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60"/>
  </p:notesMasterIdLst>
  <p:handoutMasterIdLst>
    <p:handoutMasterId r:id="rId161"/>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59" r:id="rId24"/>
    <p:sldId id="360" r:id="rId25"/>
    <p:sldId id="361" r:id="rId26"/>
    <p:sldId id="362"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5" r:id="rId45"/>
    <p:sldId id="296" r:id="rId46"/>
    <p:sldId id="297" r:id="rId47"/>
    <p:sldId id="403" r:id="rId48"/>
    <p:sldId id="299" r:id="rId49"/>
    <p:sldId id="300" r:id="rId50"/>
    <p:sldId id="307" r:id="rId51"/>
    <p:sldId id="301" r:id="rId52"/>
    <p:sldId id="302" r:id="rId53"/>
    <p:sldId id="303" r:id="rId54"/>
    <p:sldId id="304" r:id="rId55"/>
    <p:sldId id="305" r:id="rId56"/>
    <p:sldId id="306" r:id="rId57"/>
    <p:sldId id="308" r:id="rId58"/>
    <p:sldId id="393" r:id="rId59"/>
    <p:sldId id="405" r:id="rId60"/>
    <p:sldId id="294" r:id="rId61"/>
    <p:sldId id="394" r:id="rId62"/>
    <p:sldId id="404" r:id="rId63"/>
    <p:sldId id="395" r:id="rId64"/>
    <p:sldId id="396" r:id="rId65"/>
    <p:sldId id="397" r:id="rId66"/>
    <p:sldId id="398" r:id="rId67"/>
    <p:sldId id="406" r:id="rId68"/>
    <p:sldId id="407"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402" r:id="rId94"/>
    <p:sldId id="333" r:id="rId95"/>
    <p:sldId id="334" r:id="rId96"/>
    <p:sldId id="335" r:id="rId97"/>
    <p:sldId id="336" r:id="rId98"/>
    <p:sldId id="337" r:id="rId99"/>
    <p:sldId id="338" r:id="rId100"/>
    <p:sldId id="339" r:id="rId101"/>
    <p:sldId id="340" r:id="rId102"/>
    <p:sldId id="341" r:id="rId103"/>
    <p:sldId id="342" r:id="rId104"/>
    <p:sldId id="343" r:id="rId105"/>
    <p:sldId id="385" r:id="rId106"/>
    <p:sldId id="344" r:id="rId107"/>
    <p:sldId id="345" r:id="rId108"/>
    <p:sldId id="346" r:id="rId109"/>
    <p:sldId id="347" r:id="rId110"/>
    <p:sldId id="408" r:id="rId111"/>
    <p:sldId id="409" r:id="rId112"/>
    <p:sldId id="410" r:id="rId113"/>
    <p:sldId id="411" r:id="rId114"/>
    <p:sldId id="412" r:id="rId115"/>
    <p:sldId id="413" r:id="rId116"/>
    <p:sldId id="414" r:id="rId117"/>
    <p:sldId id="386" r:id="rId118"/>
    <p:sldId id="387" r:id="rId119"/>
    <p:sldId id="388" r:id="rId120"/>
    <p:sldId id="389" r:id="rId121"/>
    <p:sldId id="390" r:id="rId122"/>
    <p:sldId id="391" r:id="rId123"/>
    <p:sldId id="377" r:id="rId124"/>
    <p:sldId id="378" r:id="rId125"/>
    <p:sldId id="375" r:id="rId126"/>
    <p:sldId id="376" r:id="rId127"/>
    <p:sldId id="379" r:id="rId128"/>
    <p:sldId id="380" r:id="rId129"/>
    <p:sldId id="381" r:id="rId130"/>
    <p:sldId id="382" r:id="rId131"/>
    <p:sldId id="383" r:id="rId132"/>
    <p:sldId id="384" r:id="rId133"/>
    <p:sldId id="366" r:id="rId134"/>
    <p:sldId id="367" r:id="rId135"/>
    <p:sldId id="399" r:id="rId136"/>
    <p:sldId id="400" r:id="rId137"/>
    <p:sldId id="401" r:id="rId138"/>
    <p:sldId id="369" r:id="rId139"/>
    <p:sldId id="370" r:id="rId140"/>
    <p:sldId id="371" r:id="rId141"/>
    <p:sldId id="372" r:id="rId142"/>
    <p:sldId id="373" r:id="rId143"/>
    <p:sldId id="374" r:id="rId144"/>
    <p:sldId id="392" r:id="rId145"/>
    <p:sldId id="348" r:id="rId146"/>
    <p:sldId id="349" r:id="rId147"/>
    <p:sldId id="350" r:id="rId148"/>
    <p:sldId id="351" r:id="rId149"/>
    <p:sldId id="352" r:id="rId150"/>
    <p:sldId id="353" r:id="rId151"/>
    <p:sldId id="354" r:id="rId152"/>
    <p:sldId id="355" r:id="rId153"/>
    <p:sldId id="356" r:id="rId154"/>
    <p:sldId id="357" r:id="rId155"/>
    <p:sldId id="363" r:id="rId156"/>
    <p:sldId id="358" r:id="rId157"/>
    <p:sldId id="364" r:id="rId158"/>
    <p:sldId id="365" r:id="rId159"/>
  </p:sldIdLst>
  <p:sldSz cx="10080625" cy="7559675"/>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32"/>
    <p:restoredTop sz="86364"/>
  </p:normalViewPr>
  <p:slideViewPr>
    <p:cSldViewPr snapToGrid="0" snapToObjects="1">
      <p:cViewPr>
        <p:scale>
          <a:sx n="120" d="100"/>
          <a:sy n="120" d="100"/>
        </p:scale>
        <p:origin x="376" y="-424"/>
      </p:cViewPr>
      <p:guideLst/>
    </p:cSldViewPr>
  </p:slideViewPr>
  <p:outlineViewPr>
    <p:cViewPr>
      <p:scale>
        <a:sx n="33" d="100"/>
        <a:sy n="33" d="100"/>
      </p:scale>
      <p:origin x="0" y="-6856"/>
    </p:cViewPr>
  </p:outlin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7704CB25-358C-924E-8C55-364536796695}"/>
              </a:ext>
            </a:extLst>
          </p:cNvPr>
          <p:cNvSpPr txBox="1">
            <a:spLocks noGrp="1"/>
          </p:cNvSpPr>
          <p:nvPr>
            <p:ph type="hdr" sz="quarter"/>
          </p:nvPr>
        </p:nvSpPr>
        <p:spPr>
          <a:xfrm>
            <a:off x="0" y="0"/>
            <a:ext cx="3280680" cy="53424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es-ES" sz="1400" b="0" i="0" u="none" strike="noStrike" baseline="0">
              <a:ln>
                <a:noFill/>
              </a:ln>
              <a:solidFill>
                <a:srgbClr val="000000"/>
              </a:solidFill>
              <a:latin typeface="Arial" pitchFamily="18"/>
              <a:ea typeface="WenQuanYi Zen Hei" pitchFamily="2"/>
              <a:cs typeface="WenQuanYi Zen Hei" pitchFamily="2"/>
            </a:endParaRPr>
          </a:p>
        </p:txBody>
      </p:sp>
      <p:sp>
        <p:nvSpPr>
          <p:cNvPr id="3" name="Marcador de fecha 2">
            <a:extLst>
              <a:ext uri="{FF2B5EF4-FFF2-40B4-BE49-F238E27FC236}">
                <a16:creationId xmlns:a16="http://schemas.microsoft.com/office/drawing/2014/main" id="{2425641C-1DAA-9646-8EC0-18460173D62F}"/>
              </a:ext>
            </a:extLst>
          </p:cNvPr>
          <p:cNvSpPr txBox="1">
            <a:spLocks noGrp="1"/>
          </p:cNvSpPr>
          <p:nvPr>
            <p:ph type="dt" sz="quarter" idx="1"/>
          </p:nvPr>
        </p:nvSpPr>
        <p:spPr>
          <a:xfrm>
            <a:off x="4278960" y="0"/>
            <a:ext cx="3280680" cy="534240"/>
          </a:xfrm>
          <a:prstGeom prst="rect">
            <a:avLst/>
          </a:prstGeom>
          <a:noFill/>
          <a:ln>
            <a:noFill/>
          </a:ln>
        </p:spPr>
        <p:txBody>
          <a:bodyPr wrap="square" lIns="90000" tIns="45000" rIns="90000" bIns="45000" anchorCtr="0" compatLnSpc="1">
            <a:noAutofit/>
          </a:bodyPr>
          <a:lstStyle/>
          <a:p>
            <a:pPr marL="0" marR="0" lvl="0" indent="0" algn="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es-ES" sz="1400" b="0" i="0" u="none" strike="noStrike" baseline="0">
              <a:ln>
                <a:noFill/>
              </a:ln>
              <a:solidFill>
                <a:srgbClr val="000000"/>
              </a:solidFill>
              <a:latin typeface="Arial" pitchFamily="18"/>
              <a:ea typeface="WenQuanYi Zen Hei" pitchFamily="2"/>
              <a:cs typeface="WenQuanYi Zen Hei" pitchFamily="2"/>
            </a:endParaRPr>
          </a:p>
        </p:txBody>
      </p:sp>
      <p:sp>
        <p:nvSpPr>
          <p:cNvPr id="4" name="Marcador de pie de página 3">
            <a:extLst>
              <a:ext uri="{FF2B5EF4-FFF2-40B4-BE49-F238E27FC236}">
                <a16:creationId xmlns:a16="http://schemas.microsoft.com/office/drawing/2014/main" id="{5A0EEC37-EE85-D648-949C-0ABED4A6D6B4}"/>
              </a:ext>
            </a:extLst>
          </p:cNvPr>
          <p:cNvSpPr txBox="1">
            <a:spLocks noGrp="1"/>
          </p:cNvSpPr>
          <p:nvPr>
            <p:ph type="ftr" sz="quarter" idx="2"/>
          </p:nvPr>
        </p:nvSpPr>
        <p:spPr>
          <a:xfrm>
            <a:off x="0" y="10157400"/>
            <a:ext cx="3280680" cy="534240"/>
          </a:xfrm>
          <a:prstGeom prst="rect">
            <a:avLst/>
          </a:prstGeom>
          <a:noFill/>
          <a:ln>
            <a:noFill/>
          </a:ln>
        </p:spPr>
        <p:txBody>
          <a:bodyPr wrap="square" lIns="90000" tIns="45000" rIns="90000" bIns="45000" anchor="b"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endParaRPr lang="es-ES" sz="1400" b="0" i="0" u="none" strike="noStrike" baseline="0">
              <a:ln>
                <a:noFill/>
              </a:ln>
              <a:solidFill>
                <a:srgbClr val="000000"/>
              </a:solidFill>
              <a:latin typeface="Arial" pitchFamily="18"/>
              <a:ea typeface="WenQuanYi Zen Hei" pitchFamily="2"/>
              <a:cs typeface="WenQuanYi Zen Hei" pitchFamily="2"/>
            </a:endParaRPr>
          </a:p>
        </p:txBody>
      </p:sp>
      <p:sp>
        <p:nvSpPr>
          <p:cNvPr id="5" name="Marcador de número de diapositiva 4">
            <a:extLst>
              <a:ext uri="{FF2B5EF4-FFF2-40B4-BE49-F238E27FC236}">
                <a16:creationId xmlns:a16="http://schemas.microsoft.com/office/drawing/2014/main" id="{B6A01245-BE63-644D-9789-B77AF521EA30}"/>
              </a:ext>
            </a:extLst>
          </p:cNvPr>
          <p:cNvSpPr txBox="1">
            <a:spLocks noGrp="1"/>
          </p:cNvSpPr>
          <p:nvPr>
            <p:ph type="sldNum" sz="quarter" idx="3"/>
          </p:nvPr>
        </p:nvSpPr>
        <p:spPr>
          <a:xfrm>
            <a:off x="4278960" y="10157400"/>
            <a:ext cx="3280680" cy="534240"/>
          </a:xfrm>
          <a:prstGeom prst="rect">
            <a:avLst/>
          </a:prstGeom>
          <a:noFill/>
          <a:ln>
            <a:noFill/>
          </a:ln>
        </p:spPr>
        <p:txBody>
          <a:bodyPr wrap="square" lIns="90000" tIns="45000" rIns="90000" bIns="45000" anchor="b" anchorCtr="0" compatLnSpc="1">
            <a:noAutofit/>
          </a:bodyPr>
          <a:lstStyle/>
          <a:p>
            <a:pPr marL="0" marR="0" lvl="0" indent="0" algn="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400"/>
            </a:pPr>
            <a:fld id="{8DB45186-704B-734B-9099-3D3B3A4EBD58}" type="slidenum">
              <a:t>‹Nº›</a:t>
            </a:fld>
            <a:endParaRPr lang="es-ES" sz="1400" b="0" i="0" u="none" strike="noStrike" baseline="0">
              <a:ln>
                <a:noFill/>
              </a:ln>
              <a:solidFill>
                <a:srgbClr val="000000"/>
              </a:solidFill>
              <a:latin typeface="Arial" pitchFamily="18"/>
              <a:ea typeface="WenQuanYi Zen Hei" pitchFamily="2"/>
              <a:cs typeface="WenQuanYi Zen Hei" pitchFamily="2"/>
            </a:endParaRPr>
          </a:p>
        </p:txBody>
      </p:sp>
    </p:spTree>
    <p:extLst>
      <p:ext uri="{BB962C8B-B14F-4D97-AF65-F5344CB8AC3E}">
        <p14:creationId xmlns:p14="http://schemas.microsoft.com/office/powerpoint/2010/main" val="3126679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2BA7E6F-9BE1-0F4A-8E15-A51233028B94}"/>
              </a:ext>
            </a:extLst>
          </p:cNvPr>
          <p:cNvSpPr>
            <a:spLocks noMove="1" noResize="1"/>
          </p:cNvSpPr>
          <p:nvPr/>
        </p:nvSpPr>
        <p:spPr>
          <a:xfrm>
            <a:off x="0" y="0"/>
            <a:ext cx="7560000" cy="10692000"/>
          </a:xfrm>
          <a:prstGeom prst="rect">
            <a:avLst/>
          </a:prstGeom>
          <a:solidFill>
            <a:srgbClr val="FFFFFF"/>
          </a:solidFill>
          <a:ln>
            <a:noFill/>
            <a:prstDash val="solid"/>
          </a:ln>
        </p:spPr>
        <p:txBody>
          <a:bodyPr wrap="square" lIns="90000" tIns="45000" rIns="90000" bIns="45000" anchor="ctr" anchorCtr="1"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Forma libre 2">
            <a:extLst>
              <a:ext uri="{FF2B5EF4-FFF2-40B4-BE49-F238E27FC236}">
                <a16:creationId xmlns:a16="http://schemas.microsoft.com/office/drawing/2014/main" id="{F8A7600C-5FDB-B741-8A13-EDEF56E7E598}"/>
              </a:ext>
            </a:extLst>
          </p:cNvPr>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3213B99B-3D37-9443-A209-037A3413826B}"/>
              </a:ext>
            </a:extLst>
          </p:cNvPr>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7DF254CC-0A7A-254F-8DB5-4BE20CE9E212}"/>
              </a:ext>
            </a:extLst>
          </p:cNvPr>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BD75458F-D9A4-C44B-9365-340F131E0DE5}"/>
              </a:ext>
            </a:extLst>
          </p:cNvPr>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DE6B038B-8BC6-654E-89C8-5881D08E0D36}"/>
              </a:ext>
            </a:extLst>
          </p:cNvPr>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 name="Forma libre 7">
            <a:extLst>
              <a:ext uri="{FF2B5EF4-FFF2-40B4-BE49-F238E27FC236}">
                <a16:creationId xmlns:a16="http://schemas.microsoft.com/office/drawing/2014/main" id="{17064CE0-3829-094C-BA58-9D2385D413E3}"/>
              </a:ext>
            </a:extLst>
          </p:cNvPr>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 name="Forma libre 8">
            <a:extLst>
              <a:ext uri="{FF2B5EF4-FFF2-40B4-BE49-F238E27FC236}">
                <a16:creationId xmlns:a16="http://schemas.microsoft.com/office/drawing/2014/main" id="{76BBB939-D53C-B447-A91E-4FBBFFAFAC4B}"/>
              </a:ext>
            </a:extLst>
          </p:cNvPr>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13CD9CEF-E3E2-F84A-8170-A7B114577191}"/>
              </a:ext>
            </a:extLst>
          </p:cNvPr>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Forma libre 10">
            <a:extLst>
              <a:ext uri="{FF2B5EF4-FFF2-40B4-BE49-F238E27FC236}">
                <a16:creationId xmlns:a16="http://schemas.microsoft.com/office/drawing/2014/main" id="{EEFAFFDD-3B1B-AF4F-B9D9-91860E41B853}"/>
              </a:ext>
            </a:extLst>
          </p:cNvPr>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7E0A710E-9EF8-5342-9015-A35BF13EE114}"/>
              </a:ext>
            </a:extLst>
          </p:cNvPr>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 name="Forma libre 12">
            <a:extLst>
              <a:ext uri="{FF2B5EF4-FFF2-40B4-BE49-F238E27FC236}">
                <a16:creationId xmlns:a16="http://schemas.microsoft.com/office/drawing/2014/main" id="{08C5E0CD-B270-9144-861B-A4A917FCAB6E}"/>
              </a:ext>
            </a:extLst>
          </p:cNvPr>
          <p:cNvSpPr/>
          <p:nvPr/>
        </p:nvSpPr>
        <p:spPr>
          <a:xfrm>
            <a:off x="0" y="0"/>
            <a:ext cx="7559640" cy="10691640"/>
          </a:xfrm>
          <a:custGeom>
            <a:avLst>
              <a:gd name="f0" fmla="val 4"/>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 name="Marcador de imagen de diapositiva 13">
            <a:extLst>
              <a:ext uri="{FF2B5EF4-FFF2-40B4-BE49-F238E27FC236}">
                <a16:creationId xmlns:a16="http://schemas.microsoft.com/office/drawing/2014/main" id="{297125BF-7334-764B-9297-C337F6E1C70B}"/>
              </a:ext>
            </a:extLst>
          </p:cNvPr>
          <p:cNvSpPr>
            <a:spLocks noGrp="1" noRot="1" noChangeAspect="1"/>
          </p:cNvSpPr>
          <p:nvPr>
            <p:ph type="sldImg" idx="2"/>
          </p:nvPr>
        </p:nvSpPr>
        <p:spPr>
          <a:xfrm>
            <a:off x="1106640" y="812520"/>
            <a:ext cx="5325840" cy="3989520"/>
          </a:xfrm>
          <a:prstGeom prst="rect">
            <a:avLst/>
          </a:prstGeom>
          <a:noFill/>
          <a:ln>
            <a:noFill/>
            <a:prstDash val="solid"/>
          </a:ln>
        </p:spPr>
      </p:sp>
      <p:sp>
        <p:nvSpPr>
          <p:cNvPr id="15" name="Marcador de notas 14">
            <a:extLst>
              <a:ext uri="{FF2B5EF4-FFF2-40B4-BE49-F238E27FC236}">
                <a16:creationId xmlns:a16="http://schemas.microsoft.com/office/drawing/2014/main" id="{666DADEF-444F-6D4C-A4F2-68747CBC1668}"/>
              </a:ext>
            </a:extLst>
          </p:cNvPr>
          <p:cNvSpPr txBox="1">
            <a:spLocks noGrp="1"/>
          </p:cNvSpPr>
          <p:nvPr>
            <p:ph type="body" sz="quarter" idx="3"/>
          </p:nvPr>
        </p:nvSpPr>
        <p:spPr>
          <a:xfrm>
            <a:off x="755639" y="5078160"/>
            <a:ext cx="6029279" cy="4793040"/>
          </a:xfrm>
          <a:prstGeom prst="rect">
            <a:avLst/>
          </a:prstGeom>
          <a:noFill/>
          <a:ln>
            <a:noFill/>
          </a:ln>
        </p:spPr>
        <p:txBody>
          <a:bodyPr lIns="0" tIns="0" rIns="0" bIns="0" compatLnSpc="1"/>
          <a:lstStyle/>
          <a:p>
            <a:endParaRPr lang="es-ES"/>
          </a:p>
        </p:txBody>
      </p:sp>
      <p:sp>
        <p:nvSpPr>
          <p:cNvPr id="16" name="Marcador de encabezado 15">
            <a:extLst>
              <a:ext uri="{FF2B5EF4-FFF2-40B4-BE49-F238E27FC236}">
                <a16:creationId xmlns:a16="http://schemas.microsoft.com/office/drawing/2014/main" id="{83CA070B-B669-F740-A573-0BD6DDA0C678}"/>
              </a:ext>
            </a:extLst>
          </p:cNvPr>
          <p:cNvSpPr txBox="1">
            <a:spLocks noGrp="1"/>
          </p:cNvSpPr>
          <p:nvPr>
            <p:ph type="hdr" sz="quarter"/>
          </p:nvPr>
        </p:nvSpPr>
        <p:spPr>
          <a:xfrm>
            <a:off x="0" y="-360"/>
            <a:ext cx="3262320" cy="516240"/>
          </a:xfrm>
          <a:prstGeom prst="rect">
            <a:avLst/>
          </a:prstGeom>
          <a:noFill/>
          <a:ln>
            <a:noFill/>
          </a:ln>
        </p:spPr>
        <p:txBody>
          <a:bodyPr wrap="square" lIns="0" tIns="0" rIns="0" bIns="0" anchor="t" anchorCtr="0" compatLnSpc="1">
            <a:noAutofit/>
          </a:bodyPr>
          <a:lstStyle>
            <a:lvl1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es-ES" sz="1400" b="0" i="0" u="none" strike="noStrike" baseline="0">
                <a:ln>
                  <a:noFill/>
                </a:ln>
                <a:solidFill>
                  <a:srgbClr val="000000"/>
                </a:solidFill>
                <a:latin typeface="Times New Roman" pitchFamily="18"/>
                <a:ea typeface="DejaVu Sans" pitchFamily="2"/>
                <a:cs typeface="DejaVu Sans" pitchFamily="2"/>
              </a:defRPr>
            </a:lvl1pPr>
          </a:lstStyle>
          <a:p>
            <a:pPr lvl="0"/>
            <a:endParaRPr lang="es-ES"/>
          </a:p>
        </p:txBody>
      </p:sp>
      <p:sp>
        <p:nvSpPr>
          <p:cNvPr id="17" name="Marcador de fecha 16">
            <a:extLst>
              <a:ext uri="{FF2B5EF4-FFF2-40B4-BE49-F238E27FC236}">
                <a16:creationId xmlns:a16="http://schemas.microsoft.com/office/drawing/2014/main" id="{D0B8D6D2-0C11-CE43-ACA7-0C472EA38B01}"/>
              </a:ext>
            </a:extLst>
          </p:cNvPr>
          <p:cNvSpPr txBox="1">
            <a:spLocks noGrp="1"/>
          </p:cNvSpPr>
          <p:nvPr>
            <p:ph type="dt" idx="1"/>
          </p:nvPr>
        </p:nvSpPr>
        <p:spPr>
          <a:xfrm>
            <a:off x="4278240" y="-360"/>
            <a:ext cx="3262320" cy="516240"/>
          </a:xfrm>
          <a:prstGeom prst="rect">
            <a:avLst/>
          </a:prstGeom>
          <a:noFill/>
          <a:ln>
            <a:noFill/>
          </a:ln>
        </p:spPr>
        <p:txBody>
          <a:bodyPr wrap="square" lIns="0" tIns="0" rIns="0" bIns="0" anchor="t" anchorCtr="0" compatLnSpc="1">
            <a:noAutofit/>
          </a:bodyPr>
          <a:lstStyle>
            <a:lvl1pPr marL="0" marR="0" lvl="0" indent="0" algn="r"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es-ES" sz="1400" b="0" i="0" u="none" strike="noStrike" baseline="0">
                <a:ln>
                  <a:noFill/>
                </a:ln>
                <a:solidFill>
                  <a:srgbClr val="000000"/>
                </a:solidFill>
                <a:latin typeface="Times New Roman" pitchFamily="18"/>
                <a:ea typeface="DejaVu Sans" pitchFamily="2"/>
                <a:cs typeface="DejaVu Sans" pitchFamily="2"/>
              </a:defRPr>
            </a:lvl1pPr>
          </a:lstStyle>
          <a:p>
            <a:pPr lvl="0"/>
            <a:endParaRPr lang="es-ES"/>
          </a:p>
        </p:txBody>
      </p:sp>
      <p:sp>
        <p:nvSpPr>
          <p:cNvPr id="18" name="Marcador de pie de página 17">
            <a:extLst>
              <a:ext uri="{FF2B5EF4-FFF2-40B4-BE49-F238E27FC236}">
                <a16:creationId xmlns:a16="http://schemas.microsoft.com/office/drawing/2014/main" id="{2D76CCE8-FE32-6048-9F02-6F4EBAD49C09}"/>
              </a:ext>
            </a:extLst>
          </p:cNvPr>
          <p:cNvSpPr txBox="1">
            <a:spLocks noGrp="1"/>
          </p:cNvSpPr>
          <p:nvPr>
            <p:ph type="ftr" sz="quarter" idx="4"/>
          </p:nvPr>
        </p:nvSpPr>
        <p:spPr>
          <a:xfrm>
            <a:off x="0" y="10154520"/>
            <a:ext cx="3262320" cy="516240"/>
          </a:xfrm>
          <a:prstGeom prst="rect">
            <a:avLst/>
          </a:prstGeom>
          <a:noFill/>
          <a:ln>
            <a:noFill/>
          </a:ln>
        </p:spPr>
        <p:txBody>
          <a:bodyPr wrap="square" lIns="0" tIns="0" rIns="0" bIns="0" anchor="b" anchorCtr="0" compatLnSpc="1">
            <a:noAutofit/>
          </a:bodyPr>
          <a:lstStyle>
            <a:lvl1pPr marL="0" marR="0" lvl="0" indent="0" algn="l"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es-ES" sz="1400" b="0" i="0" u="none" strike="noStrike" baseline="0">
                <a:ln>
                  <a:noFill/>
                </a:ln>
                <a:solidFill>
                  <a:srgbClr val="000000"/>
                </a:solidFill>
                <a:latin typeface="Times New Roman" pitchFamily="18"/>
                <a:ea typeface="DejaVu Sans" pitchFamily="2"/>
                <a:cs typeface="DejaVu Sans" pitchFamily="2"/>
              </a:defRPr>
            </a:lvl1pPr>
          </a:lstStyle>
          <a:p>
            <a:pPr lvl="0"/>
            <a:endParaRPr lang="es-ES"/>
          </a:p>
        </p:txBody>
      </p:sp>
      <p:sp>
        <p:nvSpPr>
          <p:cNvPr id="19" name="Marcador de número de diapositiva 18">
            <a:extLst>
              <a:ext uri="{FF2B5EF4-FFF2-40B4-BE49-F238E27FC236}">
                <a16:creationId xmlns:a16="http://schemas.microsoft.com/office/drawing/2014/main" id="{5F335469-4696-FB4A-AA89-788A06840B95}"/>
              </a:ext>
            </a:extLst>
          </p:cNvPr>
          <p:cNvSpPr txBox="1">
            <a:spLocks noGrp="1"/>
          </p:cNvSpPr>
          <p:nvPr>
            <p:ph type="sldNum" sz="quarter" idx="5"/>
          </p:nvPr>
        </p:nvSpPr>
        <p:spPr>
          <a:xfrm>
            <a:off x="4278240" y="10154520"/>
            <a:ext cx="3262320" cy="516240"/>
          </a:xfrm>
          <a:prstGeom prst="rect">
            <a:avLst/>
          </a:prstGeom>
          <a:noFill/>
          <a:ln>
            <a:noFill/>
          </a:ln>
        </p:spPr>
        <p:txBody>
          <a:bodyPr wrap="square" lIns="0" tIns="0" rIns="0" bIns="0" anchor="b" anchorCtr="0" compatLnSpc="1">
            <a:noAutofit/>
          </a:bodyPr>
          <a:lstStyle>
            <a:lvl1pPr marL="0" marR="0" lvl="0" indent="0" algn="r" rtl="0"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es-ES" sz="1400" b="0" i="0" u="none" strike="noStrike" baseline="0">
                <a:ln>
                  <a:noFill/>
                </a:ln>
                <a:solidFill>
                  <a:srgbClr val="000000"/>
                </a:solidFill>
                <a:latin typeface="Times New Roman" pitchFamily="18"/>
                <a:ea typeface="DejaVu Sans" pitchFamily="2"/>
                <a:cs typeface="DejaVu Sans" pitchFamily="2"/>
              </a:defRPr>
            </a:lvl1pPr>
          </a:lstStyle>
          <a:p>
            <a:pPr lvl="0"/>
            <a:fld id="{B3775D65-EE34-AF49-A7B2-D2939365026F}" type="slidenum">
              <a:t>‹Nº›</a:t>
            </a:fld>
            <a:endParaRPr lang="es-ES"/>
          </a:p>
        </p:txBody>
      </p:sp>
    </p:spTree>
    <p:extLst>
      <p:ext uri="{BB962C8B-B14F-4D97-AF65-F5344CB8AC3E}">
        <p14:creationId xmlns:p14="http://schemas.microsoft.com/office/powerpoint/2010/main" val="1956328624"/>
      </p:ext>
    </p:extLst>
  </p:cSld>
  <p:clrMap bg1="lt1" tx1="dk1" bg2="lt2" tx2="dk2" accent1="accent1" accent2="accent2" accent3="accent3" accent4="accent4" accent5="accent5" accent6="accent6" hlink="hlink" folHlink="folHlink"/>
  <p:notesStyle>
    <a:lvl1pPr marL="0" marR="0" indent="0" algn="l" hangingPunct="0">
      <a:lnSpc>
        <a:spcPct val="100000"/>
      </a:lnSpc>
      <a:spcBef>
        <a:spcPts val="448"/>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es-ES" sz="1200" b="0" i="0" u="none" strike="noStrike" baseline="0">
        <a:ln>
          <a:noFill/>
        </a:ln>
        <a:solidFill>
          <a:srgbClr val="000000"/>
        </a:solidFill>
        <a:latin typeface="Times New Roman"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FB3B656A-1FA2-3040-8407-5135C6D0561A}"/>
              </a:ext>
            </a:extLst>
          </p:cNvPr>
          <p:cNvSpPr txBox="1">
            <a:spLocks noGrp="1"/>
          </p:cNvSpPr>
          <p:nvPr>
            <p:ph type="sldNum" sz="quarter" idx="5"/>
          </p:nvPr>
        </p:nvSpPr>
        <p:spPr>
          <a:ln/>
        </p:spPr>
        <p:txBody>
          <a:bodyPr wrap="square" lIns="0" tIns="0" rIns="0" bIns="0" anchor="b" anchorCtr="0" compatLnSpc="1">
            <a:noAutofit/>
          </a:bodyPr>
          <a:lstStyle/>
          <a:p>
            <a:pPr lvl="0"/>
            <a:fld id="{962E68A5-9F2F-6348-8424-48AB4A999D13}" type="slidenum">
              <a:t>1</a:t>
            </a:fld>
            <a:endParaRPr lang="es-ES"/>
          </a:p>
        </p:txBody>
      </p:sp>
      <p:sp>
        <p:nvSpPr>
          <p:cNvPr id="2" name="Marcador de imagen de diapositiva 1">
            <a:extLst>
              <a:ext uri="{FF2B5EF4-FFF2-40B4-BE49-F238E27FC236}">
                <a16:creationId xmlns:a16="http://schemas.microsoft.com/office/drawing/2014/main" id="{C6A5C073-CA6E-5848-92BB-226A5867B140}"/>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B7B98AA-24E8-754B-A2B5-A16A155F4A38}"/>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4925017-35EB-3247-8473-202D101FC855}"/>
              </a:ext>
            </a:extLst>
          </p:cNvPr>
          <p:cNvSpPr txBox="1">
            <a:spLocks noGrp="1"/>
          </p:cNvSpPr>
          <p:nvPr>
            <p:ph type="sldNum" sz="quarter" idx="5"/>
          </p:nvPr>
        </p:nvSpPr>
        <p:spPr>
          <a:ln/>
        </p:spPr>
        <p:txBody>
          <a:bodyPr wrap="square" lIns="0" tIns="0" rIns="0" bIns="0" anchor="b" anchorCtr="0" compatLnSpc="1">
            <a:noAutofit/>
          </a:bodyPr>
          <a:lstStyle/>
          <a:p>
            <a:pPr lvl="0"/>
            <a:fld id="{2CDE5950-F689-F442-B4EC-22A987928A8E}" type="slidenum">
              <a:t>10</a:t>
            </a:fld>
            <a:endParaRPr lang="es-ES"/>
          </a:p>
        </p:txBody>
      </p:sp>
      <p:sp>
        <p:nvSpPr>
          <p:cNvPr id="2" name="Marcador de imagen de diapositiva 1">
            <a:extLst>
              <a:ext uri="{FF2B5EF4-FFF2-40B4-BE49-F238E27FC236}">
                <a16:creationId xmlns:a16="http://schemas.microsoft.com/office/drawing/2014/main" id="{B07583F5-852E-8D4C-BB34-525DB2E6D87F}"/>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614310A4-26C1-D04B-9431-E86E017832CD}"/>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FB00AE0-E6C4-7F4A-887A-BBA7C23375B6}"/>
              </a:ext>
            </a:extLst>
          </p:cNvPr>
          <p:cNvSpPr txBox="1">
            <a:spLocks noGrp="1"/>
          </p:cNvSpPr>
          <p:nvPr>
            <p:ph type="sldNum" sz="quarter" idx="5"/>
          </p:nvPr>
        </p:nvSpPr>
        <p:spPr>
          <a:ln/>
        </p:spPr>
        <p:txBody>
          <a:bodyPr wrap="square" lIns="0" tIns="0" rIns="0" bIns="0" anchor="b" anchorCtr="0" compatLnSpc="1">
            <a:noAutofit/>
          </a:bodyPr>
          <a:lstStyle/>
          <a:p>
            <a:pPr lvl="0"/>
            <a:fld id="{8DAF933B-AA00-E24A-9A7D-1B7457B46BD7}" type="slidenum">
              <a:t>100</a:t>
            </a:fld>
            <a:endParaRPr lang="es-ES"/>
          </a:p>
        </p:txBody>
      </p:sp>
      <p:sp>
        <p:nvSpPr>
          <p:cNvPr id="2" name="Marcador de imagen de diapositiva 1">
            <a:extLst>
              <a:ext uri="{FF2B5EF4-FFF2-40B4-BE49-F238E27FC236}">
                <a16:creationId xmlns:a16="http://schemas.microsoft.com/office/drawing/2014/main" id="{CECCC8BB-8FCA-9B4D-9DBB-CCC8755D4436}"/>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1B78660-3B2C-4C4F-9522-FA81F324F6AD}"/>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2FA1E09-2A68-804C-8A58-7DD6C8DB07B5}"/>
              </a:ext>
            </a:extLst>
          </p:cNvPr>
          <p:cNvSpPr txBox="1">
            <a:spLocks noGrp="1"/>
          </p:cNvSpPr>
          <p:nvPr>
            <p:ph type="sldNum" sz="quarter" idx="5"/>
          </p:nvPr>
        </p:nvSpPr>
        <p:spPr>
          <a:ln/>
        </p:spPr>
        <p:txBody>
          <a:bodyPr wrap="square" lIns="0" tIns="0" rIns="0" bIns="0" anchor="b" anchorCtr="0" compatLnSpc="1">
            <a:noAutofit/>
          </a:bodyPr>
          <a:lstStyle/>
          <a:p>
            <a:pPr lvl="0"/>
            <a:fld id="{AF3F34B4-FDCD-9C4A-8973-184058EC5BE1}" type="slidenum">
              <a:t>101</a:t>
            </a:fld>
            <a:endParaRPr lang="es-ES"/>
          </a:p>
        </p:txBody>
      </p:sp>
      <p:sp>
        <p:nvSpPr>
          <p:cNvPr id="2" name="Marcador de imagen de diapositiva 1">
            <a:extLst>
              <a:ext uri="{FF2B5EF4-FFF2-40B4-BE49-F238E27FC236}">
                <a16:creationId xmlns:a16="http://schemas.microsoft.com/office/drawing/2014/main" id="{A41C5747-DE69-C247-B141-3F13BBC6C7C7}"/>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63DC34D4-6A85-BC49-84BC-527F2038EAD0}"/>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21CE2E20-0539-CB49-A178-385D4B78D01B}"/>
              </a:ext>
            </a:extLst>
          </p:cNvPr>
          <p:cNvSpPr txBox="1">
            <a:spLocks noGrp="1"/>
          </p:cNvSpPr>
          <p:nvPr>
            <p:ph type="sldNum" sz="quarter" idx="5"/>
          </p:nvPr>
        </p:nvSpPr>
        <p:spPr>
          <a:ln/>
        </p:spPr>
        <p:txBody>
          <a:bodyPr wrap="square" lIns="0" tIns="0" rIns="0" bIns="0" anchor="b" anchorCtr="0" compatLnSpc="1">
            <a:noAutofit/>
          </a:bodyPr>
          <a:lstStyle/>
          <a:p>
            <a:pPr lvl="0"/>
            <a:fld id="{33AC147B-06B5-D24A-A674-4B042164639D}" type="slidenum">
              <a:t>102</a:t>
            </a:fld>
            <a:endParaRPr lang="es-ES"/>
          </a:p>
        </p:txBody>
      </p:sp>
      <p:sp>
        <p:nvSpPr>
          <p:cNvPr id="2" name="Marcador de imagen de diapositiva 1">
            <a:extLst>
              <a:ext uri="{FF2B5EF4-FFF2-40B4-BE49-F238E27FC236}">
                <a16:creationId xmlns:a16="http://schemas.microsoft.com/office/drawing/2014/main" id="{CB454360-5F50-E945-BD46-78DCEFF0B403}"/>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8484941-74A5-1E40-AEBE-26EF151BC03B}"/>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1A9844C-DAB7-F64A-A3B1-E91DF043114B}"/>
              </a:ext>
            </a:extLst>
          </p:cNvPr>
          <p:cNvSpPr txBox="1">
            <a:spLocks noGrp="1"/>
          </p:cNvSpPr>
          <p:nvPr>
            <p:ph type="sldNum" sz="quarter" idx="5"/>
          </p:nvPr>
        </p:nvSpPr>
        <p:spPr>
          <a:ln/>
        </p:spPr>
        <p:txBody>
          <a:bodyPr wrap="square" lIns="0" tIns="0" rIns="0" bIns="0" anchor="b" anchorCtr="0" compatLnSpc="1">
            <a:noAutofit/>
          </a:bodyPr>
          <a:lstStyle/>
          <a:p>
            <a:pPr lvl="0"/>
            <a:fld id="{8B4C909C-C419-9E44-A68A-5B50C7F2F045}" type="slidenum">
              <a:t>103</a:t>
            </a:fld>
            <a:endParaRPr lang="es-ES"/>
          </a:p>
        </p:txBody>
      </p:sp>
      <p:sp>
        <p:nvSpPr>
          <p:cNvPr id="2" name="Marcador de imagen de diapositiva 1">
            <a:extLst>
              <a:ext uri="{FF2B5EF4-FFF2-40B4-BE49-F238E27FC236}">
                <a16:creationId xmlns:a16="http://schemas.microsoft.com/office/drawing/2014/main" id="{2AF5BBE8-8080-894B-AEC4-A9E18AFB5316}"/>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B5EC08E-3E66-7844-81B8-0ECD9662B6A9}"/>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1A9844C-DAB7-F64A-A3B1-E91DF043114B}"/>
              </a:ext>
            </a:extLst>
          </p:cNvPr>
          <p:cNvSpPr txBox="1">
            <a:spLocks noGrp="1"/>
          </p:cNvSpPr>
          <p:nvPr>
            <p:ph type="sldNum" sz="quarter" idx="5"/>
          </p:nvPr>
        </p:nvSpPr>
        <p:spPr>
          <a:ln/>
        </p:spPr>
        <p:txBody>
          <a:bodyPr wrap="square" lIns="0" tIns="0" rIns="0" bIns="0" anchor="b" anchorCtr="0" compatLnSpc="1">
            <a:noAutofit/>
          </a:bodyPr>
          <a:lstStyle/>
          <a:p>
            <a:pPr lvl="0"/>
            <a:fld id="{8B4C909C-C419-9E44-A68A-5B50C7F2F045}" type="slidenum">
              <a:t>104</a:t>
            </a:fld>
            <a:endParaRPr lang="es-ES"/>
          </a:p>
        </p:txBody>
      </p:sp>
      <p:sp>
        <p:nvSpPr>
          <p:cNvPr id="2" name="Marcador de imagen de diapositiva 1">
            <a:extLst>
              <a:ext uri="{FF2B5EF4-FFF2-40B4-BE49-F238E27FC236}">
                <a16:creationId xmlns:a16="http://schemas.microsoft.com/office/drawing/2014/main" id="{2AF5BBE8-8080-894B-AEC4-A9E18AFB5316}"/>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B5EC08E-3E66-7844-81B8-0ECD9662B6A9}"/>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34562080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967106E-6523-7A44-83CF-1FB31E2900A4}"/>
              </a:ext>
            </a:extLst>
          </p:cNvPr>
          <p:cNvSpPr txBox="1">
            <a:spLocks noGrp="1"/>
          </p:cNvSpPr>
          <p:nvPr>
            <p:ph type="sldNum" sz="quarter" idx="5"/>
          </p:nvPr>
        </p:nvSpPr>
        <p:spPr>
          <a:ln/>
        </p:spPr>
        <p:txBody>
          <a:bodyPr wrap="square" lIns="0" tIns="0" rIns="0" bIns="0" anchor="b" anchorCtr="0" compatLnSpc="1">
            <a:noAutofit/>
          </a:bodyPr>
          <a:lstStyle/>
          <a:p>
            <a:pPr lvl="0"/>
            <a:fld id="{EF29ED14-1BFE-C94B-928E-50F46463C084}" type="slidenum">
              <a:t>105</a:t>
            </a:fld>
            <a:endParaRPr lang="es-ES"/>
          </a:p>
        </p:txBody>
      </p:sp>
      <p:sp>
        <p:nvSpPr>
          <p:cNvPr id="2" name="Marcador de imagen de diapositiva 1">
            <a:extLst>
              <a:ext uri="{FF2B5EF4-FFF2-40B4-BE49-F238E27FC236}">
                <a16:creationId xmlns:a16="http://schemas.microsoft.com/office/drawing/2014/main" id="{A83C9F68-9CEC-A546-B4A2-5BD1781D8AB9}"/>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ECC1B2A3-995F-D648-8986-85225DF1D6D2}"/>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17D62CD5-6DB3-F640-91B6-E3C4CF1967E8}"/>
              </a:ext>
            </a:extLst>
          </p:cNvPr>
          <p:cNvSpPr txBox="1">
            <a:spLocks noGrp="1"/>
          </p:cNvSpPr>
          <p:nvPr>
            <p:ph type="sldNum" sz="quarter" idx="5"/>
          </p:nvPr>
        </p:nvSpPr>
        <p:spPr>
          <a:ln/>
        </p:spPr>
        <p:txBody>
          <a:bodyPr wrap="square" lIns="0" tIns="0" rIns="0" bIns="0" anchor="b" anchorCtr="0" compatLnSpc="1">
            <a:noAutofit/>
          </a:bodyPr>
          <a:lstStyle/>
          <a:p>
            <a:pPr lvl="0"/>
            <a:fld id="{E7469428-351A-CA4D-BBBF-DDBE55AB92E7}" type="slidenum">
              <a:t>106</a:t>
            </a:fld>
            <a:endParaRPr lang="es-ES"/>
          </a:p>
        </p:txBody>
      </p:sp>
      <p:sp>
        <p:nvSpPr>
          <p:cNvPr id="2" name="Marcador de imagen de diapositiva 1">
            <a:extLst>
              <a:ext uri="{FF2B5EF4-FFF2-40B4-BE49-F238E27FC236}">
                <a16:creationId xmlns:a16="http://schemas.microsoft.com/office/drawing/2014/main" id="{31B286D4-87A6-C44B-B3C9-96BF0EBF02FC}"/>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376E5B5-3A8C-D746-989C-C42FA1601CC3}"/>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88A3F7F0-2BDC-2141-811E-00FB9FCA86DC}"/>
              </a:ext>
            </a:extLst>
          </p:cNvPr>
          <p:cNvSpPr txBox="1">
            <a:spLocks noGrp="1"/>
          </p:cNvSpPr>
          <p:nvPr>
            <p:ph type="sldNum" sz="quarter" idx="5"/>
          </p:nvPr>
        </p:nvSpPr>
        <p:spPr>
          <a:ln/>
        </p:spPr>
        <p:txBody>
          <a:bodyPr wrap="square" lIns="0" tIns="0" rIns="0" bIns="0" anchor="b" anchorCtr="0" compatLnSpc="1">
            <a:noAutofit/>
          </a:bodyPr>
          <a:lstStyle/>
          <a:p>
            <a:pPr lvl="0"/>
            <a:fld id="{2F2A9C9D-151D-554D-AB38-131383CA3D97}" type="slidenum">
              <a:t>107</a:t>
            </a:fld>
            <a:endParaRPr lang="es-ES"/>
          </a:p>
        </p:txBody>
      </p:sp>
      <p:sp>
        <p:nvSpPr>
          <p:cNvPr id="2" name="Marcador de imagen de diapositiva 1">
            <a:extLst>
              <a:ext uri="{FF2B5EF4-FFF2-40B4-BE49-F238E27FC236}">
                <a16:creationId xmlns:a16="http://schemas.microsoft.com/office/drawing/2014/main" id="{767AEB76-2ABE-8F48-A821-857674478345}"/>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8406CE95-089E-C04B-B958-374AD96928B0}"/>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108</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116</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3949125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CB90C15B-D2BF-4B47-BF22-A93ACC9B89EB}"/>
              </a:ext>
            </a:extLst>
          </p:cNvPr>
          <p:cNvSpPr txBox="1">
            <a:spLocks noGrp="1"/>
          </p:cNvSpPr>
          <p:nvPr>
            <p:ph type="sldNum" sz="quarter" idx="5"/>
          </p:nvPr>
        </p:nvSpPr>
        <p:spPr>
          <a:ln/>
        </p:spPr>
        <p:txBody>
          <a:bodyPr wrap="square" lIns="0" tIns="0" rIns="0" bIns="0" anchor="b" anchorCtr="0" compatLnSpc="1">
            <a:noAutofit/>
          </a:bodyPr>
          <a:lstStyle/>
          <a:p>
            <a:pPr lvl="0"/>
            <a:fld id="{80E3294C-53C1-0541-AA73-3C2D100CA632}" type="slidenum">
              <a:t>11</a:t>
            </a:fld>
            <a:endParaRPr lang="es-ES"/>
          </a:p>
        </p:txBody>
      </p:sp>
      <p:sp>
        <p:nvSpPr>
          <p:cNvPr id="2" name="Marcador de imagen de diapositiva 1">
            <a:extLst>
              <a:ext uri="{FF2B5EF4-FFF2-40B4-BE49-F238E27FC236}">
                <a16:creationId xmlns:a16="http://schemas.microsoft.com/office/drawing/2014/main" id="{F75C2FC8-A4DF-004E-A164-2B2E5A68FE27}"/>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48DCB3E3-685A-7C45-B1C0-73631031045A}"/>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117</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42088803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118</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41230692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119</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11600659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120</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29219701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121</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421029190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122</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31398373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123</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28199001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124</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35726133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125</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269948695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126</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2857453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6B4D895-B3C8-B949-8527-30A9B6902592}"/>
              </a:ext>
            </a:extLst>
          </p:cNvPr>
          <p:cNvSpPr txBox="1">
            <a:spLocks noGrp="1"/>
          </p:cNvSpPr>
          <p:nvPr>
            <p:ph type="sldNum" sz="quarter" idx="5"/>
          </p:nvPr>
        </p:nvSpPr>
        <p:spPr>
          <a:ln/>
        </p:spPr>
        <p:txBody>
          <a:bodyPr wrap="square" lIns="0" tIns="0" rIns="0" bIns="0" anchor="b" anchorCtr="0" compatLnSpc="1">
            <a:noAutofit/>
          </a:bodyPr>
          <a:lstStyle/>
          <a:p>
            <a:pPr lvl="0"/>
            <a:fld id="{8BF8DAE6-807D-704E-AE63-6B8011B476CA}" type="slidenum">
              <a:t>12</a:t>
            </a:fld>
            <a:endParaRPr lang="es-ES"/>
          </a:p>
        </p:txBody>
      </p:sp>
      <p:sp>
        <p:nvSpPr>
          <p:cNvPr id="2" name="Marcador de imagen de diapositiva 1">
            <a:extLst>
              <a:ext uri="{FF2B5EF4-FFF2-40B4-BE49-F238E27FC236}">
                <a16:creationId xmlns:a16="http://schemas.microsoft.com/office/drawing/2014/main" id="{C92D36F8-35F7-5E4F-9C4B-1B64249279C2}"/>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2CD111C6-F2FB-D04F-A86B-DE5A6932979A}"/>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127</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5120868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128</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22483994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129</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147354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130</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46191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131</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149575508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132</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26127825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133</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283632160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134</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5624262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135</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181349719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136</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550199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2A436063-43C3-AD4C-9F22-CAFC63A81D46}"/>
              </a:ext>
            </a:extLst>
          </p:cNvPr>
          <p:cNvSpPr txBox="1">
            <a:spLocks noGrp="1"/>
          </p:cNvSpPr>
          <p:nvPr>
            <p:ph type="sldNum" sz="quarter" idx="5"/>
          </p:nvPr>
        </p:nvSpPr>
        <p:spPr>
          <a:ln/>
        </p:spPr>
        <p:txBody>
          <a:bodyPr wrap="square" lIns="0" tIns="0" rIns="0" bIns="0" anchor="b" anchorCtr="0" compatLnSpc="1">
            <a:noAutofit/>
          </a:bodyPr>
          <a:lstStyle/>
          <a:p>
            <a:pPr lvl="0"/>
            <a:fld id="{B0133B7D-9DD2-814A-A25B-FFD4098DE5F6}" type="slidenum">
              <a:t>13</a:t>
            </a:fld>
            <a:endParaRPr lang="es-ES"/>
          </a:p>
        </p:txBody>
      </p:sp>
      <p:sp>
        <p:nvSpPr>
          <p:cNvPr id="2" name="Marcador de imagen de diapositiva 1">
            <a:extLst>
              <a:ext uri="{FF2B5EF4-FFF2-40B4-BE49-F238E27FC236}">
                <a16:creationId xmlns:a16="http://schemas.microsoft.com/office/drawing/2014/main" id="{2E9CDDCA-48CC-864F-BA22-6EF5DB060A0F}"/>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61E5BDB6-5811-7348-8D69-511E49A8AF7A}"/>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137</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42843310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138</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30861134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139</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34073870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140</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10028017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141</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26670021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142</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39057507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9F705EB-31C3-A142-9B88-F0016B7FAAB5}"/>
              </a:ext>
            </a:extLst>
          </p:cNvPr>
          <p:cNvSpPr txBox="1">
            <a:spLocks noGrp="1"/>
          </p:cNvSpPr>
          <p:nvPr>
            <p:ph type="sldNum" sz="quarter" idx="5"/>
          </p:nvPr>
        </p:nvSpPr>
        <p:spPr>
          <a:ln/>
        </p:spPr>
        <p:txBody>
          <a:bodyPr wrap="square" lIns="0" tIns="0" rIns="0" bIns="0" anchor="b" anchorCtr="0" compatLnSpc="1">
            <a:noAutofit/>
          </a:bodyPr>
          <a:lstStyle/>
          <a:p>
            <a:pPr lvl="0"/>
            <a:fld id="{B7913C3D-7A49-4044-ADC9-B34902237CC1}" type="slidenum">
              <a:t>143</a:t>
            </a:fld>
            <a:endParaRPr lang="es-ES"/>
          </a:p>
        </p:txBody>
      </p:sp>
      <p:sp>
        <p:nvSpPr>
          <p:cNvPr id="2" name="Marcador de imagen de diapositiva 1">
            <a:extLst>
              <a:ext uri="{FF2B5EF4-FFF2-40B4-BE49-F238E27FC236}">
                <a16:creationId xmlns:a16="http://schemas.microsoft.com/office/drawing/2014/main" id="{DC7FA3EA-2AD7-EE41-B704-56AEFA0EBA1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9EC3C-B0CD-A74B-9755-340FA258A62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81260288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59D82A0-4130-B341-83E9-C03722B423D3}"/>
              </a:ext>
            </a:extLst>
          </p:cNvPr>
          <p:cNvSpPr txBox="1">
            <a:spLocks noGrp="1"/>
          </p:cNvSpPr>
          <p:nvPr>
            <p:ph type="sldNum" sz="quarter" idx="5"/>
          </p:nvPr>
        </p:nvSpPr>
        <p:spPr>
          <a:ln/>
        </p:spPr>
        <p:txBody>
          <a:bodyPr wrap="square" lIns="0" tIns="0" rIns="0" bIns="0" anchor="b" anchorCtr="0" compatLnSpc="1">
            <a:noAutofit/>
          </a:bodyPr>
          <a:lstStyle/>
          <a:p>
            <a:pPr lvl="0"/>
            <a:fld id="{23F0A5AF-035C-6046-B655-3C15EA3A0389}" type="slidenum">
              <a:t>144</a:t>
            </a:fld>
            <a:endParaRPr lang="es-ES"/>
          </a:p>
        </p:txBody>
      </p:sp>
      <p:sp>
        <p:nvSpPr>
          <p:cNvPr id="2" name="Marcador de imagen de diapositiva 1">
            <a:extLst>
              <a:ext uri="{FF2B5EF4-FFF2-40B4-BE49-F238E27FC236}">
                <a16:creationId xmlns:a16="http://schemas.microsoft.com/office/drawing/2014/main" id="{C39419B0-C9D6-FE4E-8805-8877A902F6F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186231DE-8433-6245-B535-ABF156A4C027}"/>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FF3919DB-AFE1-9A4E-A91A-48939304B411}"/>
              </a:ext>
            </a:extLst>
          </p:cNvPr>
          <p:cNvSpPr txBox="1">
            <a:spLocks noGrp="1"/>
          </p:cNvSpPr>
          <p:nvPr>
            <p:ph type="sldNum" sz="quarter" idx="5"/>
          </p:nvPr>
        </p:nvSpPr>
        <p:spPr>
          <a:ln/>
        </p:spPr>
        <p:txBody>
          <a:bodyPr wrap="square" lIns="0" tIns="0" rIns="0" bIns="0" anchor="b" anchorCtr="0" compatLnSpc="1">
            <a:noAutofit/>
          </a:bodyPr>
          <a:lstStyle/>
          <a:p>
            <a:pPr lvl="0"/>
            <a:fld id="{080FB173-82CC-CB43-A7DB-998256118852}" type="slidenum">
              <a:t>145</a:t>
            </a:fld>
            <a:endParaRPr lang="es-ES"/>
          </a:p>
        </p:txBody>
      </p:sp>
      <p:sp>
        <p:nvSpPr>
          <p:cNvPr id="2" name="Marcador de imagen de diapositiva 1">
            <a:extLst>
              <a:ext uri="{FF2B5EF4-FFF2-40B4-BE49-F238E27FC236}">
                <a16:creationId xmlns:a16="http://schemas.microsoft.com/office/drawing/2014/main" id="{B613D774-F119-B64D-A61B-3075CB54DA9D}"/>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873A6234-A2F6-2242-AF3B-23FA65EFF163}"/>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92BD2602-2C7B-E34D-A7EC-DD22E786BF76}"/>
              </a:ext>
            </a:extLst>
          </p:cNvPr>
          <p:cNvSpPr txBox="1">
            <a:spLocks noGrp="1"/>
          </p:cNvSpPr>
          <p:nvPr>
            <p:ph type="sldNum" sz="quarter" idx="5"/>
          </p:nvPr>
        </p:nvSpPr>
        <p:spPr>
          <a:ln/>
        </p:spPr>
        <p:txBody>
          <a:bodyPr wrap="square" lIns="0" tIns="0" rIns="0" bIns="0" anchor="b" anchorCtr="0" compatLnSpc="1">
            <a:noAutofit/>
          </a:bodyPr>
          <a:lstStyle/>
          <a:p>
            <a:pPr lvl="0"/>
            <a:fld id="{0F847616-6BA5-3A4A-8FAB-DF6AE0F536ED}" type="slidenum">
              <a:t>146</a:t>
            </a:fld>
            <a:endParaRPr lang="es-ES"/>
          </a:p>
        </p:txBody>
      </p:sp>
      <p:sp>
        <p:nvSpPr>
          <p:cNvPr id="2" name="Marcador de imagen de diapositiva 1">
            <a:extLst>
              <a:ext uri="{FF2B5EF4-FFF2-40B4-BE49-F238E27FC236}">
                <a16:creationId xmlns:a16="http://schemas.microsoft.com/office/drawing/2014/main" id="{F85F529C-AC4B-1444-B66D-187550B2E559}"/>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634CF3A7-F116-B049-A8A1-5D8B4E5A91AF}"/>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5E9BC1B-E7D5-C845-A9A0-300D68170F4B}"/>
              </a:ext>
            </a:extLst>
          </p:cNvPr>
          <p:cNvSpPr txBox="1">
            <a:spLocks noGrp="1"/>
          </p:cNvSpPr>
          <p:nvPr>
            <p:ph type="sldNum" sz="quarter" idx="5"/>
          </p:nvPr>
        </p:nvSpPr>
        <p:spPr>
          <a:ln/>
        </p:spPr>
        <p:txBody>
          <a:bodyPr wrap="square" lIns="0" tIns="0" rIns="0" bIns="0" anchor="b" anchorCtr="0" compatLnSpc="1">
            <a:noAutofit/>
          </a:bodyPr>
          <a:lstStyle/>
          <a:p>
            <a:pPr lvl="0"/>
            <a:fld id="{20A7B0A6-25EC-2C47-9C1C-C383A580CB1F}" type="slidenum">
              <a:t>14</a:t>
            </a:fld>
            <a:endParaRPr lang="es-ES"/>
          </a:p>
        </p:txBody>
      </p:sp>
      <p:sp>
        <p:nvSpPr>
          <p:cNvPr id="2" name="Marcador de imagen de diapositiva 1">
            <a:extLst>
              <a:ext uri="{FF2B5EF4-FFF2-40B4-BE49-F238E27FC236}">
                <a16:creationId xmlns:a16="http://schemas.microsoft.com/office/drawing/2014/main" id="{EA362A8B-76DC-E94B-A3BA-D3B5458DFA9D}"/>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3D923D84-6B72-0F42-880A-2070DFEE6982}"/>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5E728CED-1E42-DA48-A3F4-20DC2D0E5B17}"/>
              </a:ext>
            </a:extLst>
          </p:cNvPr>
          <p:cNvSpPr txBox="1">
            <a:spLocks noGrp="1"/>
          </p:cNvSpPr>
          <p:nvPr>
            <p:ph type="sldNum" sz="quarter" idx="5"/>
          </p:nvPr>
        </p:nvSpPr>
        <p:spPr>
          <a:ln/>
        </p:spPr>
        <p:txBody>
          <a:bodyPr wrap="square" lIns="0" tIns="0" rIns="0" bIns="0" anchor="b" anchorCtr="0" compatLnSpc="1">
            <a:noAutofit/>
          </a:bodyPr>
          <a:lstStyle/>
          <a:p>
            <a:pPr lvl="0"/>
            <a:fld id="{0AD27392-86B1-F043-928D-E2082FC0B266}" type="slidenum">
              <a:t>147</a:t>
            </a:fld>
            <a:endParaRPr lang="es-ES"/>
          </a:p>
        </p:txBody>
      </p:sp>
      <p:sp>
        <p:nvSpPr>
          <p:cNvPr id="2" name="Marcador de imagen de diapositiva 1">
            <a:extLst>
              <a:ext uri="{FF2B5EF4-FFF2-40B4-BE49-F238E27FC236}">
                <a16:creationId xmlns:a16="http://schemas.microsoft.com/office/drawing/2014/main" id="{660E3879-AFE5-9240-BE2D-955C7A2C18AC}"/>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1B8A3DCE-30D0-DF49-8774-721BBAA71E14}"/>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5F871DEA-BC54-1140-AB4F-9363692EBE29}"/>
              </a:ext>
            </a:extLst>
          </p:cNvPr>
          <p:cNvSpPr txBox="1">
            <a:spLocks noGrp="1"/>
          </p:cNvSpPr>
          <p:nvPr>
            <p:ph type="sldNum" sz="quarter" idx="5"/>
          </p:nvPr>
        </p:nvSpPr>
        <p:spPr>
          <a:ln/>
        </p:spPr>
        <p:txBody>
          <a:bodyPr wrap="square" lIns="0" tIns="0" rIns="0" bIns="0" anchor="b" anchorCtr="0" compatLnSpc="1">
            <a:noAutofit/>
          </a:bodyPr>
          <a:lstStyle/>
          <a:p>
            <a:pPr lvl="0"/>
            <a:fld id="{1ADE1F3F-5ED4-2E47-BD97-79D7C56E6C94}" type="slidenum">
              <a:t>148</a:t>
            </a:fld>
            <a:endParaRPr lang="es-ES"/>
          </a:p>
        </p:txBody>
      </p:sp>
      <p:sp>
        <p:nvSpPr>
          <p:cNvPr id="2" name="Marcador de imagen de diapositiva 1">
            <a:extLst>
              <a:ext uri="{FF2B5EF4-FFF2-40B4-BE49-F238E27FC236}">
                <a16:creationId xmlns:a16="http://schemas.microsoft.com/office/drawing/2014/main" id="{8533ACE9-5FC0-4843-9D5A-B149A95474BC}"/>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83262158-6F78-A04C-A19F-D4B5156A40E1}"/>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7FF944E-3BEF-E041-9244-F3AAFCB7BC43}"/>
              </a:ext>
            </a:extLst>
          </p:cNvPr>
          <p:cNvSpPr txBox="1">
            <a:spLocks noGrp="1"/>
          </p:cNvSpPr>
          <p:nvPr>
            <p:ph type="sldNum" sz="quarter" idx="5"/>
          </p:nvPr>
        </p:nvSpPr>
        <p:spPr>
          <a:ln/>
        </p:spPr>
        <p:txBody>
          <a:bodyPr wrap="square" lIns="0" tIns="0" rIns="0" bIns="0" anchor="b" anchorCtr="0" compatLnSpc="1">
            <a:noAutofit/>
          </a:bodyPr>
          <a:lstStyle/>
          <a:p>
            <a:pPr lvl="0"/>
            <a:fld id="{CAE338BD-38FD-994D-ADCE-B6EBDE99731D}" type="slidenum">
              <a:t>149</a:t>
            </a:fld>
            <a:endParaRPr lang="es-ES"/>
          </a:p>
        </p:txBody>
      </p:sp>
      <p:sp>
        <p:nvSpPr>
          <p:cNvPr id="2" name="Marcador de imagen de diapositiva 1">
            <a:extLst>
              <a:ext uri="{FF2B5EF4-FFF2-40B4-BE49-F238E27FC236}">
                <a16:creationId xmlns:a16="http://schemas.microsoft.com/office/drawing/2014/main" id="{E3726D63-CE3A-7942-AEDC-342DA0F72B7F}"/>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9F8A0A15-011D-4649-8036-9A08FE841E88}"/>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E7FDF172-57AA-9A47-9A87-83C6FC6914D1}"/>
              </a:ext>
            </a:extLst>
          </p:cNvPr>
          <p:cNvSpPr txBox="1">
            <a:spLocks noGrp="1"/>
          </p:cNvSpPr>
          <p:nvPr>
            <p:ph type="sldNum" sz="quarter" idx="5"/>
          </p:nvPr>
        </p:nvSpPr>
        <p:spPr>
          <a:ln/>
        </p:spPr>
        <p:txBody>
          <a:bodyPr wrap="square" lIns="0" tIns="0" rIns="0" bIns="0" anchor="b" anchorCtr="0" compatLnSpc="1">
            <a:noAutofit/>
          </a:bodyPr>
          <a:lstStyle/>
          <a:p>
            <a:pPr lvl="0"/>
            <a:fld id="{D85B1778-B9B8-B745-BFE4-84259EC859C7}" type="slidenum">
              <a:t>150</a:t>
            </a:fld>
            <a:endParaRPr lang="es-ES"/>
          </a:p>
        </p:txBody>
      </p:sp>
      <p:sp>
        <p:nvSpPr>
          <p:cNvPr id="2" name="Marcador de imagen de diapositiva 1">
            <a:extLst>
              <a:ext uri="{FF2B5EF4-FFF2-40B4-BE49-F238E27FC236}">
                <a16:creationId xmlns:a16="http://schemas.microsoft.com/office/drawing/2014/main" id="{778F382C-5EAD-754E-B7CB-B20DAB3A6176}"/>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99CFEEEE-020C-3E4F-9104-6FB8770A8C7F}"/>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9494E8CE-63B4-D249-81BD-C7E58AC63C00}"/>
              </a:ext>
            </a:extLst>
          </p:cNvPr>
          <p:cNvSpPr txBox="1">
            <a:spLocks noGrp="1"/>
          </p:cNvSpPr>
          <p:nvPr>
            <p:ph type="sldNum" sz="quarter" idx="5"/>
          </p:nvPr>
        </p:nvSpPr>
        <p:spPr>
          <a:ln/>
        </p:spPr>
        <p:txBody>
          <a:bodyPr wrap="square" lIns="0" tIns="0" rIns="0" bIns="0" anchor="b" anchorCtr="0" compatLnSpc="1">
            <a:noAutofit/>
          </a:bodyPr>
          <a:lstStyle/>
          <a:p>
            <a:pPr lvl="0"/>
            <a:fld id="{B141508D-C4FE-7443-8E2F-E45BDD152E49}" type="slidenum">
              <a:t>151</a:t>
            </a:fld>
            <a:endParaRPr lang="es-ES"/>
          </a:p>
        </p:txBody>
      </p:sp>
      <p:sp>
        <p:nvSpPr>
          <p:cNvPr id="2" name="Marcador de imagen de diapositiva 1">
            <a:extLst>
              <a:ext uri="{FF2B5EF4-FFF2-40B4-BE49-F238E27FC236}">
                <a16:creationId xmlns:a16="http://schemas.microsoft.com/office/drawing/2014/main" id="{83638FA1-3EF1-E247-9754-A170434E74CD}"/>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DACDA23E-BD54-B146-8FAF-59B7D0074EDA}"/>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738EE0FE-6DD2-F84A-94C0-4E75FB239CCA}"/>
              </a:ext>
            </a:extLst>
          </p:cNvPr>
          <p:cNvSpPr txBox="1">
            <a:spLocks noGrp="1"/>
          </p:cNvSpPr>
          <p:nvPr>
            <p:ph type="sldNum" sz="quarter" idx="5"/>
          </p:nvPr>
        </p:nvSpPr>
        <p:spPr>
          <a:ln/>
        </p:spPr>
        <p:txBody>
          <a:bodyPr wrap="square" lIns="0" tIns="0" rIns="0" bIns="0" anchor="b" anchorCtr="0" compatLnSpc="1">
            <a:noAutofit/>
          </a:bodyPr>
          <a:lstStyle/>
          <a:p>
            <a:pPr lvl="0"/>
            <a:fld id="{19EB199E-0B54-6D4B-87A3-5533FE9C8E25}" type="slidenum">
              <a:t>152</a:t>
            </a:fld>
            <a:endParaRPr lang="es-ES"/>
          </a:p>
        </p:txBody>
      </p:sp>
      <p:sp>
        <p:nvSpPr>
          <p:cNvPr id="2" name="Marcador de imagen de diapositiva 1">
            <a:extLst>
              <a:ext uri="{FF2B5EF4-FFF2-40B4-BE49-F238E27FC236}">
                <a16:creationId xmlns:a16="http://schemas.microsoft.com/office/drawing/2014/main" id="{B3B861D1-1FA5-BD45-878D-6F240AF5FBC9}"/>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4057159F-D9D2-0544-9774-9C4596EC3B8A}"/>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E0EA6B32-A69F-9940-9B11-676227B9B684}"/>
              </a:ext>
            </a:extLst>
          </p:cNvPr>
          <p:cNvSpPr txBox="1">
            <a:spLocks noGrp="1"/>
          </p:cNvSpPr>
          <p:nvPr>
            <p:ph type="sldNum" sz="quarter" idx="5"/>
          </p:nvPr>
        </p:nvSpPr>
        <p:spPr>
          <a:ln/>
        </p:spPr>
        <p:txBody>
          <a:bodyPr wrap="square" lIns="0" tIns="0" rIns="0" bIns="0" anchor="b" anchorCtr="0" compatLnSpc="1">
            <a:noAutofit/>
          </a:bodyPr>
          <a:lstStyle/>
          <a:p>
            <a:pPr lvl="0"/>
            <a:fld id="{2338472D-E022-C943-96C2-8DD012063CB6}" type="slidenum">
              <a:t>153</a:t>
            </a:fld>
            <a:endParaRPr lang="es-ES"/>
          </a:p>
        </p:txBody>
      </p:sp>
      <p:sp>
        <p:nvSpPr>
          <p:cNvPr id="2" name="Marcador de imagen de diapositiva 1">
            <a:extLst>
              <a:ext uri="{FF2B5EF4-FFF2-40B4-BE49-F238E27FC236}">
                <a16:creationId xmlns:a16="http://schemas.microsoft.com/office/drawing/2014/main" id="{EC415B4B-BD8A-A745-AF76-72703F5C1ACF}"/>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D730720-1132-FB41-8A93-9290052A263C}"/>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E0EA6B32-A69F-9940-9B11-676227B9B684}"/>
              </a:ext>
            </a:extLst>
          </p:cNvPr>
          <p:cNvSpPr txBox="1">
            <a:spLocks noGrp="1"/>
          </p:cNvSpPr>
          <p:nvPr>
            <p:ph type="sldNum" sz="quarter" idx="5"/>
          </p:nvPr>
        </p:nvSpPr>
        <p:spPr>
          <a:ln/>
        </p:spPr>
        <p:txBody>
          <a:bodyPr wrap="square" lIns="0" tIns="0" rIns="0" bIns="0" anchor="b" anchorCtr="0" compatLnSpc="1">
            <a:noAutofit/>
          </a:bodyPr>
          <a:lstStyle/>
          <a:p>
            <a:pPr lvl="0"/>
            <a:fld id="{2338472D-E022-C943-96C2-8DD012063CB6}" type="slidenum">
              <a:t>154</a:t>
            </a:fld>
            <a:endParaRPr lang="es-ES"/>
          </a:p>
        </p:txBody>
      </p:sp>
      <p:sp>
        <p:nvSpPr>
          <p:cNvPr id="2" name="Marcador de imagen de diapositiva 1">
            <a:extLst>
              <a:ext uri="{FF2B5EF4-FFF2-40B4-BE49-F238E27FC236}">
                <a16:creationId xmlns:a16="http://schemas.microsoft.com/office/drawing/2014/main" id="{EC415B4B-BD8A-A745-AF76-72703F5C1ACF}"/>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D730720-1132-FB41-8A93-9290052A263C}"/>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22489630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A092280-EBDF-F342-B73C-7E4F1FDE0392}"/>
              </a:ext>
            </a:extLst>
          </p:cNvPr>
          <p:cNvSpPr txBox="1">
            <a:spLocks noGrp="1"/>
          </p:cNvSpPr>
          <p:nvPr>
            <p:ph type="sldNum" sz="quarter" idx="5"/>
          </p:nvPr>
        </p:nvSpPr>
        <p:spPr>
          <a:ln/>
        </p:spPr>
        <p:txBody>
          <a:bodyPr wrap="square" lIns="0" tIns="0" rIns="0" bIns="0" anchor="b" anchorCtr="0" compatLnSpc="1">
            <a:noAutofit/>
          </a:bodyPr>
          <a:lstStyle/>
          <a:p>
            <a:pPr lvl="0"/>
            <a:fld id="{3CD1357D-087F-5448-8684-9EEB3657D065}" type="slidenum">
              <a:t>155</a:t>
            </a:fld>
            <a:endParaRPr lang="es-ES"/>
          </a:p>
        </p:txBody>
      </p:sp>
      <p:sp>
        <p:nvSpPr>
          <p:cNvPr id="2" name="Marcador de imagen de diapositiva 1">
            <a:extLst>
              <a:ext uri="{FF2B5EF4-FFF2-40B4-BE49-F238E27FC236}">
                <a16:creationId xmlns:a16="http://schemas.microsoft.com/office/drawing/2014/main" id="{B4AD8DB9-261B-0742-853E-1178CE4CDEA5}"/>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200EFAC-BCCF-2E4B-8C9B-C56B235DE4DA}"/>
              </a:ext>
            </a:extLst>
          </p:cNvPr>
          <p:cNvSpPr txBox="1">
            <a:spLocks noGrp="1"/>
          </p:cNvSpPr>
          <p:nvPr>
            <p:ph type="body" sz="quarter" idx="1"/>
          </p:nvPr>
        </p:nvSpPr>
        <p:spPr>
          <a:xfrm>
            <a:off x="755639" y="5078520"/>
            <a:ext cx="6035759" cy="4799520"/>
          </a:xfrm>
        </p:spPr>
        <p:txBody>
          <a:bodyPr/>
          <a:lstStyle/>
          <a:p>
            <a:endParaRPr lang="es-E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A092280-EBDF-F342-B73C-7E4F1FDE0392}"/>
              </a:ext>
            </a:extLst>
          </p:cNvPr>
          <p:cNvSpPr txBox="1">
            <a:spLocks noGrp="1"/>
          </p:cNvSpPr>
          <p:nvPr>
            <p:ph type="sldNum" sz="quarter" idx="5"/>
          </p:nvPr>
        </p:nvSpPr>
        <p:spPr>
          <a:ln/>
        </p:spPr>
        <p:txBody>
          <a:bodyPr wrap="square" lIns="0" tIns="0" rIns="0" bIns="0" anchor="b" anchorCtr="0" compatLnSpc="1">
            <a:noAutofit/>
          </a:bodyPr>
          <a:lstStyle/>
          <a:p>
            <a:pPr lvl="0"/>
            <a:fld id="{3CD1357D-087F-5448-8684-9EEB3657D065}" type="slidenum">
              <a:t>156</a:t>
            </a:fld>
            <a:endParaRPr lang="es-ES"/>
          </a:p>
        </p:txBody>
      </p:sp>
      <p:sp>
        <p:nvSpPr>
          <p:cNvPr id="2" name="Marcador de imagen de diapositiva 1">
            <a:extLst>
              <a:ext uri="{FF2B5EF4-FFF2-40B4-BE49-F238E27FC236}">
                <a16:creationId xmlns:a16="http://schemas.microsoft.com/office/drawing/2014/main" id="{B4AD8DB9-261B-0742-853E-1178CE4CDEA5}"/>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200EFAC-BCCF-2E4B-8C9B-C56B235DE4DA}"/>
              </a:ext>
            </a:extLst>
          </p:cNvPr>
          <p:cNvSpPr txBox="1">
            <a:spLocks noGrp="1"/>
          </p:cNvSpPr>
          <p:nvPr>
            <p:ph type="body" sz="quarter" idx="1"/>
          </p:nvPr>
        </p:nvSpPr>
        <p:spPr>
          <a:xfrm>
            <a:off x="755639" y="5078520"/>
            <a:ext cx="6035759" cy="4799520"/>
          </a:xfrm>
        </p:spPr>
        <p:txBody>
          <a:bodyPr/>
          <a:lstStyle/>
          <a:p>
            <a:endParaRPr lang="es-ES" dirty="0"/>
          </a:p>
        </p:txBody>
      </p:sp>
    </p:spTree>
    <p:extLst>
      <p:ext uri="{BB962C8B-B14F-4D97-AF65-F5344CB8AC3E}">
        <p14:creationId xmlns:p14="http://schemas.microsoft.com/office/powerpoint/2010/main" val="3538432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E7BA5C4-14B1-4241-A22C-5C1871270420}"/>
              </a:ext>
            </a:extLst>
          </p:cNvPr>
          <p:cNvSpPr txBox="1">
            <a:spLocks noGrp="1"/>
          </p:cNvSpPr>
          <p:nvPr>
            <p:ph type="sldNum" sz="quarter" idx="5"/>
          </p:nvPr>
        </p:nvSpPr>
        <p:spPr>
          <a:ln/>
        </p:spPr>
        <p:txBody>
          <a:bodyPr wrap="square" lIns="0" tIns="0" rIns="0" bIns="0" anchor="b" anchorCtr="0" compatLnSpc="1">
            <a:noAutofit/>
          </a:bodyPr>
          <a:lstStyle/>
          <a:p>
            <a:pPr lvl="0"/>
            <a:fld id="{58B9D79E-8DB8-C843-A583-B0328FC7A14B}" type="slidenum">
              <a:t>15</a:t>
            </a:fld>
            <a:endParaRPr lang="es-ES"/>
          </a:p>
        </p:txBody>
      </p:sp>
      <p:sp>
        <p:nvSpPr>
          <p:cNvPr id="2" name="Marcador de imagen de diapositiva 1">
            <a:extLst>
              <a:ext uri="{FF2B5EF4-FFF2-40B4-BE49-F238E27FC236}">
                <a16:creationId xmlns:a16="http://schemas.microsoft.com/office/drawing/2014/main" id="{6A59B349-18BC-3044-9C05-B5E7A9134028}"/>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49B690EC-8DA7-5647-AFCB-0932F95BB70E}"/>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A092280-EBDF-F342-B73C-7E4F1FDE0392}"/>
              </a:ext>
            </a:extLst>
          </p:cNvPr>
          <p:cNvSpPr txBox="1">
            <a:spLocks noGrp="1"/>
          </p:cNvSpPr>
          <p:nvPr>
            <p:ph type="sldNum" sz="quarter" idx="5"/>
          </p:nvPr>
        </p:nvSpPr>
        <p:spPr>
          <a:ln/>
        </p:spPr>
        <p:txBody>
          <a:bodyPr wrap="square" lIns="0" tIns="0" rIns="0" bIns="0" anchor="b" anchorCtr="0" compatLnSpc="1">
            <a:noAutofit/>
          </a:bodyPr>
          <a:lstStyle/>
          <a:p>
            <a:pPr lvl="0"/>
            <a:fld id="{3CD1357D-087F-5448-8684-9EEB3657D065}" type="slidenum">
              <a:t>157</a:t>
            </a:fld>
            <a:endParaRPr lang="es-ES"/>
          </a:p>
        </p:txBody>
      </p:sp>
      <p:sp>
        <p:nvSpPr>
          <p:cNvPr id="2" name="Marcador de imagen de diapositiva 1">
            <a:extLst>
              <a:ext uri="{FF2B5EF4-FFF2-40B4-BE49-F238E27FC236}">
                <a16:creationId xmlns:a16="http://schemas.microsoft.com/office/drawing/2014/main" id="{B4AD8DB9-261B-0742-853E-1178CE4CDEA5}"/>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200EFAC-BCCF-2E4B-8C9B-C56B235DE4DA}"/>
              </a:ext>
            </a:extLst>
          </p:cNvPr>
          <p:cNvSpPr txBox="1">
            <a:spLocks noGrp="1"/>
          </p:cNvSpPr>
          <p:nvPr>
            <p:ph type="body" sz="quarter" idx="1"/>
          </p:nvPr>
        </p:nvSpPr>
        <p:spPr>
          <a:xfrm>
            <a:off x="755639" y="5078520"/>
            <a:ext cx="6035759" cy="4799520"/>
          </a:xfrm>
        </p:spPr>
        <p:txBody>
          <a:bodyPr/>
          <a:lstStyle/>
          <a:p>
            <a:endParaRPr lang="es-ES" dirty="0"/>
          </a:p>
        </p:txBody>
      </p:sp>
    </p:spTree>
    <p:extLst>
      <p:ext uri="{BB962C8B-B14F-4D97-AF65-F5344CB8AC3E}">
        <p14:creationId xmlns:p14="http://schemas.microsoft.com/office/powerpoint/2010/main" val="2944751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74690F38-2571-5A4F-A98F-D89ED84E6A29}"/>
              </a:ext>
            </a:extLst>
          </p:cNvPr>
          <p:cNvSpPr txBox="1">
            <a:spLocks noGrp="1"/>
          </p:cNvSpPr>
          <p:nvPr>
            <p:ph type="sldNum" sz="quarter" idx="5"/>
          </p:nvPr>
        </p:nvSpPr>
        <p:spPr>
          <a:ln/>
        </p:spPr>
        <p:txBody>
          <a:bodyPr wrap="square" lIns="0" tIns="0" rIns="0" bIns="0" anchor="b" anchorCtr="0" compatLnSpc="1">
            <a:noAutofit/>
          </a:bodyPr>
          <a:lstStyle/>
          <a:p>
            <a:pPr lvl="0"/>
            <a:fld id="{C0E71A93-37C0-3345-9C5D-D9619613FE47}" type="slidenum">
              <a:t>16</a:t>
            </a:fld>
            <a:endParaRPr lang="es-ES"/>
          </a:p>
        </p:txBody>
      </p:sp>
      <p:sp>
        <p:nvSpPr>
          <p:cNvPr id="2" name="Marcador de imagen de diapositiva 1">
            <a:extLst>
              <a:ext uri="{FF2B5EF4-FFF2-40B4-BE49-F238E27FC236}">
                <a16:creationId xmlns:a16="http://schemas.microsoft.com/office/drawing/2014/main" id="{42F14E61-530A-1044-94E4-45CAC3355355}"/>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E04F94A5-DC51-384C-A15D-50726E949487}"/>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BFFE52D3-BA59-914D-9017-1E5D8ED0BB89}"/>
              </a:ext>
            </a:extLst>
          </p:cNvPr>
          <p:cNvSpPr txBox="1">
            <a:spLocks noGrp="1"/>
          </p:cNvSpPr>
          <p:nvPr>
            <p:ph type="sldNum" sz="quarter" idx="5"/>
          </p:nvPr>
        </p:nvSpPr>
        <p:spPr>
          <a:ln/>
        </p:spPr>
        <p:txBody>
          <a:bodyPr wrap="square" lIns="0" tIns="0" rIns="0" bIns="0" anchor="b" anchorCtr="0" compatLnSpc="1">
            <a:noAutofit/>
          </a:bodyPr>
          <a:lstStyle/>
          <a:p>
            <a:pPr lvl="0"/>
            <a:fld id="{894BFF56-B7C4-3B42-9F2B-AF5E8F1EB8C9}" type="slidenum">
              <a:t>17</a:t>
            </a:fld>
            <a:endParaRPr lang="es-ES"/>
          </a:p>
        </p:txBody>
      </p:sp>
      <p:sp>
        <p:nvSpPr>
          <p:cNvPr id="2" name="Marcador de imagen de diapositiva 1">
            <a:extLst>
              <a:ext uri="{FF2B5EF4-FFF2-40B4-BE49-F238E27FC236}">
                <a16:creationId xmlns:a16="http://schemas.microsoft.com/office/drawing/2014/main" id="{C77D30AC-E0DE-F844-9AAB-B07D6AC928BA}"/>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61A7DA8B-8E71-0445-A79D-8C0C14140CA7}"/>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149396F4-9072-0441-ABEE-74C2E15CCCCB}"/>
              </a:ext>
            </a:extLst>
          </p:cNvPr>
          <p:cNvSpPr txBox="1">
            <a:spLocks noGrp="1"/>
          </p:cNvSpPr>
          <p:nvPr>
            <p:ph type="sldNum" sz="quarter" idx="5"/>
          </p:nvPr>
        </p:nvSpPr>
        <p:spPr>
          <a:ln/>
        </p:spPr>
        <p:txBody>
          <a:bodyPr wrap="square" lIns="0" tIns="0" rIns="0" bIns="0" anchor="b" anchorCtr="0" compatLnSpc="1">
            <a:noAutofit/>
          </a:bodyPr>
          <a:lstStyle/>
          <a:p>
            <a:pPr lvl="0"/>
            <a:fld id="{B00228C5-FBA3-9946-868E-5ACE100FC2A7}" type="slidenum">
              <a:t>18</a:t>
            </a:fld>
            <a:endParaRPr lang="es-ES"/>
          </a:p>
        </p:txBody>
      </p:sp>
      <p:sp>
        <p:nvSpPr>
          <p:cNvPr id="2" name="Marcador de imagen de diapositiva 1">
            <a:extLst>
              <a:ext uri="{FF2B5EF4-FFF2-40B4-BE49-F238E27FC236}">
                <a16:creationId xmlns:a16="http://schemas.microsoft.com/office/drawing/2014/main" id="{BA27FFAD-DF85-9742-885B-A9AD6B87145D}"/>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5E21AF44-79DF-EE40-A448-858DBAAA3B48}"/>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732428D8-B1E4-5E46-AE12-8382E5413E7F}"/>
              </a:ext>
            </a:extLst>
          </p:cNvPr>
          <p:cNvSpPr txBox="1">
            <a:spLocks noGrp="1"/>
          </p:cNvSpPr>
          <p:nvPr>
            <p:ph type="sldNum" sz="quarter" idx="5"/>
          </p:nvPr>
        </p:nvSpPr>
        <p:spPr>
          <a:ln/>
        </p:spPr>
        <p:txBody>
          <a:bodyPr wrap="square" lIns="0" tIns="0" rIns="0" bIns="0" anchor="b" anchorCtr="0" compatLnSpc="1">
            <a:noAutofit/>
          </a:bodyPr>
          <a:lstStyle/>
          <a:p>
            <a:pPr lvl="0"/>
            <a:fld id="{7AE79FF0-B0C0-4B4E-8FA3-EEAF28D794BC}" type="slidenum">
              <a:t>19</a:t>
            </a:fld>
            <a:endParaRPr lang="es-ES"/>
          </a:p>
        </p:txBody>
      </p:sp>
      <p:sp>
        <p:nvSpPr>
          <p:cNvPr id="2" name="Marcador de imagen de diapositiva 1">
            <a:extLst>
              <a:ext uri="{FF2B5EF4-FFF2-40B4-BE49-F238E27FC236}">
                <a16:creationId xmlns:a16="http://schemas.microsoft.com/office/drawing/2014/main" id="{0D568D7E-11C9-9E47-9679-2555720813DE}"/>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46688D2-1DBC-DA4F-A4F9-4E7E266F5DAA}"/>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2F56E5BD-B757-CC49-8F79-1E2DA02A7531}"/>
              </a:ext>
            </a:extLst>
          </p:cNvPr>
          <p:cNvSpPr txBox="1">
            <a:spLocks noGrp="1"/>
          </p:cNvSpPr>
          <p:nvPr>
            <p:ph type="sldNum" sz="quarter" idx="5"/>
          </p:nvPr>
        </p:nvSpPr>
        <p:spPr>
          <a:ln/>
        </p:spPr>
        <p:txBody>
          <a:bodyPr wrap="square" lIns="0" tIns="0" rIns="0" bIns="0" anchor="b" anchorCtr="0" compatLnSpc="1">
            <a:noAutofit/>
          </a:bodyPr>
          <a:lstStyle/>
          <a:p>
            <a:pPr lvl="0"/>
            <a:fld id="{FF92F228-9A78-AC48-B98F-D178AA0FA22C}" type="slidenum">
              <a:t>2</a:t>
            </a:fld>
            <a:endParaRPr lang="es-ES"/>
          </a:p>
        </p:txBody>
      </p:sp>
      <p:sp>
        <p:nvSpPr>
          <p:cNvPr id="2" name="Marcador de imagen de diapositiva 1">
            <a:extLst>
              <a:ext uri="{FF2B5EF4-FFF2-40B4-BE49-F238E27FC236}">
                <a16:creationId xmlns:a16="http://schemas.microsoft.com/office/drawing/2014/main" id="{8BE606A6-43E6-6640-9900-AA333827648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81240B7-12ED-844E-A1B0-22FDFEAEFC8A}"/>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165D4D86-EDB4-6143-A5CB-9AFF716ECF60}"/>
              </a:ext>
            </a:extLst>
          </p:cNvPr>
          <p:cNvSpPr txBox="1">
            <a:spLocks noGrp="1"/>
          </p:cNvSpPr>
          <p:nvPr>
            <p:ph type="sldNum" sz="quarter" idx="5"/>
          </p:nvPr>
        </p:nvSpPr>
        <p:spPr>
          <a:ln/>
        </p:spPr>
        <p:txBody>
          <a:bodyPr wrap="square" lIns="0" tIns="0" rIns="0" bIns="0" anchor="b" anchorCtr="0" compatLnSpc="1">
            <a:noAutofit/>
          </a:bodyPr>
          <a:lstStyle/>
          <a:p>
            <a:pPr lvl="0"/>
            <a:fld id="{13597C38-E03B-CC45-B627-B3CBC48A4E58}" type="slidenum">
              <a:t>20</a:t>
            </a:fld>
            <a:endParaRPr lang="es-ES"/>
          </a:p>
        </p:txBody>
      </p:sp>
      <p:sp>
        <p:nvSpPr>
          <p:cNvPr id="2" name="Marcador de imagen de diapositiva 1">
            <a:extLst>
              <a:ext uri="{FF2B5EF4-FFF2-40B4-BE49-F238E27FC236}">
                <a16:creationId xmlns:a16="http://schemas.microsoft.com/office/drawing/2014/main" id="{34CA92AC-897F-8644-B93F-C3023BDD3649}"/>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19C4298-114E-CE4D-A3CC-B3EB210739E9}"/>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5721911D-1765-5640-BAEB-ED1E04AE72F2}"/>
              </a:ext>
            </a:extLst>
          </p:cNvPr>
          <p:cNvSpPr txBox="1">
            <a:spLocks noGrp="1"/>
          </p:cNvSpPr>
          <p:nvPr>
            <p:ph type="sldNum" sz="quarter" idx="5"/>
          </p:nvPr>
        </p:nvSpPr>
        <p:spPr>
          <a:ln/>
        </p:spPr>
        <p:txBody>
          <a:bodyPr wrap="square" lIns="0" tIns="0" rIns="0" bIns="0" anchor="b" anchorCtr="0" compatLnSpc="1">
            <a:noAutofit/>
          </a:bodyPr>
          <a:lstStyle/>
          <a:p>
            <a:pPr lvl="0"/>
            <a:fld id="{D2E2A569-A8EF-ED42-B251-C7FB290FBA86}" type="slidenum">
              <a:t>21</a:t>
            </a:fld>
            <a:endParaRPr lang="es-ES"/>
          </a:p>
        </p:txBody>
      </p:sp>
      <p:sp>
        <p:nvSpPr>
          <p:cNvPr id="2" name="Marcador de imagen de diapositiva 1">
            <a:extLst>
              <a:ext uri="{FF2B5EF4-FFF2-40B4-BE49-F238E27FC236}">
                <a16:creationId xmlns:a16="http://schemas.microsoft.com/office/drawing/2014/main" id="{45B1A217-D748-C04F-BB81-51D3832937AC}"/>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78B3BFA-4495-D448-A67E-CDB9FC9C6E72}"/>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5721911D-1765-5640-BAEB-ED1E04AE72F2}"/>
              </a:ext>
            </a:extLst>
          </p:cNvPr>
          <p:cNvSpPr txBox="1">
            <a:spLocks noGrp="1"/>
          </p:cNvSpPr>
          <p:nvPr>
            <p:ph type="sldNum" sz="quarter" idx="5"/>
          </p:nvPr>
        </p:nvSpPr>
        <p:spPr>
          <a:ln/>
        </p:spPr>
        <p:txBody>
          <a:bodyPr wrap="square" lIns="0" tIns="0" rIns="0" bIns="0" anchor="b" anchorCtr="0" compatLnSpc="1">
            <a:noAutofit/>
          </a:bodyPr>
          <a:lstStyle/>
          <a:p>
            <a:pPr lvl="0"/>
            <a:fld id="{D2E2A569-A8EF-ED42-B251-C7FB290FBA86}" type="slidenum">
              <a:t>22</a:t>
            </a:fld>
            <a:endParaRPr lang="es-ES"/>
          </a:p>
        </p:txBody>
      </p:sp>
      <p:sp>
        <p:nvSpPr>
          <p:cNvPr id="2" name="Marcador de imagen de diapositiva 1">
            <a:extLst>
              <a:ext uri="{FF2B5EF4-FFF2-40B4-BE49-F238E27FC236}">
                <a16:creationId xmlns:a16="http://schemas.microsoft.com/office/drawing/2014/main" id="{45B1A217-D748-C04F-BB81-51D3832937AC}"/>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78B3BFA-4495-D448-A67E-CDB9FC9C6E72}"/>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3388219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5721911D-1765-5640-BAEB-ED1E04AE72F2}"/>
              </a:ext>
            </a:extLst>
          </p:cNvPr>
          <p:cNvSpPr txBox="1">
            <a:spLocks noGrp="1"/>
          </p:cNvSpPr>
          <p:nvPr>
            <p:ph type="sldNum" sz="quarter" idx="5"/>
          </p:nvPr>
        </p:nvSpPr>
        <p:spPr>
          <a:ln/>
        </p:spPr>
        <p:txBody>
          <a:bodyPr wrap="square" lIns="0" tIns="0" rIns="0" bIns="0" anchor="b" anchorCtr="0" compatLnSpc="1">
            <a:noAutofit/>
          </a:bodyPr>
          <a:lstStyle/>
          <a:p>
            <a:pPr lvl="0"/>
            <a:fld id="{D2E2A569-A8EF-ED42-B251-C7FB290FBA86}" type="slidenum">
              <a:t>23</a:t>
            </a:fld>
            <a:endParaRPr lang="es-ES"/>
          </a:p>
        </p:txBody>
      </p:sp>
      <p:sp>
        <p:nvSpPr>
          <p:cNvPr id="2" name="Marcador de imagen de diapositiva 1">
            <a:extLst>
              <a:ext uri="{FF2B5EF4-FFF2-40B4-BE49-F238E27FC236}">
                <a16:creationId xmlns:a16="http://schemas.microsoft.com/office/drawing/2014/main" id="{45B1A217-D748-C04F-BB81-51D3832937AC}"/>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78B3BFA-4495-D448-A67E-CDB9FC9C6E72}"/>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4225906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5721911D-1765-5640-BAEB-ED1E04AE72F2}"/>
              </a:ext>
            </a:extLst>
          </p:cNvPr>
          <p:cNvSpPr txBox="1">
            <a:spLocks noGrp="1"/>
          </p:cNvSpPr>
          <p:nvPr>
            <p:ph type="sldNum" sz="quarter" idx="5"/>
          </p:nvPr>
        </p:nvSpPr>
        <p:spPr>
          <a:ln/>
        </p:spPr>
        <p:txBody>
          <a:bodyPr wrap="square" lIns="0" tIns="0" rIns="0" bIns="0" anchor="b" anchorCtr="0" compatLnSpc="1">
            <a:noAutofit/>
          </a:bodyPr>
          <a:lstStyle/>
          <a:p>
            <a:pPr lvl="0"/>
            <a:fld id="{D2E2A569-A8EF-ED42-B251-C7FB290FBA86}" type="slidenum">
              <a:t>24</a:t>
            </a:fld>
            <a:endParaRPr lang="es-ES"/>
          </a:p>
        </p:txBody>
      </p:sp>
      <p:sp>
        <p:nvSpPr>
          <p:cNvPr id="2" name="Marcador de imagen de diapositiva 1">
            <a:extLst>
              <a:ext uri="{FF2B5EF4-FFF2-40B4-BE49-F238E27FC236}">
                <a16:creationId xmlns:a16="http://schemas.microsoft.com/office/drawing/2014/main" id="{45B1A217-D748-C04F-BB81-51D3832937AC}"/>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78B3BFA-4495-D448-A67E-CDB9FC9C6E72}"/>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4205607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5721911D-1765-5640-BAEB-ED1E04AE72F2}"/>
              </a:ext>
            </a:extLst>
          </p:cNvPr>
          <p:cNvSpPr txBox="1">
            <a:spLocks noGrp="1"/>
          </p:cNvSpPr>
          <p:nvPr>
            <p:ph type="sldNum" sz="quarter" idx="5"/>
          </p:nvPr>
        </p:nvSpPr>
        <p:spPr>
          <a:ln/>
        </p:spPr>
        <p:txBody>
          <a:bodyPr wrap="square" lIns="0" tIns="0" rIns="0" bIns="0" anchor="b" anchorCtr="0" compatLnSpc="1">
            <a:noAutofit/>
          </a:bodyPr>
          <a:lstStyle/>
          <a:p>
            <a:pPr lvl="0"/>
            <a:fld id="{D2E2A569-A8EF-ED42-B251-C7FB290FBA86}" type="slidenum">
              <a:t>25</a:t>
            </a:fld>
            <a:endParaRPr lang="es-ES"/>
          </a:p>
        </p:txBody>
      </p:sp>
      <p:sp>
        <p:nvSpPr>
          <p:cNvPr id="2" name="Marcador de imagen de diapositiva 1">
            <a:extLst>
              <a:ext uri="{FF2B5EF4-FFF2-40B4-BE49-F238E27FC236}">
                <a16:creationId xmlns:a16="http://schemas.microsoft.com/office/drawing/2014/main" id="{45B1A217-D748-C04F-BB81-51D3832937AC}"/>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78B3BFA-4495-D448-A67E-CDB9FC9C6E72}"/>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4209903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EA2897BE-4E26-2541-B329-1908AD74123C}"/>
              </a:ext>
            </a:extLst>
          </p:cNvPr>
          <p:cNvSpPr txBox="1">
            <a:spLocks noGrp="1"/>
          </p:cNvSpPr>
          <p:nvPr>
            <p:ph type="sldNum" sz="quarter" idx="5"/>
          </p:nvPr>
        </p:nvSpPr>
        <p:spPr>
          <a:ln/>
        </p:spPr>
        <p:txBody>
          <a:bodyPr wrap="square" lIns="0" tIns="0" rIns="0" bIns="0" anchor="b" anchorCtr="0" compatLnSpc="1">
            <a:noAutofit/>
          </a:bodyPr>
          <a:lstStyle/>
          <a:p>
            <a:pPr lvl="0"/>
            <a:fld id="{9DE82FA6-B64E-534C-BA6D-129D0EA4CC14}" type="slidenum">
              <a:t>26</a:t>
            </a:fld>
            <a:endParaRPr lang="es-ES"/>
          </a:p>
        </p:txBody>
      </p:sp>
      <p:sp>
        <p:nvSpPr>
          <p:cNvPr id="2" name="Marcador de imagen de diapositiva 1">
            <a:extLst>
              <a:ext uri="{FF2B5EF4-FFF2-40B4-BE49-F238E27FC236}">
                <a16:creationId xmlns:a16="http://schemas.microsoft.com/office/drawing/2014/main" id="{49BE4761-48A3-5C47-9747-8AD363205B9C}"/>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51717DF0-013A-5C46-B01F-8FB4ACE2E40E}"/>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A0738DDF-69D4-B349-841C-4A3F3249AD72}"/>
              </a:ext>
            </a:extLst>
          </p:cNvPr>
          <p:cNvSpPr txBox="1">
            <a:spLocks noGrp="1"/>
          </p:cNvSpPr>
          <p:nvPr>
            <p:ph type="sldNum" sz="quarter" idx="5"/>
          </p:nvPr>
        </p:nvSpPr>
        <p:spPr>
          <a:ln/>
        </p:spPr>
        <p:txBody>
          <a:bodyPr wrap="square" lIns="0" tIns="0" rIns="0" bIns="0" anchor="b" anchorCtr="0" compatLnSpc="1">
            <a:noAutofit/>
          </a:bodyPr>
          <a:lstStyle/>
          <a:p>
            <a:pPr lvl="0"/>
            <a:fld id="{A3F35438-A604-E64F-9E99-DBC742A621CB}" type="slidenum">
              <a:t>27</a:t>
            </a:fld>
            <a:endParaRPr lang="es-ES"/>
          </a:p>
        </p:txBody>
      </p:sp>
      <p:sp>
        <p:nvSpPr>
          <p:cNvPr id="2" name="Marcador de imagen de diapositiva 1">
            <a:extLst>
              <a:ext uri="{FF2B5EF4-FFF2-40B4-BE49-F238E27FC236}">
                <a16:creationId xmlns:a16="http://schemas.microsoft.com/office/drawing/2014/main" id="{D1B361DB-92F2-8743-8C3F-455CFBD975DE}"/>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C153BA4-94CC-5748-9EA5-C71504EDE4B5}"/>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2DB8B47C-8328-4F4B-B00C-E5D8B0BDD866}"/>
              </a:ext>
            </a:extLst>
          </p:cNvPr>
          <p:cNvSpPr txBox="1">
            <a:spLocks noGrp="1"/>
          </p:cNvSpPr>
          <p:nvPr>
            <p:ph type="sldNum" sz="quarter" idx="5"/>
          </p:nvPr>
        </p:nvSpPr>
        <p:spPr>
          <a:ln/>
        </p:spPr>
        <p:txBody>
          <a:bodyPr wrap="square" lIns="0" tIns="0" rIns="0" bIns="0" anchor="b" anchorCtr="0" compatLnSpc="1">
            <a:noAutofit/>
          </a:bodyPr>
          <a:lstStyle/>
          <a:p>
            <a:pPr lvl="0"/>
            <a:fld id="{882448F8-26B7-AE42-B4C1-5508033A9989}" type="slidenum">
              <a:t>28</a:t>
            </a:fld>
            <a:endParaRPr lang="es-ES"/>
          </a:p>
        </p:txBody>
      </p:sp>
      <p:sp>
        <p:nvSpPr>
          <p:cNvPr id="2" name="Marcador de imagen de diapositiva 1">
            <a:extLst>
              <a:ext uri="{FF2B5EF4-FFF2-40B4-BE49-F238E27FC236}">
                <a16:creationId xmlns:a16="http://schemas.microsoft.com/office/drawing/2014/main" id="{24FD2C08-708A-F742-8687-E7CEF6382E78}"/>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409A3156-3541-C343-930B-32C9A66C21D6}"/>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51112A2-CD8B-1041-9B72-BA2721D9E547}"/>
              </a:ext>
            </a:extLst>
          </p:cNvPr>
          <p:cNvSpPr txBox="1">
            <a:spLocks noGrp="1"/>
          </p:cNvSpPr>
          <p:nvPr>
            <p:ph type="sldNum" sz="quarter" idx="5"/>
          </p:nvPr>
        </p:nvSpPr>
        <p:spPr>
          <a:ln/>
        </p:spPr>
        <p:txBody>
          <a:bodyPr wrap="square" lIns="0" tIns="0" rIns="0" bIns="0" anchor="b" anchorCtr="0" compatLnSpc="1">
            <a:noAutofit/>
          </a:bodyPr>
          <a:lstStyle/>
          <a:p>
            <a:pPr lvl="0"/>
            <a:fld id="{9B22A427-B6F1-B548-8FB1-6D787A259480}" type="slidenum">
              <a:t>29</a:t>
            </a:fld>
            <a:endParaRPr lang="es-ES"/>
          </a:p>
        </p:txBody>
      </p:sp>
      <p:sp>
        <p:nvSpPr>
          <p:cNvPr id="2" name="Marcador de imagen de diapositiva 1">
            <a:extLst>
              <a:ext uri="{FF2B5EF4-FFF2-40B4-BE49-F238E27FC236}">
                <a16:creationId xmlns:a16="http://schemas.microsoft.com/office/drawing/2014/main" id="{3773C9D6-573D-2741-A587-1BF713D10E32}"/>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14567E8B-9FDD-AC42-A96F-775B60A046D9}"/>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5016D8D-28EA-4A4A-9BF3-AA0867958120}"/>
              </a:ext>
            </a:extLst>
          </p:cNvPr>
          <p:cNvSpPr txBox="1">
            <a:spLocks noGrp="1"/>
          </p:cNvSpPr>
          <p:nvPr>
            <p:ph type="sldNum" sz="quarter" idx="5"/>
          </p:nvPr>
        </p:nvSpPr>
        <p:spPr>
          <a:ln/>
        </p:spPr>
        <p:txBody>
          <a:bodyPr wrap="square" lIns="0" tIns="0" rIns="0" bIns="0" anchor="b" anchorCtr="0" compatLnSpc="1">
            <a:noAutofit/>
          </a:bodyPr>
          <a:lstStyle/>
          <a:p>
            <a:pPr lvl="0"/>
            <a:fld id="{CF55DF88-0A7D-8844-B4D5-1F58ABC062A1}" type="slidenum">
              <a:t>3</a:t>
            </a:fld>
            <a:endParaRPr lang="es-ES"/>
          </a:p>
        </p:txBody>
      </p:sp>
      <p:sp>
        <p:nvSpPr>
          <p:cNvPr id="2" name="Marcador de imagen de diapositiva 1">
            <a:extLst>
              <a:ext uri="{FF2B5EF4-FFF2-40B4-BE49-F238E27FC236}">
                <a16:creationId xmlns:a16="http://schemas.microsoft.com/office/drawing/2014/main" id="{D35C6C16-D003-8642-9CBD-E629102B7AE3}"/>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2F3AF921-3000-E54C-A1D5-4576CE2A2E20}"/>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B489F2D5-7FE8-D042-AA68-5B5096F8153E}"/>
              </a:ext>
            </a:extLst>
          </p:cNvPr>
          <p:cNvSpPr txBox="1">
            <a:spLocks noGrp="1"/>
          </p:cNvSpPr>
          <p:nvPr>
            <p:ph type="sldNum" sz="quarter" idx="5"/>
          </p:nvPr>
        </p:nvSpPr>
        <p:spPr>
          <a:ln/>
        </p:spPr>
        <p:txBody>
          <a:bodyPr wrap="square" lIns="0" tIns="0" rIns="0" bIns="0" anchor="b" anchorCtr="0" compatLnSpc="1">
            <a:noAutofit/>
          </a:bodyPr>
          <a:lstStyle/>
          <a:p>
            <a:pPr lvl="0"/>
            <a:fld id="{2FAE9FC4-16DA-4543-8455-0547F7A7B760}" type="slidenum">
              <a:t>30</a:t>
            </a:fld>
            <a:endParaRPr lang="es-ES"/>
          </a:p>
        </p:txBody>
      </p:sp>
      <p:sp>
        <p:nvSpPr>
          <p:cNvPr id="2" name="Marcador de imagen de diapositiva 1">
            <a:extLst>
              <a:ext uri="{FF2B5EF4-FFF2-40B4-BE49-F238E27FC236}">
                <a16:creationId xmlns:a16="http://schemas.microsoft.com/office/drawing/2014/main" id="{44AB04E2-6A6A-4840-AA5F-F7546D372285}"/>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25B80157-2EBA-8E48-9F31-DA80C3ADCD65}"/>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872AEB94-1CF2-E849-B184-19DFFC40BCA7}"/>
              </a:ext>
            </a:extLst>
          </p:cNvPr>
          <p:cNvSpPr txBox="1">
            <a:spLocks noGrp="1"/>
          </p:cNvSpPr>
          <p:nvPr>
            <p:ph type="sldNum" sz="quarter" idx="5"/>
          </p:nvPr>
        </p:nvSpPr>
        <p:spPr>
          <a:ln/>
        </p:spPr>
        <p:txBody>
          <a:bodyPr wrap="square" lIns="0" tIns="0" rIns="0" bIns="0" anchor="b" anchorCtr="0" compatLnSpc="1">
            <a:noAutofit/>
          </a:bodyPr>
          <a:lstStyle/>
          <a:p>
            <a:pPr lvl="0"/>
            <a:fld id="{3BB39C91-6AC7-D94F-A914-AC5A1269150C}" type="slidenum">
              <a:t>31</a:t>
            </a:fld>
            <a:endParaRPr lang="es-ES"/>
          </a:p>
        </p:txBody>
      </p:sp>
      <p:sp>
        <p:nvSpPr>
          <p:cNvPr id="2" name="Marcador de imagen de diapositiva 1">
            <a:extLst>
              <a:ext uri="{FF2B5EF4-FFF2-40B4-BE49-F238E27FC236}">
                <a16:creationId xmlns:a16="http://schemas.microsoft.com/office/drawing/2014/main" id="{7C9F4F9E-0800-B543-830C-6C3289AA4912}"/>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39129A5A-3378-E240-85E6-E3327017D2FE}"/>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247ED156-B3D0-F34A-BFF8-29C7272D49E9}"/>
              </a:ext>
            </a:extLst>
          </p:cNvPr>
          <p:cNvSpPr txBox="1">
            <a:spLocks noGrp="1"/>
          </p:cNvSpPr>
          <p:nvPr>
            <p:ph type="sldNum" sz="quarter" idx="5"/>
          </p:nvPr>
        </p:nvSpPr>
        <p:spPr>
          <a:ln/>
        </p:spPr>
        <p:txBody>
          <a:bodyPr wrap="square" lIns="0" tIns="0" rIns="0" bIns="0" anchor="b" anchorCtr="0" compatLnSpc="1">
            <a:noAutofit/>
          </a:bodyPr>
          <a:lstStyle/>
          <a:p>
            <a:pPr lvl="0"/>
            <a:fld id="{6067CAE7-CF97-CF46-8A96-164ECFD6463D}" type="slidenum">
              <a:t>32</a:t>
            </a:fld>
            <a:endParaRPr lang="es-ES"/>
          </a:p>
        </p:txBody>
      </p:sp>
      <p:sp>
        <p:nvSpPr>
          <p:cNvPr id="2" name="Marcador de imagen de diapositiva 1">
            <a:extLst>
              <a:ext uri="{FF2B5EF4-FFF2-40B4-BE49-F238E27FC236}">
                <a16:creationId xmlns:a16="http://schemas.microsoft.com/office/drawing/2014/main" id="{38DEF84F-93A9-B24F-9594-1A22B7FDA107}"/>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8A56215D-A5B3-A747-8A61-D4C5472E8DA2}"/>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CC387F6-D11A-EB44-AE1A-675FB4406D68}"/>
              </a:ext>
            </a:extLst>
          </p:cNvPr>
          <p:cNvSpPr txBox="1">
            <a:spLocks noGrp="1"/>
          </p:cNvSpPr>
          <p:nvPr>
            <p:ph type="sldNum" sz="quarter" idx="5"/>
          </p:nvPr>
        </p:nvSpPr>
        <p:spPr>
          <a:ln/>
        </p:spPr>
        <p:txBody>
          <a:bodyPr wrap="square" lIns="0" tIns="0" rIns="0" bIns="0" anchor="b" anchorCtr="0" compatLnSpc="1">
            <a:noAutofit/>
          </a:bodyPr>
          <a:lstStyle/>
          <a:p>
            <a:pPr lvl="0"/>
            <a:fld id="{E3BA8394-FCD2-C344-9F18-921959EB4204}" type="slidenum">
              <a:t>33</a:t>
            </a:fld>
            <a:endParaRPr lang="es-ES"/>
          </a:p>
        </p:txBody>
      </p:sp>
      <p:sp>
        <p:nvSpPr>
          <p:cNvPr id="2" name="Marcador de imagen de diapositiva 1">
            <a:extLst>
              <a:ext uri="{FF2B5EF4-FFF2-40B4-BE49-F238E27FC236}">
                <a16:creationId xmlns:a16="http://schemas.microsoft.com/office/drawing/2014/main" id="{CB58D1EA-9682-AD40-9A50-B4522C2A0F0E}"/>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F873B91E-B5A1-E34A-9E1B-0F611DF1E261}"/>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CBED761-083A-BE4A-8736-05A3A4AF1F6E}"/>
              </a:ext>
            </a:extLst>
          </p:cNvPr>
          <p:cNvSpPr txBox="1">
            <a:spLocks noGrp="1"/>
          </p:cNvSpPr>
          <p:nvPr>
            <p:ph type="sldNum" sz="quarter" idx="5"/>
          </p:nvPr>
        </p:nvSpPr>
        <p:spPr>
          <a:ln/>
        </p:spPr>
        <p:txBody>
          <a:bodyPr wrap="square" lIns="0" tIns="0" rIns="0" bIns="0" anchor="b" anchorCtr="0" compatLnSpc="1">
            <a:noAutofit/>
          </a:bodyPr>
          <a:lstStyle/>
          <a:p>
            <a:pPr lvl="0"/>
            <a:fld id="{B5643A56-AE54-B743-9A6B-B08824F2E201}" type="slidenum">
              <a:t>34</a:t>
            </a:fld>
            <a:endParaRPr lang="es-ES"/>
          </a:p>
        </p:txBody>
      </p:sp>
      <p:sp>
        <p:nvSpPr>
          <p:cNvPr id="2" name="Marcador de imagen de diapositiva 1">
            <a:extLst>
              <a:ext uri="{FF2B5EF4-FFF2-40B4-BE49-F238E27FC236}">
                <a16:creationId xmlns:a16="http://schemas.microsoft.com/office/drawing/2014/main" id="{B45A2BE6-2387-3C4D-9320-D0BD0435BD7E}"/>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25F01AFD-5ED1-D64D-8D51-DC244D64A63C}"/>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B52D88FC-FFCB-F94E-B467-D603F2E61723}"/>
              </a:ext>
            </a:extLst>
          </p:cNvPr>
          <p:cNvSpPr txBox="1">
            <a:spLocks noGrp="1"/>
          </p:cNvSpPr>
          <p:nvPr>
            <p:ph type="sldNum" sz="quarter" idx="5"/>
          </p:nvPr>
        </p:nvSpPr>
        <p:spPr>
          <a:ln/>
        </p:spPr>
        <p:txBody>
          <a:bodyPr wrap="square" lIns="0" tIns="0" rIns="0" bIns="0" anchor="b" anchorCtr="0" compatLnSpc="1">
            <a:noAutofit/>
          </a:bodyPr>
          <a:lstStyle/>
          <a:p>
            <a:pPr lvl="0"/>
            <a:fld id="{AC35E8EC-6D12-2B44-B62F-44EA70F68CED}" type="slidenum">
              <a:t>35</a:t>
            </a:fld>
            <a:endParaRPr lang="es-ES"/>
          </a:p>
        </p:txBody>
      </p:sp>
      <p:sp>
        <p:nvSpPr>
          <p:cNvPr id="2" name="Marcador de imagen de diapositiva 1">
            <a:extLst>
              <a:ext uri="{FF2B5EF4-FFF2-40B4-BE49-F238E27FC236}">
                <a16:creationId xmlns:a16="http://schemas.microsoft.com/office/drawing/2014/main" id="{6B8656CA-10AF-3D42-9DAB-BE7F2B221912}"/>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D23050C-73A9-184E-BEBA-6934915F7A0B}"/>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F5A2D224-7691-2D42-8651-D604B8F28E0E}"/>
              </a:ext>
            </a:extLst>
          </p:cNvPr>
          <p:cNvSpPr txBox="1">
            <a:spLocks noGrp="1"/>
          </p:cNvSpPr>
          <p:nvPr>
            <p:ph type="sldNum" sz="quarter" idx="5"/>
          </p:nvPr>
        </p:nvSpPr>
        <p:spPr>
          <a:ln/>
        </p:spPr>
        <p:txBody>
          <a:bodyPr wrap="square" lIns="0" tIns="0" rIns="0" bIns="0" anchor="b" anchorCtr="0" compatLnSpc="1">
            <a:noAutofit/>
          </a:bodyPr>
          <a:lstStyle/>
          <a:p>
            <a:pPr lvl="0"/>
            <a:fld id="{050108BA-E1A0-1C44-8EE5-C658B5181BE1}" type="slidenum">
              <a:t>36</a:t>
            </a:fld>
            <a:endParaRPr lang="es-ES"/>
          </a:p>
        </p:txBody>
      </p:sp>
      <p:sp>
        <p:nvSpPr>
          <p:cNvPr id="2" name="Marcador de imagen de diapositiva 1">
            <a:extLst>
              <a:ext uri="{FF2B5EF4-FFF2-40B4-BE49-F238E27FC236}">
                <a16:creationId xmlns:a16="http://schemas.microsoft.com/office/drawing/2014/main" id="{F06FA934-9E64-4D43-BED3-3FCAEA3E8FF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F5ABD8A6-CBBE-A042-896E-C87DD4E55B45}"/>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B69A78E-7162-1F40-843A-9B7445789874}"/>
              </a:ext>
            </a:extLst>
          </p:cNvPr>
          <p:cNvSpPr txBox="1">
            <a:spLocks noGrp="1"/>
          </p:cNvSpPr>
          <p:nvPr>
            <p:ph type="sldNum" sz="quarter" idx="5"/>
          </p:nvPr>
        </p:nvSpPr>
        <p:spPr>
          <a:ln/>
        </p:spPr>
        <p:txBody>
          <a:bodyPr wrap="square" lIns="0" tIns="0" rIns="0" bIns="0" anchor="b" anchorCtr="0" compatLnSpc="1">
            <a:noAutofit/>
          </a:bodyPr>
          <a:lstStyle/>
          <a:p>
            <a:pPr lvl="0"/>
            <a:fld id="{3C350FE0-7DDF-AC46-9A06-584C28223150}" type="slidenum">
              <a:t>37</a:t>
            </a:fld>
            <a:endParaRPr lang="es-ES"/>
          </a:p>
        </p:txBody>
      </p:sp>
      <p:sp>
        <p:nvSpPr>
          <p:cNvPr id="2" name="Marcador de imagen de diapositiva 1">
            <a:extLst>
              <a:ext uri="{FF2B5EF4-FFF2-40B4-BE49-F238E27FC236}">
                <a16:creationId xmlns:a16="http://schemas.microsoft.com/office/drawing/2014/main" id="{0F749449-953A-504C-BA38-1D30B06B30F5}"/>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7E4EF589-39B0-D349-B1C5-B82F10FF77FF}"/>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4349B5A-685E-B043-A60D-AAB65BD64AC9}"/>
              </a:ext>
            </a:extLst>
          </p:cNvPr>
          <p:cNvSpPr txBox="1">
            <a:spLocks noGrp="1"/>
          </p:cNvSpPr>
          <p:nvPr>
            <p:ph type="sldNum" sz="quarter" idx="5"/>
          </p:nvPr>
        </p:nvSpPr>
        <p:spPr>
          <a:ln/>
        </p:spPr>
        <p:txBody>
          <a:bodyPr wrap="square" lIns="0" tIns="0" rIns="0" bIns="0" anchor="b" anchorCtr="0" compatLnSpc="1">
            <a:noAutofit/>
          </a:bodyPr>
          <a:lstStyle/>
          <a:p>
            <a:pPr lvl="0"/>
            <a:fld id="{B861862B-98C9-9148-82A1-AB94302B7614}" type="slidenum">
              <a:t>38</a:t>
            </a:fld>
            <a:endParaRPr lang="es-ES"/>
          </a:p>
        </p:txBody>
      </p:sp>
      <p:sp>
        <p:nvSpPr>
          <p:cNvPr id="2" name="Marcador de imagen de diapositiva 1">
            <a:extLst>
              <a:ext uri="{FF2B5EF4-FFF2-40B4-BE49-F238E27FC236}">
                <a16:creationId xmlns:a16="http://schemas.microsoft.com/office/drawing/2014/main" id="{8662CBE1-8C41-B646-AB53-1149BFEFE503}"/>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1623F54D-82E2-C545-811A-ABE6F103891B}"/>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C9DE89E2-7871-FC4D-9B0F-A6BDAD97C367}"/>
              </a:ext>
            </a:extLst>
          </p:cNvPr>
          <p:cNvSpPr txBox="1">
            <a:spLocks noGrp="1"/>
          </p:cNvSpPr>
          <p:nvPr>
            <p:ph type="sldNum" sz="quarter" idx="5"/>
          </p:nvPr>
        </p:nvSpPr>
        <p:spPr>
          <a:ln/>
        </p:spPr>
        <p:txBody>
          <a:bodyPr wrap="square" lIns="0" tIns="0" rIns="0" bIns="0" anchor="b" anchorCtr="0" compatLnSpc="1">
            <a:noAutofit/>
          </a:bodyPr>
          <a:lstStyle/>
          <a:p>
            <a:pPr lvl="0"/>
            <a:fld id="{6489D646-9535-AB40-853E-DBEA896045DB}" type="slidenum">
              <a:t>39</a:t>
            </a:fld>
            <a:endParaRPr lang="es-ES"/>
          </a:p>
        </p:txBody>
      </p:sp>
      <p:sp>
        <p:nvSpPr>
          <p:cNvPr id="2" name="Marcador de imagen de diapositiva 1">
            <a:extLst>
              <a:ext uri="{FF2B5EF4-FFF2-40B4-BE49-F238E27FC236}">
                <a16:creationId xmlns:a16="http://schemas.microsoft.com/office/drawing/2014/main" id="{DF5115E5-5E91-814D-B5D1-3F6BE64513AE}"/>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E4ABEFFB-E7D1-384C-9C22-709E20658625}"/>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03CC6E7-405D-D146-AC00-6434E47779F3}"/>
              </a:ext>
            </a:extLst>
          </p:cNvPr>
          <p:cNvSpPr txBox="1">
            <a:spLocks noGrp="1"/>
          </p:cNvSpPr>
          <p:nvPr>
            <p:ph type="sldNum" sz="quarter" idx="5"/>
          </p:nvPr>
        </p:nvSpPr>
        <p:spPr>
          <a:ln/>
        </p:spPr>
        <p:txBody>
          <a:bodyPr wrap="square" lIns="0" tIns="0" rIns="0" bIns="0" anchor="b" anchorCtr="0" compatLnSpc="1">
            <a:noAutofit/>
          </a:bodyPr>
          <a:lstStyle/>
          <a:p>
            <a:pPr lvl="0"/>
            <a:fld id="{8E343728-A466-6449-AABA-7DA658BFA9C2}" type="slidenum">
              <a:t>4</a:t>
            </a:fld>
            <a:endParaRPr lang="es-ES"/>
          </a:p>
        </p:txBody>
      </p:sp>
      <p:sp>
        <p:nvSpPr>
          <p:cNvPr id="2" name="Marcador de imagen de diapositiva 1">
            <a:extLst>
              <a:ext uri="{FF2B5EF4-FFF2-40B4-BE49-F238E27FC236}">
                <a16:creationId xmlns:a16="http://schemas.microsoft.com/office/drawing/2014/main" id="{D6E74F13-444A-CD4C-B72E-1660EB8D980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4F8701A4-6EAC-C345-9C78-9112DA8CB620}"/>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1DAE5AC9-7319-3447-BC4F-02A215B8CFD8}"/>
              </a:ext>
            </a:extLst>
          </p:cNvPr>
          <p:cNvSpPr txBox="1">
            <a:spLocks noGrp="1"/>
          </p:cNvSpPr>
          <p:nvPr>
            <p:ph type="sldNum" sz="quarter" idx="5"/>
          </p:nvPr>
        </p:nvSpPr>
        <p:spPr>
          <a:ln/>
        </p:spPr>
        <p:txBody>
          <a:bodyPr wrap="square" lIns="0" tIns="0" rIns="0" bIns="0" anchor="b" anchorCtr="0" compatLnSpc="1">
            <a:noAutofit/>
          </a:bodyPr>
          <a:lstStyle/>
          <a:p>
            <a:pPr lvl="0"/>
            <a:fld id="{3BE84E6A-3CEC-2344-823F-A63A605C876B}" type="slidenum">
              <a:t>40</a:t>
            </a:fld>
            <a:endParaRPr lang="es-ES"/>
          </a:p>
        </p:txBody>
      </p:sp>
      <p:sp>
        <p:nvSpPr>
          <p:cNvPr id="2" name="Marcador de imagen de diapositiva 1">
            <a:extLst>
              <a:ext uri="{FF2B5EF4-FFF2-40B4-BE49-F238E27FC236}">
                <a16:creationId xmlns:a16="http://schemas.microsoft.com/office/drawing/2014/main" id="{979C0AFA-2DF0-8C41-891A-2F1B08FD06FE}"/>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875FCD08-202F-B747-802A-36028EB48CED}"/>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FE7CA11-B6B2-3540-9814-6235A49F5D74}"/>
              </a:ext>
            </a:extLst>
          </p:cNvPr>
          <p:cNvSpPr txBox="1">
            <a:spLocks noGrp="1"/>
          </p:cNvSpPr>
          <p:nvPr>
            <p:ph type="sldNum" sz="quarter" idx="5"/>
          </p:nvPr>
        </p:nvSpPr>
        <p:spPr>
          <a:ln/>
        </p:spPr>
        <p:txBody>
          <a:bodyPr wrap="square" lIns="0" tIns="0" rIns="0" bIns="0" anchor="b" anchorCtr="0" compatLnSpc="1">
            <a:noAutofit/>
          </a:bodyPr>
          <a:lstStyle/>
          <a:p>
            <a:pPr lvl="0"/>
            <a:fld id="{91D38FF0-BC99-E746-9F4F-35184B762535}" type="slidenum">
              <a:t>41</a:t>
            </a:fld>
            <a:endParaRPr lang="es-ES"/>
          </a:p>
        </p:txBody>
      </p:sp>
      <p:sp>
        <p:nvSpPr>
          <p:cNvPr id="2" name="Marcador de imagen de diapositiva 1">
            <a:extLst>
              <a:ext uri="{FF2B5EF4-FFF2-40B4-BE49-F238E27FC236}">
                <a16:creationId xmlns:a16="http://schemas.microsoft.com/office/drawing/2014/main" id="{136BB473-9B2C-1A4B-B0F1-4816ED51AF7E}"/>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0668D313-B537-6246-9D56-A31878CA9554}"/>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26D2F491-58DA-C24B-873E-B995E80C25AD}"/>
              </a:ext>
            </a:extLst>
          </p:cNvPr>
          <p:cNvSpPr txBox="1">
            <a:spLocks noGrp="1"/>
          </p:cNvSpPr>
          <p:nvPr>
            <p:ph type="sldNum" sz="quarter" idx="5"/>
          </p:nvPr>
        </p:nvSpPr>
        <p:spPr>
          <a:ln/>
        </p:spPr>
        <p:txBody>
          <a:bodyPr wrap="square" lIns="0" tIns="0" rIns="0" bIns="0" anchor="b" anchorCtr="0" compatLnSpc="1">
            <a:noAutofit/>
          </a:bodyPr>
          <a:lstStyle/>
          <a:p>
            <a:pPr lvl="0"/>
            <a:fld id="{40FFD2C4-76D4-444E-A633-E54411451D39}" type="slidenum">
              <a:t>42</a:t>
            </a:fld>
            <a:endParaRPr lang="es-ES"/>
          </a:p>
        </p:txBody>
      </p:sp>
      <p:sp>
        <p:nvSpPr>
          <p:cNvPr id="2" name="Marcador de imagen de diapositiva 1">
            <a:extLst>
              <a:ext uri="{FF2B5EF4-FFF2-40B4-BE49-F238E27FC236}">
                <a16:creationId xmlns:a16="http://schemas.microsoft.com/office/drawing/2014/main" id="{8E270C84-0910-FB43-8B86-FBBB4A3F7217}"/>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DABEC8A0-D250-1F45-B138-D3C3794F90CF}"/>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0A5674DF-E060-764F-ADCB-C7553AD6BED4}"/>
              </a:ext>
            </a:extLst>
          </p:cNvPr>
          <p:cNvSpPr txBox="1">
            <a:spLocks noGrp="1"/>
          </p:cNvSpPr>
          <p:nvPr>
            <p:ph type="sldNum" sz="quarter" idx="5"/>
          </p:nvPr>
        </p:nvSpPr>
        <p:spPr>
          <a:ln/>
        </p:spPr>
        <p:txBody>
          <a:bodyPr wrap="square" lIns="0" tIns="0" rIns="0" bIns="0" anchor="b" anchorCtr="0" compatLnSpc="1">
            <a:noAutofit/>
          </a:bodyPr>
          <a:lstStyle/>
          <a:p>
            <a:pPr lvl="0"/>
            <a:fld id="{4A2C4A4D-AFDF-104C-8FBD-D92D4D343092}" type="slidenum">
              <a:t>43</a:t>
            </a:fld>
            <a:endParaRPr lang="es-ES"/>
          </a:p>
        </p:txBody>
      </p:sp>
      <p:sp>
        <p:nvSpPr>
          <p:cNvPr id="2" name="Marcador de imagen de diapositiva 1">
            <a:extLst>
              <a:ext uri="{FF2B5EF4-FFF2-40B4-BE49-F238E27FC236}">
                <a16:creationId xmlns:a16="http://schemas.microsoft.com/office/drawing/2014/main" id="{F4653248-E4B1-E149-AAC4-3146E9EDA227}"/>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5C35F0EA-0629-154C-89EB-7E456DF6ACD5}"/>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F42738C8-7F9F-E84E-8671-5B63D634C342}"/>
              </a:ext>
            </a:extLst>
          </p:cNvPr>
          <p:cNvSpPr txBox="1">
            <a:spLocks noGrp="1"/>
          </p:cNvSpPr>
          <p:nvPr>
            <p:ph type="sldNum" sz="quarter" idx="5"/>
          </p:nvPr>
        </p:nvSpPr>
        <p:spPr>
          <a:ln/>
        </p:spPr>
        <p:txBody>
          <a:bodyPr wrap="square" lIns="0" tIns="0" rIns="0" bIns="0" anchor="b" anchorCtr="0" compatLnSpc="1">
            <a:noAutofit/>
          </a:bodyPr>
          <a:lstStyle/>
          <a:p>
            <a:pPr lvl="0"/>
            <a:fld id="{C9A6C17D-6382-CD4D-B8EA-D4E7EC1FFB62}" type="slidenum">
              <a:t>44</a:t>
            </a:fld>
            <a:endParaRPr lang="es-ES"/>
          </a:p>
        </p:txBody>
      </p:sp>
      <p:sp>
        <p:nvSpPr>
          <p:cNvPr id="2" name="Marcador de imagen de diapositiva 1">
            <a:extLst>
              <a:ext uri="{FF2B5EF4-FFF2-40B4-BE49-F238E27FC236}">
                <a16:creationId xmlns:a16="http://schemas.microsoft.com/office/drawing/2014/main" id="{69B9C6D4-E2D3-D845-B53C-CD753801F682}"/>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1663A0E-4FDE-C04E-9730-ECE4F457D932}"/>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CA27C3EA-F001-A643-9330-5A55F6EFE3CF}"/>
              </a:ext>
            </a:extLst>
          </p:cNvPr>
          <p:cNvSpPr txBox="1">
            <a:spLocks noGrp="1"/>
          </p:cNvSpPr>
          <p:nvPr>
            <p:ph type="sldNum" sz="quarter" idx="5"/>
          </p:nvPr>
        </p:nvSpPr>
        <p:spPr>
          <a:ln/>
        </p:spPr>
        <p:txBody>
          <a:bodyPr wrap="square" lIns="0" tIns="0" rIns="0" bIns="0" anchor="b" anchorCtr="0" compatLnSpc="1">
            <a:noAutofit/>
          </a:bodyPr>
          <a:lstStyle/>
          <a:p>
            <a:pPr lvl="0"/>
            <a:fld id="{66DD10CB-546E-B149-9068-A0636CE08F6C}" type="slidenum">
              <a:t>45</a:t>
            </a:fld>
            <a:endParaRPr lang="es-ES"/>
          </a:p>
        </p:txBody>
      </p:sp>
      <p:sp>
        <p:nvSpPr>
          <p:cNvPr id="2" name="Marcador de imagen de diapositiva 1">
            <a:extLst>
              <a:ext uri="{FF2B5EF4-FFF2-40B4-BE49-F238E27FC236}">
                <a16:creationId xmlns:a16="http://schemas.microsoft.com/office/drawing/2014/main" id="{EAC4FA89-E621-ED44-92D8-43D7E2629DF0}"/>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E1735EC6-0994-1747-9256-7C2394C27693}"/>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CA27C3EA-F001-A643-9330-5A55F6EFE3CF}"/>
              </a:ext>
            </a:extLst>
          </p:cNvPr>
          <p:cNvSpPr txBox="1">
            <a:spLocks noGrp="1"/>
          </p:cNvSpPr>
          <p:nvPr>
            <p:ph type="sldNum" sz="quarter" idx="5"/>
          </p:nvPr>
        </p:nvSpPr>
        <p:spPr>
          <a:ln/>
        </p:spPr>
        <p:txBody>
          <a:bodyPr wrap="square" lIns="0" tIns="0" rIns="0" bIns="0" anchor="b" anchorCtr="0" compatLnSpc="1">
            <a:noAutofit/>
          </a:bodyPr>
          <a:lstStyle/>
          <a:p>
            <a:pPr lvl="0"/>
            <a:fld id="{66DD10CB-546E-B149-9068-A0636CE08F6C}" type="slidenum">
              <a:t>46</a:t>
            </a:fld>
            <a:endParaRPr lang="es-ES"/>
          </a:p>
        </p:txBody>
      </p:sp>
      <p:sp>
        <p:nvSpPr>
          <p:cNvPr id="2" name="Marcador de imagen de diapositiva 1">
            <a:extLst>
              <a:ext uri="{FF2B5EF4-FFF2-40B4-BE49-F238E27FC236}">
                <a16:creationId xmlns:a16="http://schemas.microsoft.com/office/drawing/2014/main" id="{EAC4FA89-E621-ED44-92D8-43D7E2629DF0}"/>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E1735EC6-0994-1747-9256-7C2394C27693}"/>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3984152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02418D39-2CDA-CA4D-A9D8-F466EF7FBCCB}"/>
              </a:ext>
            </a:extLst>
          </p:cNvPr>
          <p:cNvSpPr txBox="1">
            <a:spLocks noGrp="1"/>
          </p:cNvSpPr>
          <p:nvPr>
            <p:ph type="sldNum" sz="quarter" idx="5"/>
          </p:nvPr>
        </p:nvSpPr>
        <p:spPr>
          <a:ln/>
        </p:spPr>
        <p:txBody>
          <a:bodyPr wrap="square" lIns="0" tIns="0" rIns="0" bIns="0" anchor="b" anchorCtr="0" compatLnSpc="1">
            <a:noAutofit/>
          </a:bodyPr>
          <a:lstStyle/>
          <a:p>
            <a:pPr lvl="0"/>
            <a:fld id="{3A81838F-438E-0A4E-8CD1-1D5342702714}" type="slidenum">
              <a:t>47</a:t>
            </a:fld>
            <a:endParaRPr lang="es-ES"/>
          </a:p>
        </p:txBody>
      </p:sp>
      <p:sp>
        <p:nvSpPr>
          <p:cNvPr id="2" name="Marcador de imagen de diapositiva 1">
            <a:extLst>
              <a:ext uri="{FF2B5EF4-FFF2-40B4-BE49-F238E27FC236}">
                <a16:creationId xmlns:a16="http://schemas.microsoft.com/office/drawing/2014/main" id="{998B30A2-909E-114F-8653-C1DF5238DBB8}"/>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D2A1BABA-2054-A048-B25F-3DAF1CF654E5}"/>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8F677170-5DB6-8C4F-A404-7F18DD07DE76}"/>
              </a:ext>
            </a:extLst>
          </p:cNvPr>
          <p:cNvSpPr txBox="1">
            <a:spLocks noGrp="1"/>
          </p:cNvSpPr>
          <p:nvPr>
            <p:ph type="sldNum" sz="quarter" idx="5"/>
          </p:nvPr>
        </p:nvSpPr>
        <p:spPr>
          <a:ln/>
        </p:spPr>
        <p:txBody>
          <a:bodyPr wrap="square" lIns="0" tIns="0" rIns="0" bIns="0" anchor="b" anchorCtr="0" compatLnSpc="1">
            <a:noAutofit/>
          </a:bodyPr>
          <a:lstStyle/>
          <a:p>
            <a:pPr lvl="0"/>
            <a:fld id="{206F72BB-B201-6240-9F62-AB4C6A6A9EF5}" type="slidenum">
              <a:t>48</a:t>
            </a:fld>
            <a:endParaRPr lang="es-ES"/>
          </a:p>
        </p:txBody>
      </p:sp>
      <p:sp>
        <p:nvSpPr>
          <p:cNvPr id="2" name="Marcador de imagen de diapositiva 1">
            <a:extLst>
              <a:ext uri="{FF2B5EF4-FFF2-40B4-BE49-F238E27FC236}">
                <a16:creationId xmlns:a16="http://schemas.microsoft.com/office/drawing/2014/main" id="{B88A9076-919F-0144-9442-894CCFB1D0EF}"/>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B1D72408-ABC6-3E44-B6C9-847655AB7924}"/>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7E9421A9-C5A7-954D-8B7D-875B237A08D0}"/>
              </a:ext>
            </a:extLst>
          </p:cNvPr>
          <p:cNvSpPr txBox="1">
            <a:spLocks noGrp="1"/>
          </p:cNvSpPr>
          <p:nvPr>
            <p:ph type="sldNum" sz="quarter" idx="5"/>
          </p:nvPr>
        </p:nvSpPr>
        <p:spPr>
          <a:ln/>
        </p:spPr>
        <p:txBody>
          <a:bodyPr wrap="square" lIns="0" tIns="0" rIns="0" bIns="0" anchor="b" anchorCtr="0" compatLnSpc="1">
            <a:noAutofit/>
          </a:bodyPr>
          <a:lstStyle/>
          <a:p>
            <a:pPr lvl="0"/>
            <a:fld id="{FE726CD7-10AE-3946-9CDC-246D1BB50435}" type="slidenum">
              <a:t>49</a:t>
            </a:fld>
            <a:endParaRPr lang="es-ES"/>
          </a:p>
        </p:txBody>
      </p:sp>
      <p:sp>
        <p:nvSpPr>
          <p:cNvPr id="2" name="Marcador de imagen de diapositiva 1">
            <a:extLst>
              <a:ext uri="{FF2B5EF4-FFF2-40B4-BE49-F238E27FC236}">
                <a16:creationId xmlns:a16="http://schemas.microsoft.com/office/drawing/2014/main" id="{ED3157F5-7AFF-1F40-B5BB-0F4A8C6F83B5}"/>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915263BA-F745-E646-AAD9-76F332CC83C2}"/>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F1631B78-74FF-6D44-B540-826DDCED4A50}"/>
              </a:ext>
            </a:extLst>
          </p:cNvPr>
          <p:cNvSpPr txBox="1">
            <a:spLocks noGrp="1"/>
          </p:cNvSpPr>
          <p:nvPr>
            <p:ph type="sldNum" sz="quarter" idx="5"/>
          </p:nvPr>
        </p:nvSpPr>
        <p:spPr>
          <a:ln/>
        </p:spPr>
        <p:txBody>
          <a:bodyPr wrap="square" lIns="0" tIns="0" rIns="0" bIns="0" anchor="b" anchorCtr="0" compatLnSpc="1">
            <a:noAutofit/>
          </a:bodyPr>
          <a:lstStyle/>
          <a:p>
            <a:pPr lvl="0"/>
            <a:fld id="{DD19BAE7-D47A-9A4A-A290-2EAFEF12851A}" type="slidenum">
              <a:t>5</a:t>
            </a:fld>
            <a:endParaRPr lang="es-ES"/>
          </a:p>
        </p:txBody>
      </p:sp>
      <p:sp>
        <p:nvSpPr>
          <p:cNvPr id="2" name="Marcador de imagen de diapositiva 1">
            <a:extLst>
              <a:ext uri="{FF2B5EF4-FFF2-40B4-BE49-F238E27FC236}">
                <a16:creationId xmlns:a16="http://schemas.microsoft.com/office/drawing/2014/main" id="{EDE23103-3E3A-2942-8C5E-4D6B34D05233}"/>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64016FAC-6681-5D41-BC84-78AC062299EC}"/>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0CB5792-88A4-0B48-82BA-BBB2BE1B8B7F}"/>
              </a:ext>
            </a:extLst>
          </p:cNvPr>
          <p:cNvSpPr txBox="1">
            <a:spLocks noGrp="1"/>
          </p:cNvSpPr>
          <p:nvPr>
            <p:ph type="sldNum" sz="quarter" idx="5"/>
          </p:nvPr>
        </p:nvSpPr>
        <p:spPr>
          <a:ln/>
        </p:spPr>
        <p:txBody>
          <a:bodyPr wrap="square" lIns="0" tIns="0" rIns="0" bIns="0" anchor="b" anchorCtr="0" compatLnSpc="1">
            <a:noAutofit/>
          </a:bodyPr>
          <a:lstStyle/>
          <a:p>
            <a:pPr lvl="0"/>
            <a:fld id="{7B3A4E0C-9960-C241-9A4C-191E7E35D19A}" type="slidenum">
              <a:t>50</a:t>
            </a:fld>
            <a:endParaRPr lang="es-ES"/>
          </a:p>
        </p:txBody>
      </p:sp>
      <p:sp>
        <p:nvSpPr>
          <p:cNvPr id="2" name="Marcador de imagen de diapositiva 1">
            <a:extLst>
              <a:ext uri="{FF2B5EF4-FFF2-40B4-BE49-F238E27FC236}">
                <a16:creationId xmlns:a16="http://schemas.microsoft.com/office/drawing/2014/main" id="{F8E76B40-AB32-2745-9746-AD3B8B806041}"/>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DAF38C85-0D6B-CC43-B26A-EC94F65EC40D}"/>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7BDA6153-0C1E-9A49-AC96-D97AA765588E}"/>
              </a:ext>
            </a:extLst>
          </p:cNvPr>
          <p:cNvSpPr txBox="1">
            <a:spLocks noGrp="1"/>
          </p:cNvSpPr>
          <p:nvPr>
            <p:ph type="sldNum" sz="quarter" idx="5"/>
          </p:nvPr>
        </p:nvSpPr>
        <p:spPr>
          <a:ln/>
        </p:spPr>
        <p:txBody>
          <a:bodyPr wrap="square" lIns="0" tIns="0" rIns="0" bIns="0" anchor="b" anchorCtr="0" compatLnSpc="1">
            <a:noAutofit/>
          </a:bodyPr>
          <a:lstStyle/>
          <a:p>
            <a:pPr lvl="0"/>
            <a:fld id="{A6F5C58F-59A0-2146-9323-5875EB88DCC1}" type="slidenum">
              <a:t>51</a:t>
            </a:fld>
            <a:endParaRPr lang="es-ES"/>
          </a:p>
        </p:txBody>
      </p:sp>
      <p:sp>
        <p:nvSpPr>
          <p:cNvPr id="2" name="Marcador de imagen de diapositiva 1">
            <a:extLst>
              <a:ext uri="{FF2B5EF4-FFF2-40B4-BE49-F238E27FC236}">
                <a16:creationId xmlns:a16="http://schemas.microsoft.com/office/drawing/2014/main" id="{029B3697-E04F-C945-AC5D-50E89541869D}"/>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FD4D01E1-D9FF-284E-AD35-9342314CBB12}"/>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5AF6DB72-8161-E14B-AFF1-D2CBF83FDF57}"/>
              </a:ext>
            </a:extLst>
          </p:cNvPr>
          <p:cNvSpPr txBox="1">
            <a:spLocks noGrp="1"/>
          </p:cNvSpPr>
          <p:nvPr>
            <p:ph type="sldNum" sz="quarter" idx="5"/>
          </p:nvPr>
        </p:nvSpPr>
        <p:spPr>
          <a:ln/>
        </p:spPr>
        <p:txBody>
          <a:bodyPr wrap="square" lIns="0" tIns="0" rIns="0" bIns="0" anchor="b" anchorCtr="0" compatLnSpc="1">
            <a:noAutofit/>
          </a:bodyPr>
          <a:lstStyle/>
          <a:p>
            <a:pPr lvl="0"/>
            <a:fld id="{1AD698D9-C8CD-6249-985E-D20435261872}" type="slidenum">
              <a:t>52</a:t>
            </a:fld>
            <a:endParaRPr lang="es-ES"/>
          </a:p>
        </p:txBody>
      </p:sp>
      <p:sp>
        <p:nvSpPr>
          <p:cNvPr id="2" name="Marcador de imagen de diapositiva 1">
            <a:extLst>
              <a:ext uri="{FF2B5EF4-FFF2-40B4-BE49-F238E27FC236}">
                <a16:creationId xmlns:a16="http://schemas.microsoft.com/office/drawing/2014/main" id="{B60BF6F6-AB98-0E4E-9746-541DDCE8D65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3623211D-BFC1-914C-AE45-B2AE78D51F5D}"/>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168C8CC-2165-6A4F-B81B-52A390480B69}"/>
              </a:ext>
            </a:extLst>
          </p:cNvPr>
          <p:cNvSpPr txBox="1">
            <a:spLocks noGrp="1"/>
          </p:cNvSpPr>
          <p:nvPr>
            <p:ph type="sldNum" sz="quarter" idx="5"/>
          </p:nvPr>
        </p:nvSpPr>
        <p:spPr>
          <a:ln/>
        </p:spPr>
        <p:txBody>
          <a:bodyPr wrap="square" lIns="0" tIns="0" rIns="0" bIns="0" anchor="b" anchorCtr="0" compatLnSpc="1">
            <a:noAutofit/>
          </a:bodyPr>
          <a:lstStyle/>
          <a:p>
            <a:pPr lvl="0"/>
            <a:fld id="{FB88059F-FA6F-0843-86BF-9304196678BF}" type="slidenum">
              <a:t>53</a:t>
            </a:fld>
            <a:endParaRPr lang="es-ES"/>
          </a:p>
        </p:txBody>
      </p:sp>
      <p:sp>
        <p:nvSpPr>
          <p:cNvPr id="2" name="Marcador de imagen de diapositiva 1">
            <a:extLst>
              <a:ext uri="{FF2B5EF4-FFF2-40B4-BE49-F238E27FC236}">
                <a16:creationId xmlns:a16="http://schemas.microsoft.com/office/drawing/2014/main" id="{C9D67C70-7402-7A4A-AAEE-57852BED5499}"/>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FD88E8D-9BD6-744E-9502-704E78809712}"/>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7C572FAE-4D71-FC41-BCD1-7E98C448FFD3}"/>
              </a:ext>
            </a:extLst>
          </p:cNvPr>
          <p:cNvSpPr txBox="1">
            <a:spLocks noGrp="1"/>
          </p:cNvSpPr>
          <p:nvPr>
            <p:ph type="sldNum" sz="quarter" idx="5"/>
          </p:nvPr>
        </p:nvSpPr>
        <p:spPr>
          <a:ln/>
        </p:spPr>
        <p:txBody>
          <a:bodyPr wrap="square" lIns="0" tIns="0" rIns="0" bIns="0" anchor="b" anchorCtr="0" compatLnSpc="1">
            <a:noAutofit/>
          </a:bodyPr>
          <a:lstStyle/>
          <a:p>
            <a:pPr lvl="0"/>
            <a:fld id="{E28D2BEC-7A15-8249-BC86-6D6DFA5321A3}" type="slidenum">
              <a:t>54</a:t>
            </a:fld>
            <a:endParaRPr lang="es-ES"/>
          </a:p>
        </p:txBody>
      </p:sp>
      <p:sp>
        <p:nvSpPr>
          <p:cNvPr id="2" name="Marcador de imagen de diapositiva 1">
            <a:extLst>
              <a:ext uri="{FF2B5EF4-FFF2-40B4-BE49-F238E27FC236}">
                <a16:creationId xmlns:a16="http://schemas.microsoft.com/office/drawing/2014/main" id="{458EBDDC-4710-CC4A-8187-AB9BFE80E47A}"/>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30B488A6-B185-BC41-89F0-4E151938369B}"/>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A6AB50B0-037C-EE4D-926E-019F86BB3A06}"/>
              </a:ext>
            </a:extLst>
          </p:cNvPr>
          <p:cNvSpPr txBox="1">
            <a:spLocks noGrp="1"/>
          </p:cNvSpPr>
          <p:nvPr>
            <p:ph type="sldNum" sz="quarter" idx="5"/>
          </p:nvPr>
        </p:nvSpPr>
        <p:spPr>
          <a:ln/>
        </p:spPr>
        <p:txBody>
          <a:bodyPr wrap="square" lIns="0" tIns="0" rIns="0" bIns="0" anchor="b" anchorCtr="0" compatLnSpc="1">
            <a:noAutofit/>
          </a:bodyPr>
          <a:lstStyle/>
          <a:p>
            <a:pPr lvl="0"/>
            <a:fld id="{177EF4E7-0588-E042-84BB-F76FF99D4039}" type="slidenum">
              <a:t>55</a:t>
            </a:fld>
            <a:endParaRPr lang="es-ES"/>
          </a:p>
        </p:txBody>
      </p:sp>
      <p:sp>
        <p:nvSpPr>
          <p:cNvPr id="2" name="Marcador de imagen de diapositiva 1">
            <a:extLst>
              <a:ext uri="{FF2B5EF4-FFF2-40B4-BE49-F238E27FC236}">
                <a16:creationId xmlns:a16="http://schemas.microsoft.com/office/drawing/2014/main" id="{EB6A2518-6948-C64B-B090-074CB78C3926}"/>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724BB515-D978-E343-9A62-57FCABA2F741}"/>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88CB755B-CC96-B046-974F-3C2C47F9CDCD}"/>
              </a:ext>
            </a:extLst>
          </p:cNvPr>
          <p:cNvSpPr txBox="1">
            <a:spLocks noGrp="1"/>
          </p:cNvSpPr>
          <p:nvPr>
            <p:ph type="sldNum" sz="quarter" idx="5"/>
          </p:nvPr>
        </p:nvSpPr>
        <p:spPr>
          <a:ln/>
        </p:spPr>
        <p:txBody>
          <a:bodyPr wrap="square" lIns="0" tIns="0" rIns="0" bIns="0" anchor="b" anchorCtr="0" compatLnSpc="1">
            <a:noAutofit/>
          </a:bodyPr>
          <a:lstStyle/>
          <a:p>
            <a:pPr lvl="0"/>
            <a:fld id="{6D61D37F-17BD-DD43-B120-B7C54D864B32}" type="slidenum">
              <a:t>56</a:t>
            </a:fld>
            <a:endParaRPr lang="es-ES"/>
          </a:p>
        </p:txBody>
      </p:sp>
      <p:sp>
        <p:nvSpPr>
          <p:cNvPr id="2" name="Marcador de imagen de diapositiva 1">
            <a:extLst>
              <a:ext uri="{FF2B5EF4-FFF2-40B4-BE49-F238E27FC236}">
                <a16:creationId xmlns:a16="http://schemas.microsoft.com/office/drawing/2014/main" id="{12AB3535-C6E4-B84D-889B-3B5E29CA669D}"/>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FF19299-69B5-064A-A32F-A405A2127175}"/>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26D2F491-58DA-C24B-873E-B995E80C25AD}"/>
              </a:ext>
            </a:extLst>
          </p:cNvPr>
          <p:cNvSpPr txBox="1">
            <a:spLocks noGrp="1"/>
          </p:cNvSpPr>
          <p:nvPr>
            <p:ph type="sldNum" sz="quarter" idx="5"/>
          </p:nvPr>
        </p:nvSpPr>
        <p:spPr>
          <a:ln/>
        </p:spPr>
        <p:txBody>
          <a:bodyPr wrap="square" lIns="0" tIns="0" rIns="0" bIns="0" anchor="b" anchorCtr="0" compatLnSpc="1">
            <a:noAutofit/>
          </a:bodyPr>
          <a:lstStyle/>
          <a:p>
            <a:pPr lvl="0"/>
            <a:fld id="{40FFD2C4-76D4-444E-A633-E54411451D39}" type="slidenum">
              <a:t>57</a:t>
            </a:fld>
            <a:endParaRPr lang="es-ES"/>
          </a:p>
        </p:txBody>
      </p:sp>
      <p:sp>
        <p:nvSpPr>
          <p:cNvPr id="2" name="Marcador de imagen de diapositiva 1">
            <a:extLst>
              <a:ext uri="{FF2B5EF4-FFF2-40B4-BE49-F238E27FC236}">
                <a16:creationId xmlns:a16="http://schemas.microsoft.com/office/drawing/2014/main" id="{8E270C84-0910-FB43-8B86-FBBB4A3F7217}"/>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DABEC8A0-D250-1F45-B138-D3C3794F90CF}"/>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20756651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F57545F-93EA-4D46-8E9B-D3F3038B767C}"/>
              </a:ext>
            </a:extLst>
          </p:cNvPr>
          <p:cNvSpPr txBox="1">
            <a:spLocks noGrp="1"/>
          </p:cNvSpPr>
          <p:nvPr>
            <p:ph type="sldNum" sz="quarter" idx="5"/>
          </p:nvPr>
        </p:nvSpPr>
        <p:spPr>
          <a:ln/>
        </p:spPr>
        <p:txBody>
          <a:bodyPr wrap="square" lIns="0" tIns="0" rIns="0" bIns="0" anchor="b" anchorCtr="0" compatLnSpc="1">
            <a:noAutofit/>
          </a:bodyPr>
          <a:lstStyle/>
          <a:p>
            <a:pPr lvl="0"/>
            <a:fld id="{73F215DD-2705-2C45-9287-6A977767279D}" type="slidenum">
              <a:t>58</a:t>
            </a:fld>
            <a:endParaRPr lang="es-ES"/>
          </a:p>
        </p:txBody>
      </p:sp>
      <p:sp>
        <p:nvSpPr>
          <p:cNvPr id="2" name="Marcador de imagen de diapositiva 1">
            <a:extLst>
              <a:ext uri="{FF2B5EF4-FFF2-40B4-BE49-F238E27FC236}">
                <a16:creationId xmlns:a16="http://schemas.microsoft.com/office/drawing/2014/main" id="{21F6D424-9E87-3E46-B301-E1DB4AECB1F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0E3ADA4D-8D71-894A-AE2E-20BE10D520EA}"/>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14107508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F57545F-93EA-4D46-8E9B-D3F3038B767C}"/>
              </a:ext>
            </a:extLst>
          </p:cNvPr>
          <p:cNvSpPr txBox="1">
            <a:spLocks noGrp="1"/>
          </p:cNvSpPr>
          <p:nvPr>
            <p:ph type="sldNum" sz="quarter" idx="5"/>
          </p:nvPr>
        </p:nvSpPr>
        <p:spPr>
          <a:ln/>
        </p:spPr>
        <p:txBody>
          <a:bodyPr wrap="square" lIns="0" tIns="0" rIns="0" bIns="0" anchor="b" anchorCtr="0" compatLnSpc="1">
            <a:noAutofit/>
          </a:bodyPr>
          <a:lstStyle/>
          <a:p>
            <a:pPr lvl="0"/>
            <a:fld id="{73F215DD-2705-2C45-9287-6A977767279D}" type="slidenum">
              <a:t>59</a:t>
            </a:fld>
            <a:endParaRPr lang="es-ES"/>
          </a:p>
        </p:txBody>
      </p:sp>
      <p:sp>
        <p:nvSpPr>
          <p:cNvPr id="2" name="Marcador de imagen de diapositiva 1">
            <a:extLst>
              <a:ext uri="{FF2B5EF4-FFF2-40B4-BE49-F238E27FC236}">
                <a16:creationId xmlns:a16="http://schemas.microsoft.com/office/drawing/2014/main" id="{21F6D424-9E87-3E46-B301-E1DB4AECB1F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0E3ADA4D-8D71-894A-AE2E-20BE10D520EA}"/>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2F570F2A-4F72-E84D-B4C1-9C4E4BEDBBCE}"/>
              </a:ext>
            </a:extLst>
          </p:cNvPr>
          <p:cNvSpPr txBox="1">
            <a:spLocks noGrp="1"/>
          </p:cNvSpPr>
          <p:nvPr>
            <p:ph type="sldNum" sz="quarter" idx="5"/>
          </p:nvPr>
        </p:nvSpPr>
        <p:spPr>
          <a:ln/>
        </p:spPr>
        <p:txBody>
          <a:bodyPr wrap="square" lIns="0" tIns="0" rIns="0" bIns="0" anchor="b" anchorCtr="0" compatLnSpc="1">
            <a:noAutofit/>
          </a:bodyPr>
          <a:lstStyle/>
          <a:p>
            <a:pPr lvl="0"/>
            <a:fld id="{33AC1063-B866-B840-AC24-264CEAEE642E}" type="slidenum">
              <a:t>6</a:t>
            </a:fld>
            <a:endParaRPr lang="es-ES"/>
          </a:p>
        </p:txBody>
      </p:sp>
      <p:sp>
        <p:nvSpPr>
          <p:cNvPr id="2" name="Marcador de imagen de diapositiva 1">
            <a:extLst>
              <a:ext uri="{FF2B5EF4-FFF2-40B4-BE49-F238E27FC236}">
                <a16:creationId xmlns:a16="http://schemas.microsoft.com/office/drawing/2014/main" id="{9529CF4B-BF08-8845-B446-3DB5A9D091D9}"/>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E8BFCC17-F9AB-6B4B-A7B7-91EC62FBED69}"/>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F57545F-93EA-4D46-8E9B-D3F3038B767C}"/>
              </a:ext>
            </a:extLst>
          </p:cNvPr>
          <p:cNvSpPr txBox="1">
            <a:spLocks noGrp="1"/>
          </p:cNvSpPr>
          <p:nvPr>
            <p:ph type="sldNum" sz="quarter" idx="5"/>
          </p:nvPr>
        </p:nvSpPr>
        <p:spPr>
          <a:ln/>
        </p:spPr>
        <p:txBody>
          <a:bodyPr wrap="square" lIns="0" tIns="0" rIns="0" bIns="0" anchor="b" anchorCtr="0" compatLnSpc="1">
            <a:noAutofit/>
          </a:bodyPr>
          <a:lstStyle/>
          <a:p>
            <a:pPr lvl="0"/>
            <a:fld id="{73F215DD-2705-2C45-9287-6A977767279D}" type="slidenum">
              <a:t>60</a:t>
            </a:fld>
            <a:endParaRPr lang="es-ES"/>
          </a:p>
        </p:txBody>
      </p:sp>
      <p:sp>
        <p:nvSpPr>
          <p:cNvPr id="2" name="Marcador de imagen de diapositiva 1">
            <a:extLst>
              <a:ext uri="{FF2B5EF4-FFF2-40B4-BE49-F238E27FC236}">
                <a16:creationId xmlns:a16="http://schemas.microsoft.com/office/drawing/2014/main" id="{21F6D424-9E87-3E46-B301-E1DB4AECB1F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0E3ADA4D-8D71-894A-AE2E-20BE10D520EA}"/>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1345402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F57545F-93EA-4D46-8E9B-D3F3038B767C}"/>
              </a:ext>
            </a:extLst>
          </p:cNvPr>
          <p:cNvSpPr txBox="1">
            <a:spLocks noGrp="1"/>
          </p:cNvSpPr>
          <p:nvPr>
            <p:ph type="sldNum" sz="quarter" idx="5"/>
          </p:nvPr>
        </p:nvSpPr>
        <p:spPr>
          <a:ln/>
        </p:spPr>
        <p:txBody>
          <a:bodyPr wrap="square" lIns="0" tIns="0" rIns="0" bIns="0" anchor="b" anchorCtr="0" compatLnSpc="1">
            <a:noAutofit/>
          </a:bodyPr>
          <a:lstStyle/>
          <a:p>
            <a:pPr lvl="0"/>
            <a:fld id="{73F215DD-2705-2C45-9287-6A977767279D}" type="slidenum">
              <a:t>61</a:t>
            </a:fld>
            <a:endParaRPr lang="es-ES"/>
          </a:p>
        </p:txBody>
      </p:sp>
      <p:sp>
        <p:nvSpPr>
          <p:cNvPr id="2" name="Marcador de imagen de diapositiva 1">
            <a:extLst>
              <a:ext uri="{FF2B5EF4-FFF2-40B4-BE49-F238E27FC236}">
                <a16:creationId xmlns:a16="http://schemas.microsoft.com/office/drawing/2014/main" id="{21F6D424-9E87-3E46-B301-E1DB4AECB1F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0E3ADA4D-8D71-894A-AE2E-20BE10D520EA}"/>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1452056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F57545F-93EA-4D46-8E9B-D3F3038B767C}"/>
              </a:ext>
            </a:extLst>
          </p:cNvPr>
          <p:cNvSpPr txBox="1">
            <a:spLocks noGrp="1"/>
          </p:cNvSpPr>
          <p:nvPr>
            <p:ph type="sldNum" sz="quarter" idx="5"/>
          </p:nvPr>
        </p:nvSpPr>
        <p:spPr>
          <a:ln/>
        </p:spPr>
        <p:txBody>
          <a:bodyPr wrap="square" lIns="0" tIns="0" rIns="0" bIns="0" anchor="b" anchorCtr="0" compatLnSpc="1">
            <a:noAutofit/>
          </a:bodyPr>
          <a:lstStyle/>
          <a:p>
            <a:pPr lvl="0"/>
            <a:fld id="{73F215DD-2705-2C45-9287-6A977767279D}" type="slidenum">
              <a:t>62</a:t>
            </a:fld>
            <a:endParaRPr lang="es-ES"/>
          </a:p>
        </p:txBody>
      </p:sp>
      <p:sp>
        <p:nvSpPr>
          <p:cNvPr id="2" name="Marcador de imagen de diapositiva 1">
            <a:extLst>
              <a:ext uri="{FF2B5EF4-FFF2-40B4-BE49-F238E27FC236}">
                <a16:creationId xmlns:a16="http://schemas.microsoft.com/office/drawing/2014/main" id="{21F6D424-9E87-3E46-B301-E1DB4AECB1F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0E3ADA4D-8D71-894A-AE2E-20BE10D520EA}"/>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2923073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F57545F-93EA-4D46-8E9B-D3F3038B767C}"/>
              </a:ext>
            </a:extLst>
          </p:cNvPr>
          <p:cNvSpPr txBox="1">
            <a:spLocks noGrp="1"/>
          </p:cNvSpPr>
          <p:nvPr>
            <p:ph type="sldNum" sz="quarter" idx="5"/>
          </p:nvPr>
        </p:nvSpPr>
        <p:spPr>
          <a:ln/>
        </p:spPr>
        <p:txBody>
          <a:bodyPr wrap="square" lIns="0" tIns="0" rIns="0" bIns="0" anchor="b" anchorCtr="0" compatLnSpc="1">
            <a:noAutofit/>
          </a:bodyPr>
          <a:lstStyle/>
          <a:p>
            <a:pPr lvl="0"/>
            <a:fld id="{73F215DD-2705-2C45-9287-6A977767279D}" type="slidenum">
              <a:t>63</a:t>
            </a:fld>
            <a:endParaRPr lang="es-ES"/>
          </a:p>
        </p:txBody>
      </p:sp>
      <p:sp>
        <p:nvSpPr>
          <p:cNvPr id="2" name="Marcador de imagen de diapositiva 1">
            <a:extLst>
              <a:ext uri="{FF2B5EF4-FFF2-40B4-BE49-F238E27FC236}">
                <a16:creationId xmlns:a16="http://schemas.microsoft.com/office/drawing/2014/main" id="{21F6D424-9E87-3E46-B301-E1DB4AECB1F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0E3ADA4D-8D71-894A-AE2E-20BE10D520EA}"/>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12666973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F57545F-93EA-4D46-8E9B-D3F3038B767C}"/>
              </a:ext>
            </a:extLst>
          </p:cNvPr>
          <p:cNvSpPr txBox="1">
            <a:spLocks noGrp="1"/>
          </p:cNvSpPr>
          <p:nvPr>
            <p:ph type="sldNum" sz="quarter" idx="5"/>
          </p:nvPr>
        </p:nvSpPr>
        <p:spPr>
          <a:ln/>
        </p:spPr>
        <p:txBody>
          <a:bodyPr wrap="square" lIns="0" tIns="0" rIns="0" bIns="0" anchor="b" anchorCtr="0" compatLnSpc="1">
            <a:noAutofit/>
          </a:bodyPr>
          <a:lstStyle/>
          <a:p>
            <a:pPr lvl="0"/>
            <a:fld id="{73F215DD-2705-2C45-9287-6A977767279D}" type="slidenum">
              <a:t>64</a:t>
            </a:fld>
            <a:endParaRPr lang="es-ES"/>
          </a:p>
        </p:txBody>
      </p:sp>
      <p:sp>
        <p:nvSpPr>
          <p:cNvPr id="2" name="Marcador de imagen de diapositiva 1">
            <a:extLst>
              <a:ext uri="{FF2B5EF4-FFF2-40B4-BE49-F238E27FC236}">
                <a16:creationId xmlns:a16="http://schemas.microsoft.com/office/drawing/2014/main" id="{21F6D424-9E87-3E46-B301-E1DB4AECB1F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0E3ADA4D-8D71-894A-AE2E-20BE10D520EA}"/>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5391860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0CB5792-88A4-0B48-82BA-BBB2BE1B8B7F}"/>
              </a:ext>
            </a:extLst>
          </p:cNvPr>
          <p:cNvSpPr txBox="1">
            <a:spLocks noGrp="1"/>
          </p:cNvSpPr>
          <p:nvPr>
            <p:ph type="sldNum" sz="quarter" idx="5"/>
          </p:nvPr>
        </p:nvSpPr>
        <p:spPr>
          <a:ln/>
        </p:spPr>
        <p:txBody>
          <a:bodyPr wrap="square" lIns="0" tIns="0" rIns="0" bIns="0" anchor="b" anchorCtr="0" compatLnSpc="1">
            <a:noAutofit/>
          </a:bodyPr>
          <a:lstStyle/>
          <a:p>
            <a:pPr lvl="0"/>
            <a:fld id="{7B3A4E0C-9960-C241-9A4C-191E7E35D19A}" type="slidenum">
              <a:t>65</a:t>
            </a:fld>
            <a:endParaRPr lang="es-ES"/>
          </a:p>
        </p:txBody>
      </p:sp>
      <p:sp>
        <p:nvSpPr>
          <p:cNvPr id="2" name="Marcador de imagen de diapositiva 1">
            <a:extLst>
              <a:ext uri="{FF2B5EF4-FFF2-40B4-BE49-F238E27FC236}">
                <a16:creationId xmlns:a16="http://schemas.microsoft.com/office/drawing/2014/main" id="{F8E76B40-AB32-2745-9746-AD3B8B806041}"/>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DAF38C85-0D6B-CC43-B26A-EC94F65EC40D}"/>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19272920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0CB5792-88A4-0B48-82BA-BBB2BE1B8B7F}"/>
              </a:ext>
            </a:extLst>
          </p:cNvPr>
          <p:cNvSpPr txBox="1">
            <a:spLocks noGrp="1"/>
          </p:cNvSpPr>
          <p:nvPr>
            <p:ph type="sldNum" sz="quarter" idx="5"/>
          </p:nvPr>
        </p:nvSpPr>
        <p:spPr>
          <a:ln/>
        </p:spPr>
        <p:txBody>
          <a:bodyPr wrap="square" lIns="0" tIns="0" rIns="0" bIns="0" anchor="b" anchorCtr="0" compatLnSpc="1">
            <a:noAutofit/>
          </a:bodyPr>
          <a:lstStyle/>
          <a:p>
            <a:pPr lvl="0"/>
            <a:fld id="{7B3A4E0C-9960-C241-9A4C-191E7E35D19A}" type="slidenum">
              <a:t>66</a:t>
            </a:fld>
            <a:endParaRPr lang="es-ES"/>
          </a:p>
        </p:txBody>
      </p:sp>
      <p:sp>
        <p:nvSpPr>
          <p:cNvPr id="2" name="Marcador de imagen de diapositiva 1">
            <a:extLst>
              <a:ext uri="{FF2B5EF4-FFF2-40B4-BE49-F238E27FC236}">
                <a16:creationId xmlns:a16="http://schemas.microsoft.com/office/drawing/2014/main" id="{F8E76B40-AB32-2745-9746-AD3B8B806041}"/>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DAF38C85-0D6B-CC43-B26A-EC94F65EC40D}"/>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3523973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0CB5792-88A4-0B48-82BA-BBB2BE1B8B7F}"/>
              </a:ext>
            </a:extLst>
          </p:cNvPr>
          <p:cNvSpPr txBox="1">
            <a:spLocks noGrp="1"/>
          </p:cNvSpPr>
          <p:nvPr>
            <p:ph type="sldNum" sz="quarter" idx="5"/>
          </p:nvPr>
        </p:nvSpPr>
        <p:spPr>
          <a:ln/>
        </p:spPr>
        <p:txBody>
          <a:bodyPr wrap="square" lIns="0" tIns="0" rIns="0" bIns="0" anchor="b" anchorCtr="0" compatLnSpc="1">
            <a:noAutofit/>
          </a:bodyPr>
          <a:lstStyle/>
          <a:p>
            <a:pPr lvl="0"/>
            <a:fld id="{7B3A4E0C-9960-C241-9A4C-191E7E35D19A}" type="slidenum">
              <a:t>67</a:t>
            </a:fld>
            <a:endParaRPr lang="es-ES"/>
          </a:p>
        </p:txBody>
      </p:sp>
      <p:sp>
        <p:nvSpPr>
          <p:cNvPr id="2" name="Marcador de imagen de diapositiva 1">
            <a:extLst>
              <a:ext uri="{FF2B5EF4-FFF2-40B4-BE49-F238E27FC236}">
                <a16:creationId xmlns:a16="http://schemas.microsoft.com/office/drawing/2014/main" id="{F8E76B40-AB32-2745-9746-AD3B8B806041}"/>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DAF38C85-0D6B-CC43-B26A-EC94F65EC40D}"/>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15427964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C9B1E3DD-3C17-444D-BE1E-7931FD858DE9}"/>
              </a:ext>
            </a:extLst>
          </p:cNvPr>
          <p:cNvSpPr txBox="1">
            <a:spLocks noGrp="1"/>
          </p:cNvSpPr>
          <p:nvPr>
            <p:ph type="sldNum" sz="quarter" idx="5"/>
          </p:nvPr>
        </p:nvSpPr>
        <p:spPr>
          <a:ln/>
        </p:spPr>
        <p:txBody>
          <a:bodyPr wrap="square" lIns="0" tIns="0" rIns="0" bIns="0" anchor="b" anchorCtr="0" compatLnSpc="1">
            <a:noAutofit/>
          </a:bodyPr>
          <a:lstStyle/>
          <a:p>
            <a:pPr lvl="0"/>
            <a:fld id="{7EAD96F8-14EB-8C4C-B8AA-8BB0B5D63A0F}" type="slidenum">
              <a:t>68</a:t>
            </a:fld>
            <a:endParaRPr lang="es-ES"/>
          </a:p>
        </p:txBody>
      </p:sp>
      <p:sp>
        <p:nvSpPr>
          <p:cNvPr id="2" name="Marcador de imagen de diapositiva 1">
            <a:extLst>
              <a:ext uri="{FF2B5EF4-FFF2-40B4-BE49-F238E27FC236}">
                <a16:creationId xmlns:a16="http://schemas.microsoft.com/office/drawing/2014/main" id="{E6C9B4ED-4BF0-F542-B5D1-6A52138B198D}"/>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61DD21D9-35DC-1D4C-992E-DF807A986CEA}"/>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63620A8-2D3A-4A42-9C45-7B4D5336947D}"/>
              </a:ext>
            </a:extLst>
          </p:cNvPr>
          <p:cNvSpPr txBox="1">
            <a:spLocks noGrp="1"/>
          </p:cNvSpPr>
          <p:nvPr>
            <p:ph type="sldNum" sz="quarter" idx="5"/>
          </p:nvPr>
        </p:nvSpPr>
        <p:spPr>
          <a:ln/>
        </p:spPr>
        <p:txBody>
          <a:bodyPr wrap="square" lIns="0" tIns="0" rIns="0" bIns="0" anchor="b" anchorCtr="0" compatLnSpc="1">
            <a:noAutofit/>
          </a:bodyPr>
          <a:lstStyle/>
          <a:p>
            <a:pPr lvl="0"/>
            <a:fld id="{53BEC167-F2D6-BC4C-B96A-87FD8499A061}" type="slidenum">
              <a:t>69</a:t>
            </a:fld>
            <a:endParaRPr lang="es-ES"/>
          </a:p>
        </p:txBody>
      </p:sp>
      <p:sp>
        <p:nvSpPr>
          <p:cNvPr id="2" name="Marcador de imagen de diapositiva 1">
            <a:extLst>
              <a:ext uri="{FF2B5EF4-FFF2-40B4-BE49-F238E27FC236}">
                <a16:creationId xmlns:a16="http://schemas.microsoft.com/office/drawing/2014/main" id="{85543439-6198-944D-92D2-A22A7352197F}"/>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12D250F8-D56C-B540-AB99-7E22DB8D093C}"/>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F356F08C-FE4F-864E-865C-AADEB1E36E10}"/>
              </a:ext>
            </a:extLst>
          </p:cNvPr>
          <p:cNvSpPr txBox="1">
            <a:spLocks noGrp="1"/>
          </p:cNvSpPr>
          <p:nvPr>
            <p:ph type="sldNum" sz="quarter" idx="5"/>
          </p:nvPr>
        </p:nvSpPr>
        <p:spPr>
          <a:ln/>
        </p:spPr>
        <p:txBody>
          <a:bodyPr wrap="square" lIns="0" tIns="0" rIns="0" bIns="0" anchor="b" anchorCtr="0" compatLnSpc="1">
            <a:noAutofit/>
          </a:bodyPr>
          <a:lstStyle/>
          <a:p>
            <a:pPr lvl="0"/>
            <a:fld id="{4D3DFE82-09E7-1349-9E39-AF0FC2395D32}" type="slidenum">
              <a:t>7</a:t>
            </a:fld>
            <a:endParaRPr lang="es-ES"/>
          </a:p>
        </p:txBody>
      </p:sp>
      <p:sp>
        <p:nvSpPr>
          <p:cNvPr id="2" name="Marcador de imagen de diapositiva 1">
            <a:extLst>
              <a:ext uri="{FF2B5EF4-FFF2-40B4-BE49-F238E27FC236}">
                <a16:creationId xmlns:a16="http://schemas.microsoft.com/office/drawing/2014/main" id="{D3C8C201-47F2-274C-B8BD-D641697CBAD1}"/>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70EE51F-210A-7847-AF6E-71E0D3EFE63C}"/>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896BA768-DA6B-5D44-A4EA-62AFEBDF1CBF}"/>
              </a:ext>
            </a:extLst>
          </p:cNvPr>
          <p:cNvSpPr txBox="1">
            <a:spLocks noGrp="1"/>
          </p:cNvSpPr>
          <p:nvPr>
            <p:ph type="sldNum" sz="quarter" idx="5"/>
          </p:nvPr>
        </p:nvSpPr>
        <p:spPr>
          <a:ln/>
        </p:spPr>
        <p:txBody>
          <a:bodyPr wrap="square" lIns="0" tIns="0" rIns="0" bIns="0" anchor="b" anchorCtr="0" compatLnSpc="1">
            <a:noAutofit/>
          </a:bodyPr>
          <a:lstStyle/>
          <a:p>
            <a:pPr lvl="0"/>
            <a:fld id="{AAF8FA6E-D073-7146-85E5-C71E8F6BCEE6}" type="slidenum">
              <a:t>70</a:t>
            </a:fld>
            <a:endParaRPr lang="es-ES"/>
          </a:p>
        </p:txBody>
      </p:sp>
      <p:sp>
        <p:nvSpPr>
          <p:cNvPr id="2" name="Marcador de imagen de diapositiva 1">
            <a:extLst>
              <a:ext uri="{FF2B5EF4-FFF2-40B4-BE49-F238E27FC236}">
                <a16:creationId xmlns:a16="http://schemas.microsoft.com/office/drawing/2014/main" id="{8A8D6178-D4C0-FA4C-9679-4BBC3C64BFC0}"/>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0969C9B-328F-6F4B-8C66-A3D953764154}"/>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52A2D525-488E-9041-B146-62B52C499077}"/>
              </a:ext>
            </a:extLst>
          </p:cNvPr>
          <p:cNvSpPr txBox="1">
            <a:spLocks noGrp="1"/>
          </p:cNvSpPr>
          <p:nvPr>
            <p:ph type="sldNum" sz="quarter" idx="5"/>
          </p:nvPr>
        </p:nvSpPr>
        <p:spPr>
          <a:ln/>
        </p:spPr>
        <p:txBody>
          <a:bodyPr wrap="square" lIns="0" tIns="0" rIns="0" bIns="0" anchor="b" anchorCtr="0" compatLnSpc="1">
            <a:noAutofit/>
          </a:bodyPr>
          <a:lstStyle/>
          <a:p>
            <a:pPr lvl="0"/>
            <a:fld id="{4A63CC60-55D6-7B4C-A35E-812DA24A5F4E}" type="slidenum">
              <a:t>71</a:t>
            </a:fld>
            <a:endParaRPr lang="es-ES"/>
          </a:p>
        </p:txBody>
      </p:sp>
      <p:sp>
        <p:nvSpPr>
          <p:cNvPr id="2" name="Marcador de imagen de diapositiva 1">
            <a:extLst>
              <a:ext uri="{FF2B5EF4-FFF2-40B4-BE49-F238E27FC236}">
                <a16:creationId xmlns:a16="http://schemas.microsoft.com/office/drawing/2014/main" id="{4DD79A1C-6100-BE4B-8BB3-981B12814896}"/>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1C530F6D-0E1F-1846-90EF-D395A41713D9}"/>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E1E6E035-B7B9-9A43-80DC-740529D42EC5}"/>
              </a:ext>
            </a:extLst>
          </p:cNvPr>
          <p:cNvSpPr txBox="1">
            <a:spLocks noGrp="1"/>
          </p:cNvSpPr>
          <p:nvPr>
            <p:ph type="sldNum" sz="quarter" idx="5"/>
          </p:nvPr>
        </p:nvSpPr>
        <p:spPr>
          <a:ln/>
        </p:spPr>
        <p:txBody>
          <a:bodyPr wrap="square" lIns="0" tIns="0" rIns="0" bIns="0" anchor="b" anchorCtr="0" compatLnSpc="1">
            <a:noAutofit/>
          </a:bodyPr>
          <a:lstStyle/>
          <a:p>
            <a:pPr lvl="0"/>
            <a:fld id="{7DE06B69-A9A2-3642-B401-F6F3F4325763}" type="slidenum">
              <a:t>72</a:t>
            </a:fld>
            <a:endParaRPr lang="es-ES"/>
          </a:p>
        </p:txBody>
      </p:sp>
      <p:sp>
        <p:nvSpPr>
          <p:cNvPr id="2" name="Marcador de imagen de diapositiva 1">
            <a:extLst>
              <a:ext uri="{FF2B5EF4-FFF2-40B4-BE49-F238E27FC236}">
                <a16:creationId xmlns:a16="http://schemas.microsoft.com/office/drawing/2014/main" id="{B4A38A34-FEEC-6A49-9669-5D47A05C4943}"/>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46186A38-B757-2243-921B-D222B73FEE4D}"/>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FE86404C-9E4D-E549-958B-5F8CB2A1DA0E}"/>
              </a:ext>
            </a:extLst>
          </p:cNvPr>
          <p:cNvSpPr txBox="1">
            <a:spLocks noGrp="1"/>
          </p:cNvSpPr>
          <p:nvPr>
            <p:ph type="sldNum" sz="quarter" idx="5"/>
          </p:nvPr>
        </p:nvSpPr>
        <p:spPr>
          <a:ln/>
        </p:spPr>
        <p:txBody>
          <a:bodyPr wrap="square" lIns="0" tIns="0" rIns="0" bIns="0" anchor="b" anchorCtr="0" compatLnSpc="1">
            <a:noAutofit/>
          </a:bodyPr>
          <a:lstStyle/>
          <a:p>
            <a:pPr lvl="0"/>
            <a:fld id="{D2097A7F-BBE1-324E-B63A-6A1A9A329B48}" type="slidenum">
              <a:t>73</a:t>
            </a:fld>
            <a:endParaRPr lang="es-ES"/>
          </a:p>
        </p:txBody>
      </p:sp>
      <p:sp>
        <p:nvSpPr>
          <p:cNvPr id="2" name="Marcador de imagen de diapositiva 1">
            <a:extLst>
              <a:ext uri="{FF2B5EF4-FFF2-40B4-BE49-F238E27FC236}">
                <a16:creationId xmlns:a16="http://schemas.microsoft.com/office/drawing/2014/main" id="{97A357E8-7B23-0141-A194-1E10E1916999}"/>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5DB03C0A-42B1-654C-8915-0635C36BDA9C}"/>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B745D9BE-000A-7248-B25E-A5FC5DE3E846}"/>
              </a:ext>
            </a:extLst>
          </p:cNvPr>
          <p:cNvSpPr txBox="1">
            <a:spLocks noGrp="1"/>
          </p:cNvSpPr>
          <p:nvPr>
            <p:ph type="sldNum" sz="quarter" idx="5"/>
          </p:nvPr>
        </p:nvSpPr>
        <p:spPr>
          <a:ln/>
        </p:spPr>
        <p:txBody>
          <a:bodyPr wrap="square" lIns="0" tIns="0" rIns="0" bIns="0" anchor="b" anchorCtr="0" compatLnSpc="1">
            <a:noAutofit/>
          </a:bodyPr>
          <a:lstStyle/>
          <a:p>
            <a:pPr lvl="0"/>
            <a:fld id="{362E311C-313C-4947-B521-0233EF8B5400}" type="slidenum">
              <a:t>74</a:t>
            </a:fld>
            <a:endParaRPr lang="es-ES"/>
          </a:p>
        </p:txBody>
      </p:sp>
      <p:sp>
        <p:nvSpPr>
          <p:cNvPr id="2" name="Marcador de imagen de diapositiva 1">
            <a:extLst>
              <a:ext uri="{FF2B5EF4-FFF2-40B4-BE49-F238E27FC236}">
                <a16:creationId xmlns:a16="http://schemas.microsoft.com/office/drawing/2014/main" id="{5E04BCEA-05C2-4341-9738-B027785F6932}"/>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F8706C53-AE0E-CF4F-9619-F859A6E1A4F9}"/>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FE9717E-5C9B-3642-BF19-17C1B32A74A5}"/>
              </a:ext>
            </a:extLst>
          </p:cNvPr>
          <p:cNvSpPr txBox="1">
            <a:spLocks noGrp="1"/>
          </p:cNvSpPr>
          <p:nvPr>
            <p:ph type="sldNum" sz="quarter" idx="5"/>
          </p:nvPr>
        </p:nvSpPr>
        <p:spPr>
          <a:ln/>
        </p:spPr>
        <p:txBody>
          <a:bodyPr wrap="square" lIns="0" tIns="0" rIns="0" bIns="0" anchor="b" anchorCtr="0" compatLnSpc="1">
            <a:noAutofit/>
          </a:bodyPr>
          <a:lstStyle/>
          <a:p>
            <a:pPr lvl="0"/>
            <a:fld id="{BD3402BE-EB6B-8A4D-8B22-7CDCDE122BE4}" type="slidenum">
              <a:t>75</a:t>
            </a:fld>
            <a:endParaRPr lang="es-ES"/>
          </a:p>
        </p:txBody>
      </p:sp>
      <p:sp>
        <p:nvSpPr>
          <p:cNvPr id="2" name="Marcador de imagen de diapositiva 1">
            <a:extLst>
              <a:ext uri="{FF2B5EF4-FFF2-40B4-BE49-F238E27FC236}">
                <a16:creationId xmlns:a16="http://schemas.microsoft.com/office/drawing/2014/main" id="{5A161A8A-9FA2-E843-B4E5-28D3E648D95A}"/>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D549B8E4-510D-4D44-9D1E-3FE0B0C7D775}"/>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FEB8A0E-9D1F-174B-85E7-106D807982CA}"/>
              </a:ext>
            </a:extLst>
          </p:cNvPr>
          <p:cNvSpPr txBox="1">
            <a:spLocks noGrp="1"/>
          </p:cNvSpPr>
          <p:nvPr>
            <p:ph type="sldNum" sz="quarter" idx="5"/>
          </p:nvPr>
        </p:nvSpPr>
        <p:spPr>
          <a:ln/>
        </p:spPr>
        <p:txBody>
          <a:bodyPr wrap="square" lIns="0" tIns="0" rIns="0" bIns="0" anchor="b" anchorCtr="0" compatLnSpc="1">
            <a:noAutofit/>
          </a:bodyPr>
          <a:lstStyle/>
          <a:p>
            <a:pPr lvl="0"/>
            <a:fld id="{90B374B5-4A77-2B47-ADA0-9801DBC08C53}" type="slidenum">
              <a:t>76</a:t>
            </a:fld>
            <a:endParaRPr lang="es-ES"/>
          </a:p>
        </p:txBody>
      </p:sp>
      <p:sp>
        <p:nvSpPr>
          <p:cNvPr id="2" name="Marcador de imagen de diapositiva 1">
            <a:extLst>
              <a:ext uri="{FF2B5EF4-FFF2-40B4-BE49-F238E27FC236}">
                <a16:creationId xmlns:a16="http://schemas.microsoft.com/office/drawing/2014/main" id="{6C2C2011-7A64-C24F-A88C-D6FF7905CF3E}"/>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49A43E6A-2A66-1645-91D0-294298F2B238}"/>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97A5040E-71A8-514D-A8DE-819A4571090D}"/>
              </a:ext>
            </a:extLst>
          </p:cNvPr>
          <p:cNvSpPr txBox="1">
            <a:spLocks noGrp="1"/>
          </p:cNvSpPr>
          <p:nvPr>
            <p:ph type="sldNum" sz="quarter" idx="5"/>
          </p:nvPr>
        </p:nvSpPr>
        <p:spPr>
          <a:ln/>
        </p:spPr>
        <p:txBody>
          <a:bodyPr wrap="square" lIns="0" tIns="0" rIns="0" bIns="0" anchor="b" anchorCtr="0" compatLnSpc="1">
            <a:noAutofit/>
          </a:bodyPr>
          <a:lstStyle/>
          <a:p>
            <a:pPr lvl="0"/>
            <a:fld id="{8A9BA136-8FAE-5043-B85B-B35927F6406A}" type="slidenum">
              <a:t>77</a:t>
            </a:fld>
            <a:endParaRPr lang="es-ES"/>
          </a:p>
        </p:txBody>
      </p:sp>
      <p:sp>
        <p:nvSpPr>
          <p:cNvPr id="2" name="Marcador de imagen de diapositiva 1">
            <a:extLst>
              <a:ext uri="{FF2B5EF4-FFF2-40B4-BE49-F238E27FC236}">
                <a16:creationId xmlns:a16="http://schemas.microsoft.com/office/drawing/2014/main" id="{FCEF3AC9-147B-D140-B742-2A98D01362CC}"/>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65261240-3471-5C4D-B41B-B2B38598CFCD}"/>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B1E636D6-8F62-4041-B755-D2D4FB10D2AE}"/>
              </a:ext>
            </a:extLst>
          </p:cNvPr>
          <p:cNvSpPr txBox="1">
            <a:spLocks noGrp="1"/>
          </p:cNvSpPr>
          <p:nvPr>
            <p:ph type="sldNum" sz="quarter" idx="5"/>
          </p:nvPr>
        </p:nvSpPr>
        <p:spPr>
          <a:ln/>
        </p:spPr>
        <p:txBody>
          <a:bodyPr wrap="square" lIns="0" tIns="0" rIns="0" bIns="0" anchor="b" anchorCtr="0" compatLnSpc="1">
            <a:noAutofit/>
          </a:bodyPr>
          <a:lstStyle/>
          <a:p>
            <a:pPr lvl="0"/>
            <a:fld id="{251945D1-54EF-D44D-BDB0-AE25F8096765}" type="slidenum">
              <a:t>78</a:t>
            </a:fld>
            <a:endParaRPr lang="es-ES"/>
          </a:p>
        </p:txBody>
      </p:sp>
      <p:sp>
        <p:nvSpPr>
          <p:cNvPr id="2" name="Marcador de imagen de diapositiva 1">
            <a:extLst>
              <a:ext uri="{FF2B5EF4-FFF2-40B4-BE49-F238E27FC236}">
                <a16:creationId xmlns:a16="http://schemas.microsoft.com/office/drawing/2014/main" id="{896F71D2-5EF7-8A46-89BC-8D578E33671C}"/>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DA58139-621B-994C-BDDC-C77CD8B1E995}"/>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E364A8DB-6E9D-524B-AD50-418127531E48}"/>
              </a:ext>
            </a:extLst>
          </p:cNvPr>
          <p:cNvSpPr txBox="1">
            <a:spLocks noGrp="1"/>
          </p:cNvSpPr>
          <p:nvPr>
            <p:ph type="sldNum" sz="quarter" idx="5"/>
          </p:nvPr>
        </p:nvSpPr>
        <p:spPr>
          <a:ln/>
        </p:spPr>
        <p:txBody>
          <a:bodyPr wrap="square" lIns="0" tIns="0" rIns="0" bIns="0" anchor="b" anchorCtr="0" compatLnSpc="1">
            <a:noAutofit/>
          </a:bodyPr>
          <a:lstStyle/>
          <a:p>
            <a:pPr lvl="0"/>
            <a:fld id="{B07BA541-E890-904D-8603-06A1FD101859}" type="slidenum">
              <a:t>79</a:t>
            </a:fld>
            <a:endParaRPr lang="es-ES"/>
          </a:p>
        </p:txBody>
      </p:sp>
      <p:sp>
        <p:nvSpPr>
          <p:cNvPr id="2" name="Marcador de imagen de diapositiva 1">
            <a:extLst>
              <a:ext uri="{FF2B5EF4-FFF2-40B4-BE49-F238E27FC236}">
                <a16:creationId xmlns:a16="http://schemas.microsoft.com/office/drawing/2014/main" id="{C5808628-CA4C-4F40-B706-ED294A932AD6}"/>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2863CE6D-9B89-974C-8357-DEAF95C39A4F}"/>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7C049D0D-DD25-A240-B4D3-F3CCB20FA01A}"/>
              </a:ext>
            </a:extLst>
          </p:cNvPr>
          <p:cNvSpPr txBox="1">
            <a:spLocks noGrp="1"/>
          </p:cNvSpPr>
          <p:nvPr>
            <p:ph type="sldNum" sz="quarter" idx="5"/>
          </p:nvPr>
        </p:nvSpPr>
        <p:spPr>
          <a:ln/>
        </p:spPr>
        <p:txBody>
          <a:bodyPr wrap="square" lIns="0" tIns="0" rIns="0" bIns="0" anchor="b" anchorCtr="0" compatLnSpc="1">
            <a:noAutofit/>
          </a:bodyPr>
          <a:lstStyle/>
          <a:p>
            <a:pPr lvl="0"/>
            <a:fld id="{51378D10-F4E9-5041-A44C-F5D21501E2C1}" type="slidenum">
              <a:t>8</a:t>
            </a:fld>
            <a:endParaRPr lang="es-ES"/>
          </a:p>
        </p:txBody>
      </p:sp>
      <p:sp>
        <p:nvSpPr>
          <p:cNvPr id="2" name="Marcador de imagen de diapositiva 1">
            <a:extLst>
              <a:ext uri="{FF2B5EF4-FFF2-40B4-BE49-F238E27FC236}">
                <a16:creationId xmlns:a16="http://schemas.microsoft.com/office/drawing/2014/main" id="{159FDB82-51C0-E84D-A529-745CDF76811F}"/>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7DD045A3-6ADA-8841-AC19-F9B23B45D02D}"/>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0118FBA-8C34-DA4B-B1ED-21C59504014F}"/>
              </a:ext>
            </a:extLst>
          </p:cNvPr>
          <p:cNvSpPr txBox="1">
            <a:spLocks noGrp="1"/>
          </p:cNvSpPr>
          <p:nvPr>
            <p:ph type="sldNum" sz="quarter" idx="5"/>
          </p:nvPr>
        </p:nvSpPr>
        <p:spPr>
          <a:ln/>
        </p:spPr>
        <p:txBody>
          <a:bodyPr wrap="square" lIns="0" tIns="0" rIns="0" bIns="0" anchor="b" anchorCtr="0" compatLnSpc="1">
            <a:noAutofit/>
          </a:bodyPr>
          <a:lstStyle/>
          <a:p>
            <a:pPr lvl="0"/>
            <a:fld id="{9B8A8056-BEFF-CD49-807E-BBC9AE977743}" type="slidenum">
              <a:t>80</a:t>
            </a:fld>
            <a:endParaRPr lang="es-ES"/>
          </a:p>
        </p:txBody>
      </p:sp>
      <p:sp>
        <p:nvSpPr>
          <p:cNvPr id="2" name="Marcador de imagen de diapositiva 1">
            <a:extLst>
              <a:ext uri="{FF2B5EF4-FFF2-40B4-BE49-F238E27FC236}">
                <a16:creationId xmlns:a16="http://schemas.microsoft.com/office/drawing/2014/main" id="{E641C608-8B2C-D348-89D7-44707ED7032D}"/>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CB3B40A-DF1C-EF45-8BBF-D6581ADE0E2D}"/>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9ADDC561-6961-EB4E-BC7E-A6688C1D205B}"/>
              </a:ext>
            </a:extLst>
          </p:cNvPr>
          <p:cNvSpPr txBox="1">
            <a:spLocks noGrp="1"/>
          </p:cNvSpPr>
          <p:nvPr>
            <p:ph type="sldNum" sz="quarter" idx="5"/>
          </p:nvPr>
        </p:nvSpPr>
        <p:spPr>
          <a:ln/>
        </p:spPr>
        <p:txBody>
          <a:bodyPr wrap="square" lIns="0" tIns="0" rIns="0" bIns="0" anchor="b" anchorCtr="0" compatLnSpc="1">
            <a:noAutofit/>
          </a:bodyPr>
          <a:lstStyle/>
          <a:p>
            <a:pPr lvl="0"/>
            <a:fld id="{CA6D994F-D8A2-0C44-B290-58DD460DE78B}" type="slidenum">
              <a:t>81</a:t>
            </a:fld>
            <a:endParaRPr lang="es-ES"/>
          </a:p>
        </p:txBody>
      </p:sp>
      <p:sp>
        <p:nvSpPr>
          <p:cNvPr id="2" name="Marcador de imagen de diapositiva 1">
            <a:extLst>
              <a:ext uri="{FF2B5EF4-FFF2-40B4-BE49-F238E27FC236}">
                <a16:creationId xmlns:a16="http://schemas.microsoft.com/office/drawing/2014/main" id="{D37F42B5-C3D3-6642-B2CC-FEA72413C8F6}"/>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4F116492-427A-D54F-A95C-703E0C4B4BFC}"/>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EBA72104-97C4-A945-AE5E-399CB5A3248A}"/>
              </a:ext>
            </a:extLst>
          </p:cNvPr>
          <p:cNvSpPr txBox="1">
            <a:spLocks noGrp="1"/>
          </p:cNvSpPr>
          <p:nvPr>
            <p:ph type="sldNum" sz="quarter" idx="5"/>
          </p:nvPr>
        </p:nvSpPr>
        <p:spPr>
          <a:ln/>
        </p:spPr>
        <p:txBody>
          <a:bodyPr wrap="square" lIns="0" tIns="0" rIns="0" bIns="0" anchor="b" anchorCtr="0" compatLnSpc="1">
            <a:noAutofit/>
          </a:bodyPr>
          <a:lstStyle/>
          <a:p>
            <a:pPr lvl="0"/>
            <a:fld id="{BFEA94FA-3CB6-BA4D-AC53-087B3C1963AC}" type="slidenum">
              <a:t>82</a:t>
            </a:fld>
            <a:endParaRPr lang="es-ES"/>
          </a:p>
        </p:txBody>
      </p:sp>
      <p:sp>
        <p:nvSpPr>
          <p:cNvPr id="2" name="Marcador de imagen de diapositiva 1">
            <a:extLst>
              <a:ext uri="{FF2B5EF4-FFF2-40B4-BE49-F238E27FC236}">
                <a16:creationId xmlns:a16="http://schemas.microsoft.com/office/drawing/2014/main" id="{A804AD75-5607-CE49-A895-04BB20463915}"/>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91006033-B699-0642-B289-923FB4979354}"/>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A05ED2C-F8AD-9A4F-9889-F543E592BF48}"/>
              </a:ext>
            </a:extLst>
          </p:cNvPr>
          <p:cNvSpPr txBox="1">
            <a:spLocks noGrp="1"/>
          </p:cNvSpPr>
          <p:nvPr>
            <p:ph type="sldNum" sz="quarter" idx="5"/>
          </p:nvPr>
        </p:nvSpPr>
        <p:spPr>
          <a:ln/>
        </p:spPr>
        <p:txBody>
          <a:bodyPr wrap="square" lIns="0" tIns="0" rIns="0" bIns="0" anchor="b" anchorCtr="0" compatLnSpc="1">
            <a:noAutofit/>
          </a:bodyPr>
          <a:lstStyle/>
          <a:p>
            <a:pPr lvl="0"/>
            <a:fld id="{23D9725B-DF8F-9A46-BB2E-F88F5B967D14}" type="slidenum">
              <a:t>83</a:t>
            </a:fld>
            <a:endParaRPr lang="es-ES"/>
          </a:p>
        </p:txBody>
      </p:sp>
      <p:sp>
        <p:nvSpPr>
          <p:cNvPr id="2" name="Marcador de imagen de diapositiva 1">
            <a:extLst>
              <a:ext uri="{FF2B5EF4-FFF2-40B4-BE49-F238E27FC236}">
                <a16:creationId xmlns:a16="http://schemas.microsoft.com/office/drawing/2014/main" id="{17202536-BCA9-5E47-86A0-9F7C80F13739}"/>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0C1C5591-1EE3-6C41-A147-5235FAE7DD04}"/>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F3FE85A2-4768-6547-887F-228152263720}"/>
              </a:ext>
            </a:extLst>
          </p:cNvPr>
          <p:cNvSpPr txBox="1">
            <a:spLocks noGrp="1"/>
          </p:cNvSpPr>
          <p:nvPr>
            <p:ph type="sldNum" sz="quarter" idx="5"/>
          </p:nvPr>
        </p:nvSpPr>
        <p:spPr>
          <a:ln/>
        </p:spPr>
        <p:txBody>
          <a:bodyPr wrap="square" lIns="0" tIns="0" rIns="0" bIns="0" anchor="b" anchorCtr="0" compatLnSpc="1">
            <a:noAutofit/>
          </a:bodyPr>
          <a:lstStyle/>
          <a:p>
            <a:pPr lvl="0"/>
            <a:fld id="{C582CB8B-29C0-FA42-B8DF-1D45FDDDB176}" type="slidenum">
              <a:t>84</a:t>
            </a:fld>
            <a:endParaRPr lang="es-ES"/>
          </a:p>
        </p:txBody>
      </p:sp>
      <p:sp>
        <p:nvSpPr>
          <p:cNvPr id="2" name="Marcador de imagen de diapositiva 1">
            <a:extLst>
              <a:ext uri="{FF2B5EF4-FFF2-40B4-BE49-F238E27FC236}">
                <a16:creationId xmlns:a16="http://schemas.microsoft.com/office/drawing/2014/main" id="{86615952-05DC-F24A-853D-7E214D55CD58}"/>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818C6F9E-1A4D-074E-B936-85FF95963090}"/>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BE0017A-D54A-6348-809E-02A6DF459229}"/>
              </a:ext>
            </a:extLst>
          </p:cNvPr>
          <p:cNvSpPr txBox="1">
            <a:spLocks noGrp="1"/>
          </p:cNvSpPr>
          <p:nvPr>
            <p:ph type="sldNum" sz="quarter" idx="5"/>
          </p:nvPr>
        </p:nvSpPr>
        <p:spPr>
          <a:ln/>
        </p:spPr>
        <p:txBody>
          <a:bodyPr wrap="square" lIns="0" tIns="0" rIns="0" bIns="0" anchor="b" anchorCtr="0" compatLnSpc="1">
            <a:noAutofit/>
          </a:bodyPr>
          <a:lstStyle/>
          <a:p>
            <a:pPr lvl="0"/>
            <a:fld id="{82BA6A94-23A6-614F-8F15-874BFD8671A2}" type="slidenum">
              <a:t>85</a:t>
            </a:fld>
            <a:endParaRPr lang="es-ES"/>
          </a:p>
        </p:txBody>
      </p:sp>
      <p:sp>
        <p:nvSpPr>
          <p:cNvPr id="2" name="Marcador de imagen de diapositiva 1">
            <a:extLst>
              <a:ext uri="{FF2B5EF4-FFF2-40B4-BE49-F238E27FC236}">
                <a16:creationId xmlns:a16="http://schemas.microsoft.com/office/drawing/2014/main" id="{6DE33C69-6AA9-CF46-BA80-0269C04F6C56}"/>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247C0C67-4030-1C46-8707-EE13D5BC2853}"/>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19DD2DF9-939D-294A-AAE6-E60DD3F3DD64}"/>
              </a:ext>
            </a:extLst>
          </p:cNvPr>
          <p:cNvSpPr txBox="1">
            <a:spLocks noGrp="1"/>
          </p:cNvSpPr>
          <p:nvPr>
            <p:ph type="sldNum" sz="quarter" idx="5"/>
          </p:nvPr>
        </p:nvSpPr>
        <p:spPr>
          <a:ln/>
        </p:spPr>
        <p:txBody>
          <a:bodyPr wrap="square" lIns="0" tIns="0" rIns="0" bIns="0" anchor="b" anchorCtr="0" compatLnSpc="1">
            <a:noAutofit/>
          </a:bodyPr>
          <a:lstStyle/>
          <a:p>
            <a:pPr lvl="0"/>
            <a:fld id="{628548DB-25EE-E24F-A2FC-0A9701906AEE}" type="slidenum">
              <a:t>86</a:t>
            </a:fld>
            <a:endParaRPr lang="es-ES"/>
          </a:p>
        </p:txBody>
      </p:sp>
      <p:sp>
        <p:nvSpPr>
          <p:cNvPr id="2" name="Marcador de imagen de diapositiva 1">
            <a:extLst>
              <a:ext uri="{FF2B5EF4-FFF2-40B4-BE49-F238E27FC236}">
                <a16:creationId xmlns:a16="http://schemas.microsoft.com/office/drawing/2014/main" id="{D5D8E15D-D875-AD46-86CE-844CC0FA17A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EF9F584D-25A6-294F-8455-476D2747D385}"/>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A155BDF-D806-0542-BDE4-EF7B879827EA}"/>
              </a:ext>
            </a:extLst>
          </p:cNvPr>
          <p:cNvSpPr txBox="1">
            <a:spLocks noGrp="1"/>
          </p:cNvSpPr>
          <p:nvPr>
            <p:ph type="sldNum" sz="quarter" idx="5"/>
          </p:nvPr>
        </p:nvSpPr>
        <p:spPr>
          <a:ln/>
        </p:spPr>
        <p:txBody>
          <a:bodyPr wrap="square" lIns="0" tIns="0" rIns="0" bIns="0" anchor="b" anchorCtr="0" compatLnSpc="1">
            <a:noAutofit/>
          </a:bodyPr>
          <a:lstStyle/>
          <a:p>
            <a:pPr lvl="0"/>
            <a:fld id="{B5E29AE8-2DCE-3F4D-AB66-B0F61040C7B6}" type="slidenum">
              <a:t>87</a:t>
            </a:fld>
            <a:endParaRPr lang="es-ES"/>
          </a:p>
        </p:txBody>
      </p:sp>
      <p:sp>
        <p:nvSpPr>
          <p:cNvPr id="2" name="Marcador de imagen de diapositiva 1">
            <a:extLst>
              <a:ext uri="{FF2B5EF4-FFF2-40B4-BE49-F238E27FC236}">
                <a16:creationId xmlns:a16="http://schemas.microsoft.com/office/drawing/2014/main" id="{6B3FD00A-4EBC-EB44-A2C2-0DF5F0252D4B}"/>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EA63B9CB-32FC-144F-943C-23A9F0357945}"/>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3DEE7180-F0F1-974E-8C95-6698F217D155}"/>
              </a:ext>
            </a:extLst>
          </p:cNvPr>
          <p:cNvSpPr txBox="1">
            <a:spLocks noGrp="1"/>
          </p:cNvSpPr>
          <p:nvPr>
            <p:ph type="sldNum" sz="quarter" idx="5"/>
          </p:nvPr>
        </p:nvSpPr>
        <p:spPr>
          <a:ln/>
        </p:spPr>
        <p:txBody>
          <a:bodyPr wrap="square" lIns="0" tIns="0" rIns="0" bIns="0" anchor="b" anchorCtr="0" compatLnSpc="1">
            <a:noAutofit/>
          </a:bodyPr>
          <a:lstStyle/>
          <a:p>
            <a:pPr lvl="0"/>
            <a:fld id="{BF033004-A3DE-B847-8B86-58D4E8B9E693}" type="slidenum">
              <a:t>88</a:t>
            </a:fld>
            <a:endParaRPr lang="es-ES"/>
          </a:p>
        </p:txBody>
      </p:sp>
      <p:sp>
        <p:nvSpPr>
          <p:cNvPr id="2" name="Marcador de imagen de diapositiva 1">
            <a:extLst>
              <a:ext uri="{FF2B5EF4-FFF2-40B4-BE49-F238E27FC236}">
                <a16:creationId xmlns:a16="http://schemas.microsoft.com/office/drawing/2014/main" id="{FFF0F32F-8A31-9544-A89F-09E8D8021FC1}"/>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54CB68F-95C9-4D44-BA55-E911CD12BCAC}"/>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826E269F-5A7D-5340-9C85-B68EC4FBBBAC}"/>
              </a:ext>
            </a:extLst>
          </p:cNvPr>
          <p:cNvSpPr txBox="1">
            <a:spLocks noGrp="1"/>
          </p:cNvSpPr>
          <p:nvPr>
            <p:ph type="sldNum" sz="quarter" idx="5"/>
          </p:nvPr>
        </p:nvSpPr>
        <p:spPr>
          <a:ln/>
        </p:spPr>
        <p:txBody>
          <a:bodyPr wrap="square" lIns="0" tIns="0" rIns="0" bIns="0" anchor="b" anchorCtr="0" compatLnSpc="1">
            <a:noAutofit/>
          </a:bodyPr>
          <a:lstStyle/>
          <a:p>
            <a:pPr lvl="0"/>
            <a:fld id="{8AB2F54F-7761-E047-9755-588CE2739641}" type="slidenum">
              <a:t>89</a:t>
            </a:fld>
            <a:endParaRPr lang="es-ES"/>
          </a:p>
        </p:txBody>
      </p:sp>
      <p:sp>
        <p:nvSpPr>
          <p:cNvPr id="2" name="Marcador de imagen de diapositiva 1">
            <a:extLst>
              <a:ext uri="{FF2B5EF4-FFF2-40B4-BE49-F238E27FC236}">
                <a16:creationId xmlns:a16="http://schemas.microsoft.com/office/drawing/2014/main" id="{3C27F510-9244-2046-BF6A-1E8D0FF93C79}"/>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920C9AC9-3A09-3F47-AF8D-610EBD9A2DFF}"/>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11496137-1C2E-9548-8643-C56246B7E7C3}"/>
              </a:ext>
            </a:extLst>
          </p:cNvPr>
          <p:cNvSpPr txBox="1">
            <a:spLocks noGrp="1"/>
          </p:cNvSpPr>
          <p:nvPr>
            <p:ph type="sldNum" sz="quarter" idx="5"/>
          </p:nvPr>
        </p:nvSpPr>
        <p:spPr>
          <a:ln/>
        </p:spPr>
        <p:txBody>
          <a:bodyPr wrap="square" lIns="0" tIns="0" rIns="0" bIns="0" anchor="b" anchorCtr="0" compatLnSpc="1">
            <a:noAutofit/>
          </a:bodyPr>
          <a:lstStyle/>
          <a:p>
            <a:pPr lvl="0"/>
            <a:fld id="{33B981C5-AB48-8140-B231-1E0B73DB6379}" type="slidenum">
              <a:t>9</a:t>
            </a:fld>
            <a:endParaRPr lang="es-ES"/>
          </a:p>
        </p:txBody>
      </p:sp>
      <p:sp>
        <p:nvSpPr>
          <p:cNvPr id="2" name="Marcador de imagen de diapositiva 1">
            <a:extLst>
              <a:ext uri="{FF2B5EF4-FFF2-40B4-BE49-F238E27FC236}">
                <a16:creationId xmlns:a16="http://schemas.microsoft.com/office/drawing/2014/main" id="{5F424A07-24F8-1845-99B0-8E98EDD19D4F}"/>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8DCB9E4F-0AA9-E641-BCF6-9592EA7E7696}"/>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70F76C7A-989B-3849-B91F-8374B9DB9562}"/>
              </a:ext>
            </a:extLst>
          </p:cNvPr>
          <p:cNvSpPr txBox="1">
            <a:spLocks noGrp="1"/>
          </p:cNvSpPr>
          <p:nvPr>
            <p:ph type="sldNum" sz="quarter" idx="5"/>
          </p:nvPr>
        </p:nvSpPr>
        <p:spPr>
          <a:ln/>
        </p:spPr>
        <p:txBody>
          <a:bodyPr wrap="square" lIns="0" tIns="0" rIns="0" bIns="0" anchor="b" anchorCtr="0" compatLnSpc="1">
            <a:noAutofit/>
          </a:bodyPr>
          <a:lstStyle/>
          <a:p>
            <a:pPr lvl="0"/>
            <a:fld id="{46D6D335-B78B-7B47-9298-E3ED47586F29}" type="slidenum">
              <a:t>90</a:t>
            </a:fld>
            <a:endParaRPr lang="es-ES"/>
          </a:p>
        </p:txBody>
      </p:sp>
      <p:sp>
        <p:nvSpPr>
          <p:cNvPr id="2" name="Marcador de imagen de diapositiva 1">
            <a:extLst>
              <a:ext uri="{FF2B5EF4-FFF2-40B4-BE49-F238E27FC236}">
                <a16:creationId xmlns:a16="http://schemas.microsoft.com/office/drawing/2014/main" id="{FF889684-FD3D-3C45-8C06-C11C681136F5}"/>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F4BED2EE-EB11-A54D-8B14-BF7BD1D5DE74}"/>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28C840E9-1866-FB48-95DD-32354D3C3640}"/>
              </a:ext>
            </a:extLst>
          </p:cNvPr>
          <p:cNvSpPr txBox="1">
            <a:spLocks noGrp="1"/>
          </p:cNvSpPr>
          <p:nvPr>
            <p:ph type="sldNum" sz="quarter" idx="5"/>
          </p:nvPr>
        </p:nvSpPr>
        <p:spPr>
          <a:ln/>
        </p:spPr>
        <p:txBody>
          <a:bodyPr wrap="square" lIns="0" tIns="0" rIns="0" bIns="0" anchor="b" anchorCtr="0" compatLnSpc="1">
            <a:noAutofit/>
          </a:bodyPr>
          <a:lstStyle/>
          <a:p>
            <a:pPr lvl="0"/>
            <a:fld id="{9181618F-285C-4646-833F-6DC8B3D3A9B0}" type="slidenum">
              <a:t>91</a:t>
            </a:fld>
            <a:endParaRPr lang="es-ES"/>
          </a:p>
        </p:txBody>
      </p:sp>
      <p:sp>
        <p:nvSpPr>
          <p:cNvPr id="2" name="Marcador de imagen de diapositiva 1">
            <a:extLst>
              <a:ext uri="{FF2B5EF4-FFF2-40B4-BE49-F238E27FC236}">
                <a16:creationId xmlns:a16="http://schemas.microsoft.com/office/drawing/2014/main" id="{FE5CC2D7-3F89-E14C-A13E-181595F1AE10}"/>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59148ACA-367A-E14A-893E-92E5163E2DA7}"/>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28C840E9-1866-FB48-95DD-32354D3C3640}"/>
              </a:ext>
            </a:extLst>
          </p:cNvPr>
          <p:cNvSpPr txBox="1">
            <a:spLocks noGrp="1"/>
          </p:cNvSpPr>
          <p:nvPr>
            <p:ph type="sldNum" sz="quarter" idx="5"/>
          </p:nvPr>
        </p:nvSpPr>
        <p:spPr>
          <a:ln/>
        </p:spPr>
        <p:txBody>
          <a:bodyPr wrap="square" lIns="0" tIns="0" rIns="0" bIns="0" anchor="b" anchorCtr="0" compatLnSpc="1">
            <a:noAutofit/>
          </a:bodyPr>
          <a:lstStyle/>
          <a:p>
            <a:pPr lvl="0"/>
            <a:fld id="{9181618F-285C-4646-833F-6DC8B3D3A9B0}" type="slidenum">
              <a:t>92</a:t>
            </a:fld>
            <a:endParaRPr lang="es-ES"/>
          </a:p>
        </p:txBody>
      </p:sp>
      <p:sp>
        <p:nvSpPr>
          <p:cNvPr id="2" name="Marcador de imagen de diapositiva 1">
            <a:extLst>
              <a:ext uri="{FF2B5EF4-FFF2-40B4-BE49-F238E27FC236}">
                <a16:creationId xmlns:a16="http://schemas.microsoft.com/office/drawing/2014/main" id="{FE5CC2D7-3F89-E14C-A13E-181595F1AE10}"/>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59148ACA-367A-E14A-893E-92E5163E2DA7}"/>
              </a:ext>
            </a:extLst>
          </p:cNvPr>
          <p:cNvSpPr txBox="1">
            <a:spLocks noGrp="1"/>
          </p:cNvSpPr>
          <p:nvPr>
            <p:ph type="body" sz="quarter" idx="1"/>
          </p:nvPr>
        </p:nvSpPr>
        <p:spPr>
          <a:xfrm>
            <a:off x="755639" y="5078520"/>
            <a:ext cx="6035759" cy="4799520"/>
          </a:xfrm>
        </p:spPr>
        <p:txBody>
          <a:bodyPr/>
          <a:lstStyle/>
          <a:p>
            <a:endParaRPr lang="es-ES"/>
          </a:p>
        </p:txBody>
      </p:sp>
    </p:spTree>
    <p:extLst>
      <p:ext uri="{BB962C8B-B14F-4D97-AF65-F5344CB8AC3E}">
        <p14:creationId xmlns:p14="http://schemas.microsoft.com/office/powerpoint/2010/main" val="7684662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B2450968-7AA2-F943-A2C9-8B61E01BB843}"/>
              </a:ext>
            </a:extLst>
          </p:cNvPr>
          <p:cNvSpPr txBox="1">
            <a:spLocks noGrp="1"/>
          </p:cNvSpPr>
          <p:nvPr>
            <p:ph type="sldNum" sz="quarter" idx="5"/>
          </p:nvPr>
        </p:nvSpPr>
        <p:spPr>
          <a:ln/>
        </p:spPr>
        <p:txBody>
          <a:bodyPr wrap="square" lIns="0" tIns="0" rIns="0" bIns="0" anchor="b" anchorCtr="0" compatLnSpc="1">
            <a:noAutofit/>
          </a:bodyPr>
          <a:lstStyle/>
          <a:p>
            <a:pPr lvl="0"/>
            <a:fld id="{F50EF078-BDB5-3A46-8223-B3BE33E44C29}" type="slidenum">
              <a:t>93</a:t>
            </a:fld>
            <a:endParaRPr lang="es-ES"/>
          </a:p>
        </p:txBody>
      </p:sp>
      <p:sp>
        <p:nvSpPr>
          <p:cNvPr id="2" name="Marcador de imagen de diapositiva 1">
            <a:extLst>
              <a:ext uri="{FF2B5EF4-FFF2-40B4-BE49-F238E27FC236}">
                <a16:creationId xmlns:a16="http://schemas.microsoft.com/office/drawing/2014/main" id="{EF178B32-3EA1-CD43-990D-FBF143D70D69}"/>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47438D5B-93ED-9540-8175-15A43535EA96}"/>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CD0DC35B-32FE-BC4B-B6A1-1A8EA3B6FA38}"/>
              </a:ext>
            </a:extLst>
          </p:cNvPr>
          <p:cNvSpPr txBox="1">
            <a:spLocks noGrp="1"/>
          </p:cNvSpPr>
          <p:nvPr>
            <p:ph type="sldNum" sz="quarter" idx="5"/>
          </p:nvPr>
        </p:nvSpPr>
        <p:spPr>
          <a:ln/>
        </p:spPr>
        <p:txBody>
          <a:bodyPr wrap="square" lIns="0" tIns="0" rIns="0" bIns="0" anchor="b" anchorCtr="0" compatLnSpc="1">
            <a:noAutofit/>
          </a:bodyPr>
          <a:lstStyle/>
          <a:p>
            <a:pPr lvl="0"/>
            <a:fld id="{CCE5C512-8B1E-F74D-A4D0-492889BB1C72}" type="slidenum">
              <a:t>94</a:t>
            </a:fld>
            <a:endParaRPr lang="es-ES"/>
          </a:p>
        </p:txBody>
      </p:sp>
      <p:sp>
        <p:nvSpPr>
          <p:cNvPr id="2" name="Marcador de imagen de diapositiva 1">
            <a:extLst>
              <a:ext uri="{FF2B5EF4-FFF2-40B4-BE49-F238E27FC236}">
                <a16:creationId xmlns:a16="http://schemas.microsoft.com/office/drawing/2014/main" id="{993E03E3-A6D6-474D-98F4-40EA99BC9E3D}"/>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FC75383-869C-E34C-8C63-D8B36FCBFAE9}"/>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D952D1E2-AB3F-0940-9556-1A5CD7F97F30}"/>
              </a:ext>
            </a:extLst>
          </p:cNvPr>
          <p:cNvSpPr txBox="1">
            <a:spLocks noGrp="1"/>
          </p:cNvSpPr>
          <p:nvPr>
            <p:ph type="sldNum" sz="quarter" idx="5"/>
          </p:nvPr>
        </p:nvSpPr>
        <p:spPr>
          <a:ln/>
        </p:spPr>
        <p:txBody>
          <a:bodyPr wrap="square" lIns="0" tIns="0" rIns="0" bIns="0" anchor="b" anchorCtr="0" compatLnSpc="1">
            <a:noAutofit/>
          </a:bodyPr>
          <a:lstStyle/>
          <a:p>
            <a:pPr lvl="0"/>
            <a:fld id="{4FDB876E-06E8-1C49-807C-4D9483CB6A7A}" type="slidenum">
              <a:t>95</a:t>
            </a:fld>
            <a:endParaRPr lang="es-ES"/>
          </a:p>
        </p:txBody>
      </p:sp>
      <p:sp>
        <p:nvSpPr>
          <p:cNvPr id="2" name="Marcador de imagen de diapositiva 1">
            <a:extLst>
              <a:ext uri="{FF2B5EF4-FFF2-40B4-BE49-F238E27FC236}">
                <a16:creationId xmlns:a16="http://schemas.microsoft.com/office/drawing/2014/main" id="{26397B6D-D42E-384A-A533-E3B6DF73D3D4}"/>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A75F5675-369E-7D4A-BB6B-AC3E3406BC1D}"/>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6A3444A1-AF1E-BA4E-AD3D-792002B9DBAD}"/>
              </a:ext>
            </a:extLst>
          </p:cNvPr>
          <p:cNvSpPr txBox="1">
            <a:spLocks noGrp="1"/>
          </p:cNvSpPr>
          <p:nvPr>
            <p:ph type="sldNum" sz="quarter" idx="5"/>
          </p:nvPr>
        </p:nvSpPr>
        <p:spPr>
          <a:ln/>
        </p:spPr>
        <p:txBody>
          <a:bodyPr wrap="square" lIns="0" tIns="0" rIns="0" bIns="0" anchor="b" anchorCtr="0" compatLnSpc="1">
            <a:noAutofit/>
          </a:bodyPr>
          <a:lstStyle/>
          <a:p>
            <a:pPr lvl="0"/>
            <a:fld id="{12179A25-D777-544C-8788-93C3BFE59174}" type="slidenum">
              <a:t>96</a:t>
            </a:fld>
            <a:endParaRPr lang="es-ES"/>
          </a:p>
        </p:txBody>
      </p:sp>
      <p:sp>
        <p:nvSpPr>
          <p:cNvPr id="2" name="Marcador de imagen de diapositiva 1">
            <a:extLst>
              <a:ext uri="{FF2B5EF4-FFF2-40B4-BE49-F238E27FC236}">
                <a16:creationId xmlns:a16="http://schemas.microsoft.com/office/drawing/2014/main" id="{62A7B2C7-93D2-514B-9AF9-2202FE2CC3AE}"/>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1A63FC8C-0131-2F44-AD3C-03839C78E728}"/>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A302D532-96BD-B148-B6BD-ED1DDAB26CE9}"/>
              </a:ext>
            </a:extLst>
          </p:cNvPr>
          <p:cNvSpPr txBox="1">
            <a:spLocks noGrp="1"/>
          </p:cNvSpPr>
          <p:nvPr>
            <p:ph type="sldNum" sz="quarter" idx="5"/>
          </p:nvPr>
        </p:nvSpPr>
        <p:spPr>
          <a:ln/>
        </p:spPr>
        <p:txBody>
          <a:bodyPr wrap="square" lIns="0" tIns="0" rIns="0" bIns="0" anchor="b" anchorCtr="0" compatLnSpc="1">
            <a:noAutofit/>
          </a:bodyPr>
          <a:lstStyle/>
          <a:p>
            <a:pPr lvl="0"/>
            <a:fld id="{AE5475B7-AE26-CE43-AA51-E3978E19FBCB}" type="slidenum">
              <a:t>97</a:t>
            </a:fld>
            <a:endParaRPr lang="es-ES"/>
          </a:p>
        </p:txBody>
      </p:sp>
      <p:sp>
        <p:nvSpPr>
          <p:cNvPr id="2" name="Marcador de imagen de diapositiva 1">
            <a:extLst>
              <a:ext uri="{FF2B5EF4-FFF2-40B4-BE49-F238E27FC236}">
                <a16:creationId xmlns:a16="http://schemas.microsoft.com/office/drawing/2014/main" id="{7705D10B-3339-5342-95E1-4750160AA512}"/>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C4613C9F-2038-AD43-B8A3-29349E1778D0}"/>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407D81E4-FC4A-0045-873C-3ED94D403363}"/>
              </a:ext>
            </a:extLst>
          </p:cNvPr>
          <p:cNvSpPr txBox="1">
            <a:spLocks noGrp="1"/>
          </p:cNvSpPr>
          <p:nvPr>
            <p:ph type="sldNum" sz="quarter" idx="5"/>
          </p:nvPr>
        </p:nvSpPr>
        <p:spPr>
          <a:ln/>
        </p:spPr>
        <p:txBody>
          <a:bodyPr wrap="square" lIns="0" tIns="0" rIns="0" bIns="0" anchor="b" anchorCtr="0" compatLnSpc="1">
            <a:noAutofit/>
          </a:bodyPr>
          <a:lstStyle/>
          <a:p>
            <a:pPr lvl="0"/>
            <a:fld id="{6A73AA94-0CF9-D648-A32E-8B33BB327D94}" type="slidenum">
              <a:t>98</a:t>
            </a:fld>
            <a:endParaRPr lang="es-ES"/>
          </a:p>
        </p:txBody>
      </p:sp>
      <p:sp>
        <p:nvSpPr>
          <p:cNvPr id="2" name="Marcador de imagen de diapositiva 1">
            <a:extLst>
              <a:ext uri="{FF2B5EF4-FFF2-40B4-BE49-F238E27FC236}">
                <a16:creationId xmlns:a16="http://schemas.microsoft.com/office/drawing/2014/main" id="{59C32D26-EC27-2F4E-BD87-9C3D97728720}"/>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6EAE6FEA-EEBF-BB46-9660-7A8F068EB19B}"/>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18">
            <a:extLst>
              <a:ext uri="{FF2B5EF4-FFF2-40B4-BE49-F238E27FC236}">
                <a16:creationId xmlns:a16="http://schemas.microsoft.com/office/drawing/2014/main" id="{E80C134F-8CB1-F44B-A29D-CF50D9D39C5D}"/>
              </a:ext>
            </a:extLst>
          </p:cNvPr>
          <p:cNvSpPr txBox="1">
            <a:spLocks noGrp="1"/>
          </p:cNvSpPr>
          <p:nvPr>
            <p:ph type="sldNum" sz="quarter" idx="5"/>
          </p:nvPr>
        </p:nvSpPr>
        <p:spPr>
          <a:ln/>
        </p:spPr>
        <p:txBody>
          <a:bodyPr wrap="square" lIns="0" tIns="0" rIns="0" bIns="0" anchor="b" anchorCtr="0" compatLnSpc="1">
            <a:noAutofit/>
          </a:bodyPr>
          <a:lstStyle/>
          <a:p>
            <a:pPr lvl="0"/>
            <a:fld id="{22843372-170A-A049-85F9-2B5DBEA0B0E8}" type="slidenum">
              <a:t>99</a:t>
            </a:fld>
            <a:endParaRPr lang="es-ES"/>
          </a:p>
        </p:txBody>
      </p:sp>
      <p:sp>
        <p:nvSpPr>
          <p:cNvPr id="2" name="Marcador de imagen de diapositiva 1">
            <a:extLst>
              <a:ext uri="{FF2B5EF4-FFF2-40B4-BE49-F238E27FC236}">
                <a16:creationId xmlns:a16="http://schemas.microsoft.com/office/drawing/2014/main" id="{F33BAC49-F194-D847-96CA-FCAA58D1CE58}"/>
              </a:ext>
            </a:extLst>
          </p:cNvPr>
          <p:cNvSpPr>
            <a:spLocks noGrp="1" noRot="1" noChangeAspect="1" noResize="1"/>
          </p:cNvSpPr>
          <p:nvPr>
            <p:ph type="sldImg"/>
          </p:nvPr>
        </p:nvSpPr>
        <p:spPr>
          <a:xfrm>
            <a:off x="1106488" y="812800"/>
            <a:ext cx="5345112" cy="4008438"/>
          </a:xfrm>
          <a:solidFill>
            <a:srgbClr val="CFE7F5"/>
          </a:solidFill>
          <a:ln w="25400">
            <a:solidFill>
              <a:srgbClr val="808080"/>
            </a:solidFill>
            <a:prstDash val="solid"/>
          </a:ln>
        </p:spPr>
      </p:sp>
      <p:sp>
        <p:nvSpPr>
          <p:cNvPr id="3" name="Marcador de notas 2">
            <a:extLst>
              <a:ext uri="{FF2B5EF4-FFF2-40B4-BE49-F238E27FC236}">
                <a16:creationId xmlns:a16="http://schemas.microsoft.com/office/drawing/2014/main" id="{F6C1ABB6-CB95-6E44-AED6-18B7281D7F9F}"/>
              </a:ext>
            </a:extLst>
          </p:cNvPr>
          <p:cNvSpPr txBox="1">
            <a:spLocks noGrp="1"/>
          </p:cNvSpPr>
          <p:nvPr>
            <p:ph type="body" sz="quarter" idx="1"/>
          </p:nvPr>
        </p:nvSpPr>
        <p:spPr>
          <a:xfrm>
            <a:off x="755639" y="5078520"/>
            <a:ext cx="6035759" cy="4799520"/>
          </a:xfrm>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3A8D1-3AAB-A94C-9EC3-6E05F5FC691D}"/>
              </a:ext>
            </a:extLst>
          </p:cNvPr>
          <p:cNvSpPr>
            <a:spLocks noGrp="1"/>
          </p:cNvSpPr>
          <p:nvPr>
            <p:ph type="ctrTitle"/>
          </p:nvPr>
        </p:nvSpPr>
        <p:spPr>
          <a:xfrm>
            <a:off x="1260475" y="1236663"/>
            <a:ext cx="7559675" cy="2632075"/>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99CEFE78-1EB3-144C-A00A-06F7D8FA2F69}"/>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a:extLst>
              <a:ext uri="{FF2B5EF4-FFF2-40B4-BE49-F238E27FC236}">
                <a16:creationId xmlns:a16="http://schemas.microsoft.com/office/drawing/2014/main" id="{61AE00E2-F17D-264A-AD97-BD4422B8CD42}"/>
              </a:ext>
            </a:extLst>
          </p:cNvPr>
          <p:cNvSpPr>
            <a:spLocks noGrp="1"/>
          </p:cNvSpPr>
          <p:nvPr>
            <p:ph type="dt" sz="half" idx="10"/>
          </p:nvPr>
        </p:nvSpPr>
        <p:spPr/>
        <p:txBody>
          <a:bodyPr/>
          <a:lstStyle/>
          <a:p>
            <a:pPr lvl="0"/>
            <a:endParaRPr lang="es-ES"/>
          </a:p>
        </p:txBody>
      </p:sp>
      <p:sp>
        <p:nvSpPr>
          <p:cNvPr id="5" name="Marcador de pie de página 4">
            <a:extLst>
              <a:ext uri="{FF2B5EF4-FFF2-40B4-BE49-F238E27FC236}">
                <a16:creationId xmlns:a16="http://schemas.microsoft.com/office/drawing/2014/main" id="{72D4B041-1F8C-2A4D-B0D8-711BE40E02A1}"/>
              </a:ext>
            </a:extLst>
          </p:cNvPr>
          <p:cNvSpPr>
            <a:spLocks noGrp="1"/>
          </p:cNvSpPr>
          <p:nvPr>
            <p:ph type="ftr" sz="quarter" idx="11"/>
          </p:nvPr>
        </p:nvSpPr>
        <p:spPr/>
        <p:txBody>
          <a:bodyPr/>
          <a:lstStyle/>
          <a:p>
            <a:pPr lvl="0"/>
            <a:endParaRPr lang="es-ES"/>
          </a:p>
        </p:txBody>
      </p:sp>
      <p:sp>
        <p:nvSpPr>
          <p:cNvPr id="6" name="Marcador de número de diapositiva 5">
            <a:extLst>
              <a:ext uri="{FF2B5EF4-FFF2-40B4-BE49-F238E27FC236}">
                <a16:creationId xmlns:a16="http://schemas.microsoft.com/office/drawing/2014/main" id="{C699662C-2317-5F44-85D3-3F70E9C29EC8}"/>
              </a:ext>
            </a:extLst>
          </p:cNvPr>
          <p:cNvSpPr>
            <a:spLocks noGrp="1"/>
          </p:cNvSpPr>
          <p:nvPr>
            <p:ph type="sldNum" sz="quarter" idx="12"/>
          </p:nvPr>
        </p:nvSpPr>
        <p:spPr/>
        <p:txBody>
          <a:bodyPr/>
          <a:lstStyle/>
          <a:p>
            <a:pPr lvl="0"/>
            <a:fld id="{1E2A7383-6A87-6E4D-BB14-CB6CB9AEB754}" type="slidenum">
              <a:t>‹Nº›</a:t>
            </a:fld>
            <a:endParaRPr lang="es-ES"/>
          </a:p>
        </p:txBody>
      </p:sp>
    </p:spTree>
    <p:extLst>
      <p:ext uri="{BB962C8B-B14F-4D97-AF65-F5344CB8AC3E}">
        <p14:creationId xmlns:p14="http://schemas.microsoft.com/office/powerpoint/2010/main" val="2856133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28539-ED4E-CD41-9989-68B2864A0DD0}"/>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C477D1E3-F36B-D34D-B466-A916A7910FA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7AFA75C4-2C8F-994E-B7AC-9446A79AB6A7}"/>
              </a:ext>
            </a:extLst>
          </p:cNvPr>
          <p:cNvSpPr>
            <a:spLocks noGrp="1"/>
          </p:cNvSpPr>
          <p:nvPr>
            <p:ph type="dt" sz="half" idx="10"/>
          </p:nvPr>
        </p:nvSpPr>
        <p:spPr/>
        <p:txBody>
          <a:bodyPr/>
          <a:lstStyle/>
          <a:p>
            <a:pPr lvl="0"/>
            <a:endParaRPr lang="es-ES"/>
          </a:p>
        </p:txBody>
      </p:sp>
      <p:sp>
        <p:nvSpPr>
          <p:cNvPr id="5" name="Marcador de pie de página 4">
            <a:extLst>
              <a:ext uri="{FF2B5EF4-FFF2-40B4-BE49-F238E27FC236}">
                <a16:creationId xmlns:a16="http://schemas.microsoft.com/office/drawing/2014/main" id="{69C7301B-9BF4-F746-AFB0-B7C8AE434726}"/>
              </a:ext>
            </a:extLst>
          </p:cNvPr>
          <p:cNvSpPr>
            <a:spLocks noGrp="1"/>
          </p:cNvSpPr>
          <p:nvPr>
            <p:ph type="ftr" sz="quarter" idx="11"/>
          </p:nvPr>
        </p:nvSpPr>
        <p:spPr/>
        <p:txBody>
          <a:bodyPr/>
          <a:lstStyle/>
          <a:p>
            <a:pPr lvl="0"/>
            <a:endParaRPr lang="es-ES"/>
          </a:p>
        </p:txBody>
      </p:sp>
      <p:sp>
        <p:nvSpPr>
          <p:cNvPr id="6" name="Marcador de número de diapositiva 5">
            <a:extLst>
              <a:ext uri="{FF2B5EF4-FFF2-40B4-BE49-F238E27FC236}">
                <a16:creationId xmlns:a16="http://schemas.microsoft.com/office/drawing/2014/main" id="{BD7CA6F6-D233-1C48-A6FE-B6EAE029C46E}"/>
              </a:ext>
            </a:extLst>
          </p:cNvPr>
          <p:cNvSpPr>
            <a:spLocks noGrp="1"/>
          </p:cNvSpPr>
          <p:nvPr>
            <p:ph type="sldNum" sz="quarter" idx="12"/>
          </p:nvPr>
        </p:nvSpPr>
        <p:spPr/>
        <p:txBody>
          <a:bodyPr/>
          <a:lstStyle/>
          <a:p>
            <a:pPr lvl="0"/>
            <a:fld id="{0F1FDD7B-559D-8843-8B38-2D54EFC8FBE6}" type="slidenum">
              <a:t>‹Nº›</a:t>
            </a:fld>
            <a:endParaRPr lang="es-ES"/>
          </a:p>
        </p:txBody>
      </p:sp>
    </p:spTree>
    <p:extLst>
      <p:ext uri="{BB962C8B-B14F-4D97-AF65-F5344CB8AC3E}">
        <p14:creationId xmlns:p14="http://schemas.microsoft.com/office/powerpoint/2010/main" val="970941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7B43E2-8226-6342-9CD6-4F75284C730F}"/>
              </a:ext>
            </a:extLst>
          </p:cNvPr>
          <p:cNvSpPr>
            <a:spLocks noGrp="1"/>
          </p:cNvSpPr>
          <p:nvPr>
            <p:ph type="title" orient="vert"/>
          </p:nvPr>
        </p:nvSpPr>
        <p:spPr>
          <a:xfrm>
            <a:off x="7292975" y="300038"/>
            <a:ext cx="2262188" cy="5853112"/>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3E883EEE-7774-3E43-9FE1-3B0062FE35C7}"/>
              </a:ext>
            </a:extLst>
          </p:cNvPr>
          <p:cNvSpPr>
            <a:spLocks noGrp="1"/>
          </p:cNvSpPr>
          <p:nvPr>
            <p:ph type="body" orient="vert" idx="1"/>
          </p:nvPr>
        </p:nvSpPr>
        <p:spPr>
          <a:xfrm>
            <a:off x="503238" y="300038"/>
            <a:ext cx="6637337" cy="585311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B4171FEB-A53C-4449-A464-7AECE8862DA3}"/>
              </a:ext>
            </a:extLst>
          </p:cNvPr>
          <p:cNvSpPr>
            <a:spLocks noGrp="1"/>
          </p:cNvSpPr>
          <p:nvPr>
            <p:ph type="dt" sz="half" idx="10"/>
          </p:nvPr>
        </p:nvSpPr>
        <p:spPr/>
        <p:txBody>
          <a:bodyPr/>
          <a:lstStyle/>
          <a:p>
            <a:pPr lvl="0"/>
            <a:endParaRPr lang="es-ES"/>
          </a:p>
        </p:txBody>
      </p:sp>
      <p:sp>
        <p:nvSpPr>
          <p:cNvPr id="5" name="Marcador de pie de página 4">
            <a:extLst>
              <a:ext uri="{FF2B5EF4-FFF2-40B4-BE49-F238E27FC236}">
                <a16:creationId xmlns:a16="http://schemas.microsoft.com/office/drawing/2014/main" id="{EB300A97-8527-1942-A6B3-8A967362A15B}"/>
              </a:ext>
            </a:extLst>
          </p:cNvPr>
          <p:cNvSpPr>
            <a:spLocks noGrp="1"/>
          </p:cNvSpPr>
          <p:nvPr>
            <p:ph type="ftr" sz="quarter" idx="11"/>
          </p:nvPr>
        </p:nvSpPr>
        <p:spPr/>
        <p:txBody>
          <a:bodyPr/>
          <a:lstStyle/>
          <a:p>
            <a:pPr lvl="0"/>
            <a:endParaRPr lang="es-ES"/>
          </a:p>
        </p:txBody>
      </p:sp>
      <p:sp>
        <p:nvSpPr>
          <p:cNvPr id="6" name="Marcador de número de diapositiva 5">
            <a:extLst>
              <a:ext uri="{FF2B5EF4-FFF2-40B4-BE49-F238E27FC236}">
                <a16:creationId xmlns:a16="http://schemas.microsoft.com/office/drawing/2014/main" id="{2F7E4E28-9120-4449-8B34-14D048E32F56}"/>
              </a:ext>
            </a:extLst>
          </p:cNvPr>
          <p:cNvSpPr>
            <a:spLocks noGrp="1"/>
          </p:cNvSpPr>
          <p:nvPr>
            <p:ph type="sldNum" sz="quarter" idx="12"/>
          </p:nvPr>
        </p:nvSpPr>
        <p:spPr/>
        <p:txBody>
          <a:bodyPr/>
          <a:lstStyle/>
          <a:p>
            <a:pPr lvl="0"/>
            <a:fld id="{A85D42FA-DF52-E24D-ABE8-957925145826}" type="slidenum">
              <a:t>‹Nº›</a:t>
            </a:fld>
            <a:endParaRPr lang="es-ES"/>
          </a:p>
        </p:txBody>
      </p:sp>
    </p:spTree>
    <p:extLst>
      <p:ext uri="{BB962C8B-B14F-4D97-AF65-F5344CB8AC3E}">
        <p14:creationId xmlns:p14="http://schemas.microsoft.com/office/powerpoint/2010/main" val="3427358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7FE7B-8B0A-804F-8B68-6DB186577215}"/>
              </a:ext>
            </a:extLst>
          </p:cNvPr>
          <p:cNvSpPr>
            <a:spLocks noGrp="1"/>
          </p:cNvSpPr>
          <p:nvPr>
            <p:ph type="ctrTitle"/>
          </p:nvPr>
        </p:nvSpPr>
        <p:spPr>
          <a:xfrm>
            <a:off x="1260475" y="1236663"/>
            <a:ext cx="7559675" cy="2632075"/>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C7D00827-AE23-6D41-B608-DB7718357EC3}"/>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Tree>
    <p:extLst>
      <p:ext uri="{BB962C8B-B14F-4D97-AF65-F5344CB8AC3E}">
        <p14:creationId xmlns:p14="http://schemas.microsoft.com/office/powerpoint/2010/main" val="1516590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EC0B42-3D0A-2543-9C21-EECB7E2D3F68}"/>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B85838A1-8EDE-FD49-8DAF-19DE90A8133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Tree>
    <p:extLst>
      <p:ext uri="{BB962C8B-B14F-4D97-AF65-F5344CB8AC3E}">
        <p14:creationId xmlns:p14="http://schemas.microsoft.com/office/powerpoint/2010/main" val="913624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6D064D-2994-4549-B689-288C5EF6FBC0}"/>
              </a:ext>
            </a:extLst>
          </p:cNvPr>
          <p:cNvSpPr>
            <a:spLocks noGrp="1"/>
          </p:cNvSpPr>
          <p:nvPr>
            <p:ph type="title"/>
          </p:nvPr>
        </p:nvSpPr>
        <p:spPr>
          <a:xfrm>
            <a:off x="687388" y="1884363"/>
            <a:ext cx="8694737" cy="31448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5FF5480B-3D69-294E-9B90-0C92E3E88DF0}"/>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Tree>
    <p:extLst>
      <p:ext uri="{BB962C8B-B14F-4D97-AF65-F5344CB8AC3E}">
        <p14:creationId xmlns:p14="http://schemas.microsoft.com/office/powerpoint/2010/main" val="2632740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CAEC62-E607-2E43-A5DC-89429B05F55E}"/>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AA368519-4CFA-594A-8BD2-137397489397}"/>
              </a:ext>
            </a:extLst>
          </p:cNvPr>
          <p:cNvSpPr>
            <a:spLocks noGrp="1"/>
          </p:cNvSpPr>
          <p:nvPr>
            <p:ph sz="half" idx="1"/>
          </p:nvPr>
        </p:nvSpPr>
        <p:spPr>
          <a:xfrm>
            <a:off x="503238" y="1768475"/>
            <a:ext cx="4449762" cy="43846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contenido 3">
            <a:extLst>
              <a:ext uri="{FF2B5EF4-FFF2-40B4-BE49-F238E27FC236}">
                <a16:creationId xmlns:a16="http://schemas.microsoft.com/office/drawing/2014/main" id="{F1B153A3-2AFD-8041-9DE2-59E601CA92D8}"/>
              </a:ext>
            </a:extLst>
          </p:cNvPr>
          <p:cNvSpPr>
            <a:spLocks noGrp="1"/>
          </p:cNvSpPr>
          <p:nvPr>
            <p:ph sz="half" idx="2"/>
          </p:nvPr>
        </p:nvSpPr>
        <p:spPr>
          <a:xfrm>
            <a:off x="5105400" y="1768475"/>
            <a:ext cx="4449763" cy="43846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Tree>
    <p:extLst>
      <p:ext uri="{BB962C8B-B14F-4D97-AF65-F5344CB8AC3E}">
        <p14:creationId xmlns:p14="http://schemas.microsoft.com/office/powerpoint/2010/main" val="1300020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61D12-D151-9040-A81F-58B238471537}"/>
              </a:ext>
            </a:extLst>
          </p:cNvPr>
          <p:cNvSpPr>
            <a:spLocks noGrp="1"/>
          </p:cNvSpPr>
          <p:nvPr>
            <p:ph type="title"/>
          </p:nvPr>
        </p:nvSpPr>
        <p:spPr>
          <a:xfrm>
            <a:off x="693738" y="403225"/>
            <a:ext cx="8694737" cy="1460500"/>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0D5B8D10-597F-7C4A-8048-84D2C4381780}"/>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C44B5C0-CC8A-5743-A87C-BB01F48436E4}"/>
              </a:ext>
            </a:extLst>
          </p:cNvPr>
          <p:cNvSpPr>
            <a:spLocks noGrp="1"/>
          </p:cNvSpPr>
          <p:nvPr>
            <p:ph sz="half" idx="2"/>
          </p:nvPr>
        </p:nvSpPr>
        <p:spPr>
          <a:xfrm>
            <a:off x="693738" y="2760663"/>
            <a:ext cx="4265612" cy="40624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texto 4">
            <a:extLst>
              <a:ext uri="{FF2B5EF4-FFF2-40B4-BE49-F238E27FC236}">
                <a16:creationId xmlns:a16="http://schemas.microsoft.com/office/drawing/2014/main" id="{0DD76329-5E19-FD44-B523-BD776EE784EF}"/>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ADEFDF9-5102-6547-9DFB-993E0ACDC960}"/>
              </a:ext>
            </a:extLst>
          </p:cNvPr>
          <p:cNvSpPr>
            <a:spLocks noGrp="1"/>
          </p:cNvSpPr>
          <p:nvPr>
            <p:ph sz="quarter" idx="4"/>
          </p:nvPr>
        </p:nvSpPr>
        <p:spPr>
          <a:xfrm>
            <a:off x="5103813" y="2760663"/>
            <a:ext cx="4284662" cy="40624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Tree>
    <p:extLst>
      <p:ext uri="{BB962C8B-B14F-4D97-AF65-F5344CB8AC3E}">
        <p14:creationId xmlns:p14="http://schemas.microsoft.com/office/powerpoint/2010/main" val="2732718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BCFF58-BB60-0748-A09E-98600C73503B}"/>
              </a:ext>
            </a:extLst>
          </p:cNvPr>
          <p:cNvSpPr>
            <a:spLocks noGrp="1"/>
          </p:cNvSpPr>
          <p:nvPr>
            <p:ph type="title"/>
          </p:nvPr>
        </p:nvSpPr>
        <p:spPr/>
        <p:txBody>
          <a:bodyPr/>
          <a:lstStyle/>
          <a:p>
            <a:r>
              <a:rPr lang="es-ES"/>
              <a:t>Haga clic para modificar el estilo de título del patrón</a:t>
            </a:r>
            <a:endParaRPr lang="es-ES_tradnl"/>
          </a:p>
        </p:txBody>
      </p:sp>
    </p:spTree>
    <p:extLst>
      <p:ext uri="{BB962C8B-B14F-4D97-AF65-F5344CB8AC3E}">
        <p14:creationId xmlns:p14="http://schemas.microsoft.com/office/powerpoint/2010/main" val="2617671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5529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B1C3F1-E345-3B41-A4CB-249E190DEA8E}"/>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24AD0250-BDBE-4249-8901-319A495D94F5}"/>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a:extLst>
              <a:ext uri="{FF2B5EF4-FFF2-40B4-BE49-F238E27FC236}">
                <a16:creationId xmlns:a16="http://schemas.microsoft.com/office/drawing/2014/main" id="{C8014EE9-334B-8F46-85E4-0280DF8D6D98}"/>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8172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4E57B1-5A65-3643-A8FB-681C45F1890A}"/>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7B7374BB-C57B-3441-8658-18D865910D5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6F9967AA-9E18-3D43-B680-51B9B7C05CA2}"/>
              </a:ext>
            </a:extLst>
          </p:cNvPr>
          <p:cNvSpPr>
            <a:spLocks noGrp="1"/>
          </p:cNvSpPr>
          <p:nvPr>
            <p:ph type="dt" sz="half" idx="10"/>
          </p:nvPr>
        </p:nvSpPr>
        <p:spPr/>
        <p:txBody>
          <a:bodyPr/>
          <a:lstStyle/>
          <a:p>
            <a:pPr lvl="0"/>
            <a:endParaRPr lang="es-ES"/>
          </a:p>
        </p:txBody>
      </p:sp>
      <p:sp>
        <p:nvSpPr>
          <p:cNvPr id="5" name="Marcador de pie de página 4">
            <a:extLst>
              <a:ext uri="{FF2B5EF4-FFF2-40B4-BE49-F238E27FC236}">
                <a16:creationId xmlns:a16="http://schemas.microsoft.com/office/drawing/2014/main" id="{A89CE0FF-A5B5-7844-B49B-E6651A295930}"/>
              </a:ext>
            </a:extLst>
          </p:cNvPr>
          <p:cNvSpPr>
            <a:spLocks noGrp="1"/>
          </p:cNvSpPr>
          <p:nvPr>
            <p:ph type="ftr" sz="quarter" idx="11"/>
          </p:nvPr>
        </p:nvSpPr>
        <p:spPr/>
        <p:txBody>
          <a:bodyPr/>
          <a:lstStyle/>
          <a:p>
            <a:pPr lvl="0"/>
            <a:endParaRPr lang="es-ES"/>
          </a:p>
        </p:txBody>
      </p:sp>
      <p:sp>
        <p:nvSpPr>
          <p:cNvPr id="6" name="Marcador de número de diapositiva 5">
            <a:extLst>
              <a:ext uri="{FF2B5EF4-FFF2-40B4-BE49-F238E27FC236}">
                <a16:creationId xmlns:a16="http://schemas.microsoft.com/office/drawing/2014/main" id="{2CFA5D84-A592-FC4E-AEAB-5AB98DCA9860}"/>
              </a:ext>
            </a:extLst>
          </p:cNvPr>
          <p:cNvSpPr>
            <a:spLocks noGrp="1"/>
          </p:cNvSpPr>
          <p:nvPr>
            <p:ph type="sldNum" sz="quarter" idx="12"/>
          </p:nvPr>
        </p:nvSpPr>
        <p:spPr/>
        <p:txBody>
          <a:bodyPr/>
          <a:lstStyle/>
          <a:p>
            <a:pPr lvl="0"/>
            <a:fld id="{488566BD-8E4F-EA44-9216-21C18D0DFB31}" type="slidenum">
              <a:t>‹Nº›</a:t>
            </a:fld>
            <a:endParaRPr lang="es-ES"/>
          </a:p>
        </p:txBody>
      </p:sp>
    </p:spTree>
    <p:extLst>
      <p:ext uri="{BB962C8B-B14F-4D97-AF65-F5344CB8AC3E}">
        <p14:creationId xmlns:p14="http://schemas.microsoft.com/office/powerpoint/2010/main" val="301742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BB4E89-A857-1041-AC79-C41663E6B024}"/>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CDB9E272-683C-AA42-B602-C925C21C714A}"/>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7265019B-6CCA-8348-ACA9-A9170DA788EE}"/>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1165132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09367E-E494-684E-A130-32AFAA8BEEA4}"/>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4B9A8E97-C186-0448-9EC9-ADCA426599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Tree>
    <p:extLst>
      <p:ext uri="{BB962C8B-B14F-4D97-AF65-F5344CB8AC3E}">
        <p14:creationId xmlns:p14="http://schemas.microsoft.com/office/powerpoint/2010/main" val="30914700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D698ACA-C1BC-D54F-8037-8AB27649FBBA}"/>
              </a:ext>
            </a:extLst>
          </p:cNvPr>
          <p:cNvSpPr>
            <a:spLocks noGrp="1"/>
          </p:cNvSpPr>
          <p:nvPr>
            <p:ph type="title" orient="vert"/>
          </p:nvPr>
        </p:nvSpPr>
        <p:spPr>
          <a:xfrm>
            <a:off x="7292975" y="1768475"/>
            <a:ext cx="2262188" cy="4384675"/>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FF815760-2ED9-4D4E-863A-03429B60F47F}"/>
              </a:ext>
            </a:extLst>
          </p:cNvPr>
          <p:cNvSpPr>
            <a:spLocks noGrp="1"/>
          </p:cNvSpPr>
          <p:nvPr>
            <p:ph type="body" orient="vert" idx="1"/>
          </p:nvPr>
        </p:nvSpPr>
        <p:spPr>
          <a:xfrm>
            <a:off x="503238" y="1768475"/>
            <a:ext cx="6637337" cy="43846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Tree>
    <p:extLst>
      <p:ext uri="{BB962C8B-B14F-4D97-AF65-F5344CB8AC3E}">
        <p14:creationId xmlns:p14="http://schemas.microsoft.com/office/powerpoint/2010/main" val="259718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D7771-CA43-E241-B2EE-D005AFF8BEFC}"/>
              </a:ext>
            </a:extLst>
          </p:cNvPr>
          <p:cNvSpPr>
            <a:spLocks noGrp="1"/>
          </p:cNvSpPr>
          <p:nvPr>
            <p:ph type="title"/>
          </p:nvPr>
        </p:nvSpPr>
        <p:spPr>
          <a:xfrm>
            <a:off x="687388" y="1884363"/>
            <a:ext cx="8694737" cy="31448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877A6C68-E589-F545-A3F1-293A3E4EBC98}"/>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BBB7658-EB9E-7347-98F2-86282865CC26}"/>
              </a:ext>
            </a:extLst>
          </p:cNvPr>
          <p:cNvSpPr>
            <a:spLocks noGrp="1"/>
          </p:cNvSpPr>
          <p:nvPr>
            <p:ph type="dt" sz="half" idx="10"/>
          </p:nvPr>
        </p:nvSpPr>
        <p:spPr/>
        <p:txBody>
          <a:bodyPr/>
          <a:lstStyle/>
          <a:p>
            <a:pPr lvl="0"/>
            <a:endParaRPr lang="es-ES"/>
          </a:p>
        </p:txBody>
      </p:sp>
      <p:sp>
        <p:nvSpPr>
          <p:cNvPr id="5" name="Marcador de pie de página 4">
            <a:extLst>
              <a:ext uri="{FF2B5EF4-FFF2-40B4-BE49-F238E27FC236}">
                <a16:creationId xmlns:a16="http://schemas.microsoft.com/office/drawing/2014/main" id="{47B71112-0C38-2048-9964-3F38A19897B0}"/>
              </a:ext>
            </a:extLst>
          </p:cNvPr>
          <p:cNvSpPr>
            <a:spLocks noGrp="1"/>
          </p:cNvSpPr>
          <p:nvPr>
            <p:ph type="ftr" sz="quarter" idx="11"/>
          </p:nvPr>
        </p:nvSpPr>
        <p:spPr/>
        <p:txBody>
          <a:bodyPr/>
          <a:lstStyle/>
          <a:p>
            <a:pPr lvl="0"/>
            <a:endParaRPr lang="es-ES"/>
          </a:p>
        </p:txBody>
      </p:sp>
      <p:sp>
        <p:nvSpPr>
          <p:cNvPr id="6" name="Marcador de número de diapositiva 5">
            <a:extLst>
              <a:ext uri="{FF2B5EF4-FFF2-40B4-BE49-F238E27FC236}">
                <a16:creationId xmlns:a16="http://schemas.microsoft.com/office/drawing/2014/main" id="{F5E169B6-FD6A-5F45-8238-7DC045158D15}"/>
              </a:ext>
            </a:extLst>
          </p:cNvPr>
          <p:cNvSpPr>
            <a:spLocks noGrp="1"/>
          </p:cNvSpPr>
          <p:nvPr>
            <p:ph type="sldNum" sz="quarter" idx="12"/>
          </p:nvPr>
        </p:nvSpPr>
        <p:spPr/>
        <p:txBody>
          <a:bodyPr/>
          <a:lstStyle/>
          <a:p>
            <a:pPr lvl="0"/>
            <a:fld id="{3DF9C67E-7AE3-7245-A525-88E4FCD6E1B1}" type="slidenum">
              <a:t>‹Nº›</a:t>
            </a:fld>
            <a:endParaRPr lang="es-ES"/>
          </a:p>
        </p:txBody>
      </p:sp>
    </p:spTree>
    <p:extLst>
      <p:ext uri="{BB962C8B-B14F-4D97-AF65-F5344CB8AC3E}">
        <p14:creationId xmlns:p14="http://schemas.microsoft.com/office/powerpoint/2010/main" val="4285848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126B92-DCD5-B644-9357-45F7DB2A4D6E}"/>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138EA9CC-633F-C84C-B430-C6AC8BA61D03}"/>
              </a:ext>
            </a:extLst>
          </p:cNvPr>
          <p:cNvSpPr>
            <a:spLocks noGrp="1"/>
          </p:cNvSpPr>
          <p:nvPr>
            <p:ph sz="half" idx="1"/>
          </p:nvPr>
        </p:nvSpPr>
        <p:spPr>
          <a:xfrm>
            <a:off x="503238" y="1768475"/>
            <a:ext cx="4348162" cy="43846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contenido 3">
            <a:extLst>
              <a:ext uri="{FF2B5EF4-FFF2-40B4-BE49-F238E27FC236}">
                <a16:creationId xmlns:a16="http://schemas.microsoft.com/office/drawing/2014/main" id="{B618824E-7B08-C248-9550-D94FBDA16358}"/>
              </a:ext>
            </a:extLst>
          </p:cNvPr>
          <p:cNvSpPr>
            <a:spLocks noGrp="1"/>
          </p:cNvSpPr>
          <p:nvPr>
            <p:ph sz="half" idx="2"/>
          </p:nvPr>
        </p:nvSpPr>
        <p:spPr>
          <a:xfrm>
            <a:off x="5003800" y="1768475"/>
            <a:ext cx="4349750" cy="43846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fecha 4">
            <a:extLst>
              <a:ext uri="{FF2B5EF4-FFF2-40B4-BE49-F238E27FC236}">
                <a16:creationId xmlns:a16="http://schemas.microsoft.com/office/drawing/2014/main" id="{46212EAF-7567-1D40-B24F-7195B4C80ED2}"/>
              </a:ext>
            </a:extLst>
          </p:cNvPr>
          <p:cNvSpPr>
            <a:spLocks noGrp="1"/>
          </p:cNvSpPr>
          <p:nvPr>
            <p:ph type="dt" sz="half" idx="10"/>
          </p:nvPr>
        </p:nvSpPr>
        <p:spPr/>
        <p:txBody>
          <a:bodyPr/>
          <a:lstStyle/>
          <a:p>
            <a:pPr lvl="0"/>
            <a:endParaRPr lang="es-ES"/>
          </a:p>
        </p:txBody>
      </p:sp>
      <p:sp>
        <p:nvSpPr>
          <p:cNvPr id="6" name="Marcador de pie de página 5">
            <a:extLst>
              <a:ext uri="{FF2B5EF4-FFF2-40B4-BE49-F238E27FC236}">
                <a16:creationId xmlns:a16="http://schemas.microsoft.com/office/drawing/2014/main" id="{979801BC-3125-8549-A640-0208BBB16442}"/>
              </a:ext>
            </a:extLst>
          </p:cNvPr>
          <p:cNvSpPr>
            <a:spLocks noGrp="1"/>
          </p:cNvSpPr>
          <p:nvPr>
            <p:ph type="ftr" sz="quarter" idx="11"/>
          </p:nvPr>
        </p:nvSpPr>
        <p:spPr/>
        <p:txBody>
          <a:bodyPr/>
          <a:lstStyle/>
          <a:p>
            <a:pPr lvl="0"/>
            <a:endParaRPr lang="es-ES"/>
          </a:p>
        </p:txBody>
      </p:sp>
      <p:sp>
        <p:nvSpPr>
          <p:cNvPr id="7" name="Marcador de número de diapositiva 6">
            <a:extLst>
              <a:ext uri="{FF2B5EF4-FFF2-40B4-BE49-F238E27FC236}">
                <a16:creationId xmlns:a16="http://schemas.microsoft.com/office/drawing/2014/main" id="{85B0885B-9868-024C-8379-EA5AD17878FF}"/>
              </a:ext>
            </a:extLst>
          </p:cNvPr>
          <p:cNvSpPr>
            <a:spLocks noGrp="1"/>
          </p:cNvSpPr>
          <p:nvPr>
            <p:ph type="sldNum" sz="quarter" idx="12"/>
          </p:nvPr>
        </p:nvSpPr>
        <p:spPr/>
        <p:txBody>
          <a:bodyPr/>
          <a:lstStyle/>
          <a:p>
            <a:pPr lvl="0"/>
            <a:fld id="{7C844369-9BA7-624E-9358-9FD1F05D9781}" type="slidenum">
              <a:t>‹Nº›</a:t>
            </a:fld>
            <a:endParaRPr lang="es-ES"/>
          </a:p>
        </p:txBody>
      </p:sp>
    </p:spTree>
    <p:extLst>
      <p:ext uri="{BB962C8B-B14F-4D97-AF65-F5344CB8AC3E}">
        <p14:creationId xmlns:p14="http://schemas.microsoft.com/office/powerpoint/2010/main" val="4063199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6C72AF-1962-E647-A96C-F3CB4865C2F3}"/>
              </a:ext>
            </a:extLst>
          </p:cNvPr>
          <p:cNvSpPr>
            <a:spLocks noGrp="1"/>
          </p:cNvSpPr>
          <p:nvPr>
            <p:ph type="title"/>
          </p:nvPr>
        </p:nvSpPr>
        <p:spPr>
          <a:xfrm>
            <a:off x="693738" y="403225"/>
            <a:ext cx="8694737" cy="1460500"/>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8DCE9E7B-B3B8-7C42-8D1B-BCF9C9E731A7}"/>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40BFB6A-3279-AB46-86E7-D09D70CC46BC}"/>
              </a:ext>
            </a:extLst>
          </p:cNvPr>
          <p:cNvSpPr>
            <a:spLocks noGrp="1"/>
          </p:cNvSpPr>
          <p:nvPr>
            <p:ph sz="half" idx="2"/>
          </p:nvPr>
        </p:nvSpPr>
        <p:spPr>
          <a:xfrm>
            <a:off x="693738" y="2760663"/>
            <a:ext cx="4265612" cy="40624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texto 4">
            <a:extLst>
              <a:ext uri="{FF2B5EF4-FFF2-40B4-BE49-F238E27FC236}">
                <a16:creationId xmlns:a16="http://schemas.microsoft.com/office/drawing/2014/main" id="{0DF2B8AA-D99A-2848-BCC9-C99B908AFC24}"/>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2793D26-1DC5-284F-BA87-6E2A6BC0D417}"/>
              </a:ext>
            </a:extLst>
          </p:cNvPr>
          <p:cNvSpPr>
            <a:spLocks noGrp="1"/>
          </p:cNvSpPr>
          <p:nvPr>
            <p:ph sz="quarter" idx="4"/>
          </p:nvPr>
        </p:nvSpPr>
        <p:spPr>
          <a:xfrm>
            <a:off x="5103813" y="2760663"/>
            <a:ext cx="4284662" cy="40624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Marcador de fecha 6">
            <a:extLst>
              <a:ext uri="{FF2B5EF4-FFF2-40B4-BE49-F238E27FC236}">
                <a16:creationId xmlns:a16="http://schemas.microsoft.com/office/drawing/2014/main" id="{D8ABE057-1BB6-D549-8A77-CAF4758EC5A3}"/>
              </a:ext>
            </a:extLst>
          </p:cNvPr>
          <p:cNvSpPr>
            <a:spLocks noGrp="1"/>
          </p:cNvSpPr>
          <p:nvPr>
            <p:ph type="dt" sz="half" idx="10"/>
          </p:nvPr>
        </p:nvSpPr>
        <p:spPr/>
        <p:txBody>
          <a:bodyPr/>
          <a:lstStyle/>
          <a:p>
            <a:pPr lvl="0"/>
            <a:endParaRPr lang="es-ES"/>
          </a:p>
        </p:txBody>
      </p:sp>
      <p:sp>
        <p:nvSpPr>
          <p:cNvPr id="8" name="Marcador de pie de página 7">
            <a:extLst>
              <a:ext uri="{FF2B5EF4-FFF2-40B4-BE49-F238E27FC236}">
                <a16:creationId xmlns:a16="http://schemas.microsoft.com/office/drawing/2014/main" id="{C93DBAD4-A625-A547-9AAA-9151FB477BE6}"/>
              </a:ext>
            </a:extLst>
          </p:cNvPr>
          <p:cNvSpPr>
            <a:spLocks noGrp="1"/>
          </p:cNvSpPr>
          <p:nvPr>
            <p:ph type="ftr" sz="quarter" idx="11"/>
          </p:nvPr>
        </p:nvSpPr>
        <p:spPr/>
        <p:txBody>
          <a:bodyPr/>
          <a:lstStyle/>
          <a:p>
            <a:pPr lvl="0"/>
            <a:endParaRPr lang="es-ES"/>
          </a:p>
        </p:txBody>
      </p:sp>
      <p:sp>
        <p:nvSpPr>
          <p:cNvPr id="9" name="Marcador de número de diapositiva 8">
            <a:extLst>
              <a:ext uri="{FF2B5EF4-FFF2-40B4-BE49-F238E27FC236}">
                <a16:creationId xmlns:a16="http://schemas.microsoft.com/office/drawing/2014/main" id="{1BE373EC-E0B4-714A-93E8-BB250B532025}"/>
              </a:ext>
            </a:extLst>
          </p:cNvPr>
          <p:cNvSpPr>
            <a:spLocks noGrp="1"/>
          </p:cNvSpPr>
          <p:nvPr>
            <p:ph type="sldNum" sz="quarter" idx="12"/>
          </p:nvPr>
        </p:nvSpPr>
        <p:spPr/>
        <p:txBody>
          <a:bodyPr/>
          <a:lstStyle/>
          <a:p>
            <a:pPr lvl="0"/>
            <a:fld id="{24948484-727B-3C4E-87FF-F63299CBBEA5}" type="slidenum">
              <a:t>‹Nº›</a:t>
            </a:fld>
            <a:endParaRPr lang="es-ES"/>
          </a:p>
        </p:txBody>
      </p:sp>
    </p:spTree>
    <p:extLst>
      <p:ext uri="{BB962C8B-B14F-4D97-AF65-F5344CB8AC3E}">
        <p14:creationId xmlns:p14="http://schemas.microsoft.com/office/powerpoint/2010/main" val="196137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112596-9E0C-6A4A-81D0-97B417D8173D}"/>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fecha 2">
            <a:extLst>
              <a:ext uri="{FF2B5EF4-FFF2-40B4-BE49-F238E27FC236}">
                <a16:creationId xmlns:a16="http://schemas.microsoft.com/office/drawing/2014/main" id="{F517A8D2-2AEF-284A-9F61-055ADE993343}"/>
              </a:ext>
            </a:extLst>
          </p:cNvPr>
          <p:cNvSpPr>
            <a:spLocks noGrp="1"/>
          </p:cNvSpPr>
          <p:nvPr>
            <p:ph type="dt" sz="half" idx="10"/>
          </p:nvPr>
        </p:nvSpPr>
        <p:spPr/>
        <p:txBody>
          <a:bodyPr/>
          <a:lstStyle/>
          <a:p>
            <a:pPr lvl="0"/>
            <a:endParaRPr lang="es-ES"/>
          </a:p>
        </p:txBody>
      </p:sp>
      <p:sp>
        <p:nvSpPr>
          <p:cNvPr id="4" name="Marcador de pie de página 3">
            <a:extLst>
              <a:ext uri="{FF2B5EF4-FFF2-40B4-BE49-F238E27FC236}">
                <a16:creationId xmlns:a16="http://schemas.microsoft.com/office/drawing/2014/main" id="{BE4BB5CD-E11E-B542-9C20-7745A0727F18}"/>
              </a:ext>
            </a:extLst>
          </p:cNvPr>
          <p:cNvSpPr>
            <a:spLocks noGrp="1"/>
          </p:cNvSpPr>
          <p:nvPr>
            <p:ph type="ftr" sz="quarter" idx="11"/>
          </p:nvPr>
        </p:nvSpPr>
        <p:spPr/>
        <p:txBody>
          <a:bodyPr/>
          <a:lstStyle/>
          <a:p>
            <a:pPr lvl="0"/>
            <a:endParaRPr lang="es-ES"/>
          </a:p>
        </p:txBody>
      </p:sp>
      <p:sp>
        <p:nvSpPr>
          <p:cNvPr id="5" name="Marcador de número de diapositiva 4">
            <a:extLst>
              <a:ext uri="{FF2B5EF4-FFF2-40B4-BE49-F238E27FC236}">
                <a16:creationId xmlns:a16="http://schemas.microsoft.com/office/drawing/2014/main" id="{2A1F61FA-8E6D-3A48-A674-532FD1D3469F}"/>
              </a:ext>
            </a:extLst>
          </p:cNvPr>
          <p:cNvSpPr>
            <a:spLocks noGrp="1"/>
          </p:cNvSpPr>
          <p:nvPr>
            <p:ph type="sldNum" sz="quarter" idx="12"/>
          </p:nvPr>
        </p:nvSpPr>
        <p:spPr/>
        <p:txBody>
          <a:bodyPr/>
          <a:lstStyle/>
          <a:p>
            <a:pPr lvl="0"/>
            <a:fld id="{32FD3443-1D7F-2645-B593-3854E1D5DF08}" type="slidenum">
              <a:t>‹Nº›</a:t>
            </a:fld>
            <a:endParaRPr lang="es-ES"/>
          </a:p>
        </p:txBody>
      </p:sp>
    </p:spTree>
    <p:extLst>
      <p:ext uri="{BB962C8B-B14F-4D97-AF65-F5344CB8AC3E}">
        <p14:creationId xmlns:p14="http://schemas.microsoft.com/office/powerpoint/2010/main" val="3730969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1E45D7F-B08F-9E42-B7FF-6CEBF9D61C2F}"/>
              </a:ext>
            </a:extLst>
          </p:cNvPr>
          <p:cNvSpPr>
            <a:spLocks noGrp="1"/>
          </p:cNvSpPr>
          <p:nvPr>
            <p:ph type="dt" sz="half" idx="10"/>
          </p:nvPr>
        </p:nvSpPr>
        <p:spPr/>
        <p:txBody>
          <a:bodyPr/>
          <a:lstStyle/>
          <a:p>
            <a:pPr lvl="0"/>
            <a:endParaRPr lang="es-ES"/>
          </a:p>
        </p:txBody>
      </p:sp>
      <p:sp>
        <p:nvSpPr>
          <p:cNvPr id="3" name="Marcador de pie de página 2">
            <a:extLst>
              <a:ext uri="{FF2B5EF4-FFF2-40B4-BE49-F238E27FC236}">
                <a16:creationId xmlns:a16="http://schemas.microsoft.com/office/drawing/2014/main" id="{DDEF3A94-FE03-7E4D-88CD-C4384AE4159E}"/>
              </a:ext>
            </a:extLst>
          </p:cNvPr>
          <p:cNvSpPr>
            <a:spLocks noGrp="1"/>
          </p:cNvSpPr>
          <p:nvPr>
            <p:ph type="ftr" sz="quarter" idx="11"/>
          </p:nvPr>
        </p:nvSpPr>
        <p:spPr/>
        <p:txBody>
          <a:bodyPr/>
          <a:lstStyle/>
          <a:p>
            <a:pPr lvl="0"/>
            <a:endParaRPr lang="es-ES"/>
          </a:p>
        </p:txBody>
      </p:sp>
      <p:sp>
        <p:nvSpPr>
          <p:cNvPr id="4" name="Marcador de número de diapositiva 3">
            <a:extLst>
              <a:ext uri="{FF2B5EF4-FFF2-40B4-BE49-F238E27FC236}">
                <a16:creationId xmlns:a16="http://schemas.microsoft.com/office/drawing/2014/main" id="{02691B29-B6F6-5245-9E9F-072FED197A60}"/>
              </a:ext>
            </a:extLst>
          </p:cNvPr>
          <p:cNvSpPr>
            <a:spLocks noGrp="1"/>
          </p:cNvSpPr>
          <p:nvPr>
            <p:ph type="sldNum" sz="quarter" idx="12"/>
          </p:nvPr>
        </p:nvSpPr>
        <p:spPr/>
        <p:txBody>
          <a:bodyPr/>
          <a:lstStyle/>
          <a:p>
            <a:pPr lvl="0"/>
            <a:fld id="{D1CA802F-79D6-BC46-BD27-C3954A7297A0}" type="slidenum">
              <a:t>‹Nº›</a:t>
            </a:fld>
            <a:endParaRPr lang="es-ES"/>
          </a:p>
        </p:txBody>
      </p:sp>
    </p:spTree>
    <p:extLst>
      <p:ext uri="{BB962C8B-B14F-4D97-AF65-F5344CB8AC3E}">
        <p14:creationId xmlns:p14="http://schemas.microsoft.com/office/powerpoint/2010/main" val="29706304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A6CE19-FB2F-C845-903D-A8AD92D89575}"/>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72EFBD5A-B2E5-3340-94BA-87669E0B2B56}"/>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a:extLst>
              <a:ext uri="{FF2B5EF4-FFF2-40B4-BE49-F238E27FC236}">
                <a16:creationId xmlns:a16="http://schemas.microsoft.com/office/drawing/2014/main" id="{D6CDF5C3-11DB-1D45-A88A-4A2A76859092}"/>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9632629-712B-9140-9F34-2B692C5D87E5}"/>
              </a:ext>
            </a:extLst>
          </p:cNvPr>
          <p:cNvSpPr>
            <a:spLocks noGrp="1"/>
          </p:cNvSpPr>
          <p:nvPr>
            <p:ph type="dt" sz="half" idx="10"/>
          </p:nvPr>
        </p:nvSpPr>
        <p:spPr/>
        <p:txBody>
          <a:bodyPr/>
          <a:lstStyle/>
          <a:p>
            <a:pPr lvl="0"/>
            <a:endParaRPr lang="es-ES"/>
          </a:p>
        </p:txBody>
      </p:sp>
      <p:sp>
        <p:nvSpPr>
          <p:cNvPr id="6" name="Marcador de pie de página 5">
            <a:extLst>
              <a:ext uri="{FF2B5EF4-FFF2-40B4-BE49-F238E27FC236}">
                <a16:creationId xmlns:a16="http://schemas.microsoft.com/office/drawing/2014/main" id="{781397F1-965D-8144-BCD0-6C2C09C46CDE}"/>
              </a:ext>
            </a:extLst>
          </p:cNvPr>
          <p:cNvSpPr>
            <a:spLocks noGrp="1"/>
          </p:cNvSpPr>
          <p:nvPr>
            <p:ph type="ftr" sz="quarter" idx="11"/>
          </p:nvPr>
        </p:nvSpPr>
        <p:spPr/>
        <p:txBody>
          <a:bodyPr/>
          <a:lstStyle/>
          <a:p>
            <a:pPr lvl="0"/>
            <a:endParaRPr lang="es-ES"/>
          </a:p>
        </p:txBody>
      </p:sp>
      <p:sp>
        <p:nvSpPr>
          <p:cNvPr id="7" name="Marcador de número de diapositiva 6">
            <a:extLst>
              <a:ext uri="{FF2B5EF4-FFF2-40B4-BE49-F238E27FC236}">
                <a16:creationId xmlns:a16="http://schemas.microsoft.com/office/drawing/2014/main" id="{A0B0B097-8FAE-464A-96DF-BC1DC2218CB9}"/>
              </a:ext>
            </a:extLst>
          </p:cNvPr>
          <p:cNvSpPr>
            <a:spLocks noGrp="1"/>
          </p:cNvSpPr>
          <p:nvPr>
            <p:ph type="sldNum" sz="quarter" idx="12"/>
          </p:nvPr>
        </p:nvSpPr>
        <p:spPr/>
        <p:txBody>
          <a:bodyPr/>
          <a:lstStyle/>
          <a:p>
            <a:pPr lvl="0"/>
            <a:fld id="{36691E12-E2CE-C643-857D-CC8E9D98AB0A}" type="slidenum">
              <a:t>‹Nº›</a:t>
            </a:fld>
            <a:endParaRPr lang="es-ES"/>
          </a:p>
        </p:txBody>
      </p:sp>
    </p:spTree>
    <p:extLst>
      <p:ext uri="{BB962C8B-B14F-4D97-AF65-F5344CB8AC3E}">
        <p14:creationId xmlns:p14="http://schemas.microsoft.com/office/powerpoint/2010/main" val="3084491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E5FDF-C6BE-AA4C-AB5E-C33441D99303}"/>
              </a:ext>
            </a:extLst>
          </p:cNvPr>
          <p:cNvSpPr>
            <a:spLocks noGrp="1"/>
          </p:cNvSpPr>
          <p:nvPr>
            <p:ph type="title"/>
          </p:nvPr>
        </p:nvSpPr>
        <p:spPr>
          <a:xfrm>
            <a:off x="693738" y="503238"/>
            <a:ext cx="3251200" cy="17653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BF71B95C-F5D3-FD4E-BAC0-AA29460A7542}"/>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BEB59111-0C0E-CA49-BAA6-854C0FCE2E1B}"/>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44B9137-E8C5-0344-ACCA-7CBDA37D7E60}"/>
              </a:ext>
            </a:extLst>
          </p:cNvPr>
          <p:cNvSpPr>
            <a:spLocks noGrp="1"/>
          </p:cNvSpPr>
          <p:nvPr>
            <p:ph type="dt" sz="half" idx="10"/>
          </p:nvPr>
        </p:nvSpPr>
        <p:spPr/>
        <p:txBody>
          <a:bodyPr/>
          <a:lstStyle/>
          <a:p>
            <a:pPr lvl="0"/>
            <a:endParaRPr lang="es-ES"/>
          </a:p>
        </p:txBody>
      </p:sp>
      <p:sp>
        <p:nvSpPr>
          <p:cNvPr id="6" name="Marcador de pie de página 5">
            <a:extLst>
              <a:ext uri="{FF2B5EF4-FFF2-40B4-BE49-F238E27FC236}">
                <a16:creationId xmlns:a16="http://schemas.microsoft.com/office/drawing/2014/main" id="{351C43EE-7DC5-B24F-B27F-ED0A41CB93E9}"/>
              </a:ext>
            </a:extLst>
          </p:cNvPr>
          <p:cNvSpPr>
            <a:spLocks noGrp="1"/>
          </p:cNvSpPr>
          <p:nvPr>
            <p:ph type="ftr" sz="quarter" idx="11"/>
          </p:nvPr>
        </p:nvSpPr>
        <p:spPr/>
        <p:txBody>
          <a:bodyPr/>
          <a:lstStyle/>
          <a:p>
            <a:pPr lvl="0"/>
            <a:endParaRPr lang="es-ES"/>
          </a:p>
        </p:txBody>
      </p:sp>
      <p:sp>
        <p:nvSpPr>
          <p:cNvPr id="7" name="Marcador de número de diapositiva 6">
            <a:extLst>
              <a:ext uri="{FF2B5EF4-FFF2-40B4-BE49-F238E27FC236}">
                <a16:creationId xmlns:a16="http://schemas.microsoft.com/office/drawing/2014/main" id="{245646AA-92FA-0045-8F4E-6A04F845F555}"/>
              </a:ext>
            </a:extLst>
          </p:cNvPr>
          <p:cNvSpPr>
            <a:spLocks noGrp="1"/>
          </p:cNvSpPr>
          <p:nvPr>
            <p:ph type="sldNum" sz="quarter" idx="12"/>
          </p:nvPr>
        </p:nvSpPr>
        <p:spPr/>
        <p:txBody>
          <a:bodyPr/>
          <a:lstStyle/>
          <a:p>
            <a:pPr lvl="0"/>
            <a:fld id="{5CB6E189-1C1B-4741-8AEE-75D7A2CF11F5}" type="slidenum">
              <a:t>‹Nº›</a:t>
            </a:fld>
            <a:endParaRPr lang="es-ES"/>
          </a:p>
        </p:txBody>
      </p:sp>
    </p:spTree>
    <p:extLst>
      <p:ext uri="{BB962C8B-B14F-4D97-AF65-F5344CB8AC3E}">
        <p14:creationId xmlns:p14="http://schemas.microsoft.com/office/powerpoint/2010/main" val="439031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CFD377-0E3B-5F42-902E-9AF7F7FE0E86}"/>
              </a:ext>
            </a:extLst>
          </p:cNvPr>
          <p:cNvSpPr txBox="1">
            <a:spLocks noGrp="1"/>
          </p:cNvSpPr>
          <p:nvPr>
            <p:ph type="title"/>
          </p:nvPr>
        </p:nvSpPr>
        <p:spPr>
          <a:xfrm>
            <a:off x="503280" y="299880"/>
            <a:ext cx="9051840" cy="1246680"/>
          </a:xfrm>
          <a:prstGeom prst="rect">
            <a:avLst/>
          </a:prstGeom>
          <a:noFill/>
          <a:ln>
            <a:noFill/>
          </a:ln>
        </p:spPr>
        <p:txBody>
          <a:bodyPr lIns="0" tIns="0" rIns="0" bIns="0" anchor="ctr" anchorCtr="0" compatLnSpc="1"/>
          <a:lstStyle/>
          <a:p>
            <a:endParaRPr lang="es-ES"/>
          </a:p>
        </p:txBody>
      </p:sp>
      <p:sp>
        <p:nvSpPr>
          <p:cNvPr id="3" name="Marcador de texto 2">
            <a:extLst>
              <a:ext uri="{FF2B5EF4-FFF2-40B4-BE49-F238E27FC236}">
                <a16:creationId xmlns:a16="http://schemas.microsoft.com/office/drawing/2014/main" id="{C82560D7-B0F1-EE40-AAFA-C1D83B122E91}"/>
              </a:ext>
            </a:extLst>
          </p:cNvPr>
          <p:cNvSpPr txBox="1">
            <a:spLocks noGrp="1"/>
          </p:cNvSpPr>
          <p:nvPr>
            <p:ph type="body" idx="1"/>
          </p:nvPr>
        </p:nvSpPr>
        <p:spPr>
          <a:xfrm>
            <a:off x="503280" y="1768320"/>
            <a:ext cx="8850240" cy="4384800"/>
          </a:xfrm>
          <a:prstGeom prst="rect">
            <a:avLst/>
          </a:prstGeom>
          <a:noFill/>
          <a:ln>
            <a:noFill/>
          </a:ln>
        </p:spPr>
        <p:txBody>
          <a:bodyPr lIns="0" tIns="28080" rIns="0" bIns="0" anchor="t" anchorCtr="0" compatLnSpc="1">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C6381E0-4F13-B54F-B323-DA7CCE363D8B}"/>
              </a:ext>
            </a:extLst>
          </p:cNvPr>
          <p:cNvSpPr txBox="1">
            <a:spLocks noGrp="1"/>
          </p:cNvSpPr>
          <p:nvPr>
            <p:ph type="dt" sz="half" idx="2"/>
          </p:nvPr>
        </p:nvSpPr>
        <p:spPr>
          <a:xfrm>
            <a:off x="502920" y="6886440"/>
            <a:ext cx="2328840" cy="502200"/>
          </a:xfrm>
          <a:prstGeom prst="rect">
            <a:avLst/>
          </a:prstGeom>
          <a:noFill/>
          <a:ln>
            <a:noFill/>
          </a:ln>
        </p:spPr>
        <p:txBody>
          <a:bodyPr wrap="square" lIns="0" tIns="0" rIns="0" bIns="0" anchor="t" anchorCtr="0" compatLnSpc="1">
            <a:noAutofit/>
          </a:bodyPr>
          <a:lstStyle>
            <a:lvl1pPr marL="0" marR="0" lvl="0" indent="0" algn="l"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es-ES" sz="1800" b="0" i="0" u="none" strike="noStrike" baseline="0">
                <a:solidFill>
                  <a:srgbClr val="000000"/>
                </a:solidFill>
                <a:latin typeface="Arial" pitchFamily="18"/>
                <a:ea typeface="WenQuanYi Zen Hei" pitchFamily="2"/>
                <a:cs typeface="WenQuanYi Zen Hei" pitchFamily="2"/>
              </a:defRPr>
            </a:lvl1pPr>
          </a:lstStyle>
          <a:p>
            <a:pPr lvl="0"/>
            <a:endParaRPr lang="es-ES"/>
          </a:p>
        </p:txBody>
      </p:sp>
      <p:sp>
        <p:nvSpPr>
          <p:cNvPr id="5" name="Marcador de pie de página 4">
            <a:extLst>
              <a:ext uri="{FF2B5EF4-FFF2-40B4-BE49-F238E27FC236}">
                <a16:creationId xmlns:a16="http://schemas.microsoft.com/office/drawing/2014/main" id="{9E213086-BFCA-5246-B759-DAEC408DDD02}"/>
              </a:ext>
            </a:extLst>
          </p:cNvPr>
          <p:cNvSpPr txBox="1">
            <a:spLocks noGrp="1"/>
          </p:cNvSpPr>
          <p:nvPr>
            <p:ph type="ftr" sz="quarter" idx="3"/>
          </p:nvPr>
        </p:nvSpPr>
        <p:spPr>
          <a:xfrm>
            <a:off x="3448080" y="6886440"/>
            <a:ext cx="3176640" cy="502200"/>
          </a:xfrm>
          <a:prstGeom prst="rect">
            <a:avLst/>
          </a:prstGeom>
          <a:noFill/>
          <a:ln>
            <a:noFill/>
          </a:ln>
        </p:spPr>
        <p:txBody>
          <a:bodyPr wrap="square" lIns="0" tIns="0" rIns="0" bIns="0" anchor="t" anchorCtr="0" compatLnSpc="1">
            <a:noAutofit/>
          </a:bodyPr>
          <a:lstStyle>
            <a:lvl1pPr marL="0" marR="0" lvl="0" indent="0" algn="l"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es-ES" sz="1800" b="0" i="0" u="none" strike="noStrike" baseline="0">
                <a:solidFill>
                  <a:srgbClr val="000000"/>
                </a:solidFill>
                <a:latin typeface="Arial" pitchFamily="18"/>
                <a:ea typeface="WenQuanYi Zen Hei" pitchFamily="2"/>
                <a:cs typeface="WenQuanYi Zen Hei" pitchFamily="2"/>
              </a:defRPr>
            </a:lvl1pPr>
          </a:lstStyle>
          <a:p>
            <a:pPr lvl="0"/>
            <a:endParaRPr lang="es-ES"/>
          </a:p>
        </p:txBody>
      </p:sp>
      <p:sp>
        <p:nvSpPr>
          <p:cNvPr id="6" name="Marcador de número de diapositiva 5">
            <a:extLst>
              <a:ext uri="{FF2B5EF4-FFF2-40B4-BE49-F238E27FC236}">
                <a16:creationId xmlns:a16="http://schemas.microsoft.com/office/drawing/2014/main" id="{A4BFF33F-61E9-D941-AFCF-E9F1C5F5C944}"/>
              </a:ext>
            </a:extLst>
          </p:cNvPr>
          <p:cNvSpPr txBox="1">
            <a:spLocks noGrp="1"/>
          </p:cNvSpPr>
          <p:nvPr>
            <p:ph type="sldNum" sz="quarter" idx="4"/>
          </p:nvPr>
        </p:nvSpPr>
        <p:spPr>
          <a:xfrm>
            <a:off x="7227720" y="6886440"/>
            <a:ext cx="2329200" cy="502200"/>
          </a:xfrm>
          <a:prstGeom prst="rect">
            <a:avLst/>
          </a:prstGeom>
          <a:noFill/>
          <a:ln>
            <a:noFill/>
          </a:ln>
        </p:spPr>
        <p:txBody>
          <a:bodyPr wrap="square" lIns="0" tIns="0" rIns="0" bIns="0" anchor="t" anchorCtr="0" compatLnSpc="1">
            <a:noAutofit/>
          </a:bodyPr>
          <a:lstStyle>
            <a:lvl1pPr marL="0" marR="0" lvl="0" indent="0" algn="l"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es-ES" sz="1800" b="0" i="0" u="none" strike="noStrike" baseline="0">
                <a:solidFill>
                  <a:srgbClr val="000000"/>
                </a:solidFill>
                <a:latin typeface="Arial" pitchFamily="18"/>
                <a:ea typeface="WenQuanYi Zen Hei" pitchFamily="2"/>
                <a:cs typeface="WenQuanYi Zen Hei" pitchFamily="2"/>
              </a:defRPr>
            </a:lvl1pPr>
          </a:lstStyle>
          <a:p>
            <a:pPr lvl="0"/>
            <a:fld id="{1C823435-FBBE-EF48-9149-705A62731B6E}" type="slidenum">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indent="0" algn="ctr" hangingPunct="0">
        <a:lnSpc>
          <a:spcPct val="93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es-ES" sz="4400" b="0" i="0" u="none" strike="noStrike" baseline="0">
          <a:ln>
            <a:noFill/>
          </a:ln>
          <a:solidFill>
            <a:srgbClr val="000000"/>
          </a:solidFill>
          <a:latin typeface="Arial" pitchFamily="18"/>
        </a:defRPr>
      </a:lvl1pPr>
    </p:titleStyle>
    <p:bodyStyle>
      <a:lvl1pPr marL="342720" marR="0" indent="-342720" algn="l" hangingPunct="0">
        <a:lnSpc>
          <a:spcPct val="93000"/>
        </a:lnSpc>
        <a:spcBef>
          <a:spcPts val="0"/>
        </a:spcBef>
        <a:spcAft>
          <a:spcPts val="1423"/>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s-ES" sz="3200" b="0" i="0" u="none" strike="noStrike" baseline="0">
          <a:ln>
            <a:noFill/>
          </a:ln>
          <a:solidFill>
            <a:srgbClr val="000000"/>
          </a:solidFill>
          <a:latin typeface="Arial"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3DDE3AD-DAB8-5B40-9C05-5424B4F3E534}"/>
              </a:ext>
            </a:extLst>
          </p:cNvPr>
          <p:cNvSpPr txBox="1">
            <a:spLocks noGrp="1"/>
          </p:cNvSpPr>
          <p:nvPr>
            <p:ph type="title"/>
          </p:nvPr>
        </p:nvSpPr>
        <p:spPr>
          <a:xfrm>
            <a:off x="755639" y="2347560"/>
            <a:ext cx="8548560" cy="1602000"/>
          </a:xfrm>
          <a:prstGeom prst="rect">
            <a:avLst/>
          </a:prstGeom>
          <a:noFill/>
          <a:ln>
            <a:noFill/>
          </a:ln>
        </p:spPr>
        <p:txBody>
          <a:bodyPr lIns="90000" tIns="46800" rIns="90000" bIns="46800" anchor="ctr" anchorCtr="0" compatLnSpc="1"/>
          <a:lstStyle/>
          <a:p>
            <a:endParaRPr lang="es-ES"/>
          </a:p>
        </p:txBody>
      </p:sp>
      <p:sp>
        <p:nvSpPr>
          <p:cNvPr id="3" name="Marcador de texto 2">
            <a:extLst>
              <a:ext uri="{FF2B5EF4-FFF2-40B4-BE49-F238E27FC236}">
                <a16:creationId xmlns:a16="http://schemas.microsoft.com/office/drawing/2014/main" id="{51BBC9C8-FC7B-AE43-888E-259039F55CBD}"/>
              </a:ext>
            </a:extLst>
          </p:cNvPr>
          <p:cNvSpPr txBox="1">
            <a:spLocks noGrp="1"/>
          </p:cNvSpPr>
          <p:nvPr>
            <p:ph type="body" idx="1"/>
          </p:nvPr>
        </p:nvSpPr>
        <p:spPr>
          <a:xfrm>
            <a:off x="503280" y="1768320"/>
            <a:ext cx="9051840" cy="4384800"/>
          </a:xfrm>
          <a:prstGeom prst="rect">
            <a:avLst/>
          </a:prstGeom>
          <a:noFill/>
          <a:ln>
            <a:noFill/>
          </a:ln>
        </p:spPr>
        <p:txBody>
          <a:bodyPr lIns="0" tIns="0" rIns="0" bIns="0" anchor="t" anchorCtr="0" compatLnSpc="1">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0" marR="0" indent="0" algn="l" hangingPunct="1">
        <a:lnSpc>
          <a:spcPct val="100000"/>
        </a:lnSpc>
        <a:spcBef>
          <a:spcPts val="0"/>
        </a:spcBef>
        <a:spcAft>
          <a:spcPts val="0"/>
        </a:spcAft>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lang="es-ES" sz="3600" b="1" i="0" u="none" strike="noStrike" kern="1200" baseline="0">
          <a:ln>
            <a:noFill/>
          </a:ln>
          <a:solidFill>
            <a:srgbClr val="000000"/>
          </a:solidFill>
          <a:latin typeface="Arial" pitchFamily="18"/>
        </a:defRPr>
      </a:lvl1pPr>
    </p:titleStyle>
    <p:bodyStyle>
      <a:lvl1pPr marL="342720" marR="0" indent="-342720" algn="l" hangingPunct="1">
        <a:lnSpc>
          <a:spcPct val="100000"/>
        </a:lnSpc>
        <a:spcBef>
          <a:spcPts val="660"/>
        </a:spcBef>
        <a:spcAft>
          <a:spcPts val="0"/>
        </a:spcAft>
        <a:tabLst>
          <a:tab pos="342720" algn="l"/>
          <a:tab pos="448920" algn="l"/>
          <a:tab pos="898200" algn="l"/>
          <a:tab pos="1347480" algn="l"/>
          <a:tab pos="1796760" algn="l"/>
          <a:tab pos="2246040" algn="l"/>
          <a:tab pos="2695320" algn="l"/>
          <a:tab pos="3144600" algn="l"/>
          <a:tab pos="3593879" algn="l"/>
          <a:tab pos="4043160" algn="l"/>
          <a:tab pos="4492439" algn="l"/>
          <a:tab pos="4941360" algn="l"/>
          <a:tab pos="5390640" algn="l"/>
          <a:tab pos="5839920" algn="l"/>
          <a:tab pos="6289200" algn="l"/>
          <a:tab pos="6738479" algn="l"/>
          <a:tab pos="7187760" algn="l"/>
          <a:tab pos="7637039" algn="l"/>
          <a:tab pos="8086320" algn="l"/>
          <a:tab pos="8535600" algn="l"/>
          <a:tab pos="8984880" algn="l"/>
        </a:tabLst>
        <a:defRPr lang="es-ES" sz="2700" b="0" i="0" u="none" strike="noStrike" kern="1200" baseline="0">
          <a:ln>
            <a:noFill/>
          </a:ln>
          <a:solidFill>
            <a:srgbClr val="000000"/>
          </a:solidFill>
          <a:latin typeface="Arial"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avier.simo@urjc.e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8.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1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1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9.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1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microsoft.com/office/2007/relationships/hdphoto" Target="../media/hdphoto2.wdp"/></Relationships>
</file>

<file path=ppt/slides/_rels/slide13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4.xml"/><Relationship Id="rId1" Type="http://schemas.openxmlformats.org/officeDocument/2006/relationships/slideLayout" Target="../slideLayouts/slideLayout7.xml"/><Relationship Id="rId4" Type="http://schemas.microsoft.com/office/2007/relationships/hdphoto" Target="../media/hdphoto4.wdp"/></Relationships>
</file>

<file path=ppt/slides/_rels/slide1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5.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34.png"/><Relationship Id="rId4" Type="http://schemas.microsoft.com/office/2007/relationships/hdphoto" Target="../media/hdphoto5.wdp"/></Relationships>
</file>

<file path=ppt/slides/_rels/slide14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37.emf"/><Relationship Id="rId4" Type="http://schemas.openxmlformats.org/officeDocument/2006/relationships/oleObject" Target="../embeddings/oleObject2.bin"/></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148.xml"/><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15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png"/><Relationship Id="rId7" Type="http://schemas.openxmlformats.org/officeDocument/2006/relationships/image" Target="../media/image36.tiff"/><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tiff"/><Relationship Id="rId4" Type="http://schemas.openxmlformats.org/officeDocument/2006/relationships/image" Target="../media/image33.jp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tiff"/></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59.tiff"/><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580.png"/><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20.pn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40.png"/><Relationship Id="rId7" Type="http://schemas.openxmlformats.org/officeDocument/2006/relationships/image" Target="../media/image680.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670.png"/><Relationship Id="rId5" Type="http://schemas.openxmlformats.org/officeDocument/2006/relationships/image" Target="../media/image660.png"/><Relationship Id="rId10" Type="http://schemas.openxmlformats.org/officeDocument/2006/relationships/image" Target="../media/image710.png"/><Relationship Id="rId4" Type="http://schemas.openxmlformats.org/officeDocument/2006/relationships/image" Target="../media/image650.png"/><Relationship Id="rId9" Type="http://schemas.openxmlformats.org/officeDocument/2006/relationships/image" Target="../media/image700.png"/></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860.png"/></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890.png"/><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6576D6-6980-9346-B678-7B177EE1EB4A}"/>
              </a:ext>
            </a:extLst>
          </p:cNvPr>
          <p:cNvSpPr txBox="1">
            <a:spLocks noGrp="1"/>
          </p:cNvSpPr>
          <p:nvPr>
            <p:ph type="title" idx="4294967295"/>
          </p:nvPr>
        </p:nvSpPr>
        <p:spPr>
          <a:xfrm>
            <a:off x="684000" y="1762199"/>
            <a:ext cx="9070920" cy="1262520"/>
          </a:xfrm>
        </p:spPr>
        <p:txBody>
          <a:bodyPr wrap="square" tIns="24840">
            <a:spAutoFit/>
          </a:bodyPr>
          <a:lstStyle/>
          <a:p>
            <a:pPr lvl="0" hangingPunct="1"/>
            <a:r>
              <a:rPr lang="es-ES" sz="2800" dirty="0"/>
              <a:t>Sistemas de Comunicación Audiovisual</a:t>
            </a:r>
          </a:p>
        </p:txBody>
      </p:sp>
      <p:sp>
        <p:nvSpPr>
          <p:cNvPr id="3" name="Subtítulo 2">
            <a:extLst>
              <a:ext uri="{FF2B5EF4-FFF2-40B4-BE49-F238E27FC236}">
                <a16:creationId xmlns:a16="http://schemas.microsoft.com/office/drawing/2014/main" id="{B9BE87F4-5C45-6649-986A-82D7E2B87182}"/>
              </a:ext>
            </a:extLst>
          </p:cNvPr>
          <p:cNvSpPr txBox="1">
            <a:spLocks noGrp="1"/>
          </p:cNvSpPr>
          <p:nvPr>
            <p:ph type="subTitle" idx="4294967295"/>
          </p:nvPr>
        </p:nvSpPr>
        <p:spPr>
          <a:xfrm>
            <a:off x="1007640" y="3068633"/>
            <a:ext cx="8582040" cy="3187814"/>
          </a:xfrm>
        </p:spPr>
        <p:txBody>
          <a:bodyPr wrap="square" tIns="38880" anchor="ctr">
            <a:spAutoFit/>
          </a:bodyPr>
          <a:lstStyle/>
          <a:p>
            <a:pPr lvl="0" indent="-325440" algn="ctr" hangingPunct="1">
              <a:spcAft>
                <a:spcPts val="0"/>
              </a:spcAft>
            </a:pPr>
            <a:r>
              <a:rPr lang="es-ES" sz="4400" dirty="0"/>
              <a:t>Tema 5: Sistemas de radiocomunicación</a:t>
            </a:r>
          </a:p>
          <a:p>
            <a:pPr lvl="0" indent="-325440" algn="ctr">
              <a:spcAft>
                <a:spcPts val="0"/>
              </a:spcAft>
            </a:pPr>
            <a:endParaRPr lang="es-ES" dirty="0"/>
          </a:p>
          <a:p>
            <a:pPr lvl="0" indent="-325440" algn="ctr">
              <a:spcAft>
                <a:spcPts val="0"/>
              </a:spcAft>
            </a:pPr>
            <a:endParaRPr lang="es-ES" dirty="0"/>
          </a:p>
          <a:p>
            <a:pPr lvl="0" indent="-325440" algn="ctr">
              <a:spcAft>
                <a:spcPts val="0"/>
              </a:spcAft>
            </a:pPr>
            <a:endParaRPr lang="es-ES" dirty="0"/>
          </a:p>
          <a:p>
            <a:pPr lvl="0" indent="-325440" algn="ctr">
              <a:spcAft>
                <a:spcPts val="0"/>
              </a:spcAft>
            </a:pPr>
            <a:r>
              <a:rPr lang="es-ES" sz="1800" i="1" dirty="0"/>
              <a:t>Francisco Javier </a:t>
            </a:r>
            <a:r>
              <a:rPr lang="es-ES" sz="1800" i="1" dirty="0" err="1"/>
              <a:t>Simó</a:t>
            </a:r>
            <a:r>
              <a:rPr lang="es-ES" sz="1800" i="1" dirty="0"/>
              <a:t> </a:t>
            </a:r>
            <a:r>
              <a:rPr lang="es-ES" sz="1800" i="1" dirty="0" err="1"/>
              <a:t>Reigadas</a:t>
            </a:r>
            <a:r>
              <a:rPr lang="es-ES" sz="1800" i="1" dirty="0"/>
              <a:t> </a:t>
            </a:r>
            <a:r>
              <a:rPr lang="es-ES" sz="1800" i="1" dirty="0">
                <a:hlinkClick r:id="rId3"/>
              </a:rPr>
              <a:t>javier.simo@urjc.es</a:t>
            </a:r>
            <a:endParaRPr lang="es-ES" sz="1800" i="1" dirty="0"/>
          </a:p>
          <a:p>
            <a:pPr lvl="0" indent="-325440" algn="ctr">
              <a:spcAft>
                <a:spcPts val="0"/>
              </a:spcAft>
            </a:pPr>
            <a:r>
              <a:rPr lang="es-ES" sz="1800" i="1" dirty="0"/>
              <a:t>Óscar Ciordia Escribano </a:t>
            </a:r>
          </a:p>
        </p:txBody>
      </p:sp>
      <p:sp>
        <p:nvSpPr>
          <p:cNvPr id="4" name="Conector recto 3">
            <a:extLst>
              <a:ext uri="{FF2B5EF4-FFF2-40B4-BE49-F238E27FC236}">
                <a16:creationId xmlns:a16="http://schemas.microsoft.com/office/drawing/2014/main" id="{262C194B-DC63-424A-82C6-3C2730804746}"/>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Conector recto 4">
            <a:extLst>
              <a:ext uri="{FF2B5EF4-FFF2-40B4-BE49-F238E27FC236}">
                <a16:creationId xmlns:a16="http://schemas.microsoft.com/office/drawing/2014/main" id="{1FFB8488-AC60-B748-9F2E-50CA27AD687A}"/>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6" name="Imagen 5">
            <a:extLst>
              <a:ext uri="{FF2B5EF4-FFF2-40B4-BE49-F238E27FC236}">
                <a16:creationId xmlns:a16="http://schemas.microsoft.com/office/drawing/2014/main" id="{0D11A9C2-5EF2-DD4D-99F8-9651EC6FC3EA}"/>
              </a:ext>
            </a:extLst>
          </p:cNvPr>
          <p:cNvPicPr>
            <a:picLocks noChangeAspect="1"/>
          </p:cNvPicPr>
          <p:nvPr/>
        </p:nvPicPr>
        <p:blipFill>
          <a:blip r:embed="rId4">
            <a:lum/>
            <a:alphaModFix/>
          </a:blip>
          <a:srcRect/>
          <a:stretch>
            <a:fillRect/>
          </a:stretch>
        </p:blipFill>
        <p:spPr>
          <a:xfrm>
            <a:off x="576360" y="281160"/>
            <a:ext cx="2538360" cy="1014119"/>
          </a:xfrm>
          <a:prstGeom prst="rect">
            <a:avLst/>
          </a:prstGeom>
          <a:noFill/>
          <a:ln>
            <a:noFill/>
          </a:ln>
        </p:spPr>
      </p:pic>
      <p:sp>
        <p:nvSpPr>
          <p:cNvPr id="7" name="Forma libre 6">
            <a:extLst>
              <a:ext uri="{FF2B5EF4-FFF2-40B4-BE49-F238E27FC236}">
                <a16:creationId xmlns:a16="http://schemas.microsoft.com/office/drawing/2014/main" id="{BE769291-5446-A341-A350-79FE00150820}"/>
              </a:ext>
            </a:extLst>
          </p:cNvPr>
          <p:cNvSpPr/>
          <p:nvPr/>
        </p:nvSpPr>
        <p:spPr>
          <a:xfrm>
            <a:off x="3780000" y="612720"/>
            <a:ext cx="5722920" cy="601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60840" rIns="90000" bIns="45000" anchor="t" anchorCtr="0" compatLnSpc="1">
            <a:noAutofit/>
          </a:bodyPr>
          <a:lstStyle/>
          <a:p>
            <a:pPr marL="0" marR="0" lvl="0" indent="0" algn="ctr"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Escuela Técnica Superior de Ing. de Telecomunicación</a:t>
            </a:r>
          </a:p>
          <a:p>
            <a:pPr marL="0" marR="0" lvl="0" indent="0" algn="ctr" hangingPunct="0">
              <a:lnSpc>
                <a:spcPct val="93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200" b="0" i="0" u="none" strike="noStrike" baseline="0">
                <a:ln>
                  <a:noFill/>
                </a:ln>
                <a:solidFill>
                  <a:srgbClr val="000000"/>
                </a:solidFill>
                <a:latin typeface="Arial" pitchFamily="18"/>
                <a:ea typeface="WenQuanYi Zen Hei" pitchFamily="2"/>
                <a:cs typeface="WenQuanYi Zen Hei" pitchFamily="2"/>
              </a:rPr>
              <a:t>Dept. de Teoría de la Señal y Comunicaciones y Sist. Telemáticos y Computación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14" name="Marcador de número de diapositiva 3">
            <a:extLst>
              <a:ext uri="{FF2B5EF4-FFF2-40B4-BE49-F238E27FC236}">
                <a16:creationId xmlns:a16="http://schemas.microsoft.com/office/drawing/2014/main" id="{7FCEE9BC-B82F-474F-864B-82D39C4270E6}"/>
              </a:ext>
            </a:extLst>
          </p:cNvPr>
          <p:cNvSpPr>
            <a:spLocks noGrp="1"/>
          </p:cNvSpPr>
          <p:nvPr>
            <p:ph type="sldNum" sz="quarter" idx="12"/>
          </p:nvPr>
        </p:nvSpPr>
        <p:spPr/>
        <p:txBody>
          <a:bodyPr/>
          <a:lstStyle/>
          <a:p>
            <a:pPr lvl="0"/>
            <a:fld id="{D85CF32E-5310-9B4E-8F1E-D438FE024A74}" type="slidenum">
              <a:t>10</a:t>
            </a:fld>
            <a:endParaRPr lang="es-ES"/>
          </a:p>
        </p:txBody>
      </p:sp>
      <p:sp>
        <p:nvSpPr>
          <p:cNvPr id="2" name="Forma libre 1">
            <a:extLst>
              <a:ext uri="{FF2B5EF4-FFF2-40B4-BE49-F238E27FC236}">
                <a16:creationId xmlns:a16="http://schemas.microsoft.com/office/drawing/2014/main" id="{DD5C5B52-4CB4-434D-AFF1-6BB862E7C02F}"/>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74276319-0C74-9942-B28A-054C16EA2C10}"/>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E5AA25F2-E7F2-3346-A9C5-6E54AB1A4852}"/>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4259D528-6AFC-F44A-97B1-57DD9CA20CE6}"/>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FDDD7DEE-1BDD-DC44-B326-DB41FCD04291}"/>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BECC7B14-FB0F-EE4E-92CF-2EAD728C9F38}"/>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dirty="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dirty="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99B85826-1B33-494C-89B8-64C6D6B0ECB3}"/>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CE6ED426-07D6-074E-9F00-E90FA8081743}"/>
              </a:ext>
            </a:extLst>
          </p:cNvPr>
          <p:cNvSpPr/>
          <p:nvPr/>
        </p:nvSpPr>
        <p:spPr>
          <a:xfrm>
            <a:off x="4968000" y="1944000"/>
            <a:ext cx="3456000" cy="374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C6A83DE4-8704-DD4A-AEF1-2BB41266F006}"/>
              </a:ext>
            </a:extLst>
          </p:cNvPr>
          <p:cNvSpPr/>
          <p:nvPr/>
        </p:nvSpPr>
        <p:spPr>
          <a:xfrm>
            <a:off x="576000" y="3888000"/>
            <a:ext cx="3456000" cy="21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D3C9DCCD-4344-4540-87ED-85990366B0A0}"/>
              </a:ext>
            </a:extLst>
          </p:cNvPr>
          <p:cNvSpPr/>
          <p:nvPr/>
        </p:nvSpPr>
        <p:spPr>
          <a:xfrm>
            <a:off x="3133344" y="3994392"/>
            <a:ext cx="1701456" cy="737808"/>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5AE3FA19-12D4-AB4D-A5B4-FAEF94D2BACE}"/>
              </a:ext>
            </a:extLst>
          </p:cNvPr>
          <p:cNvSpPr/>
          <p:nvPr/>
        </p:nvSpPr>
        <p:spPr>
          <a:xfrm>
            <a:off x="4896000" y="3994392"/>
            <a:ext cx="4968000" cy="118960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Limitada por normativa / licencia</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Limitada por balance de enlace</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Fija /variable</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page85">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8C7C2EE2-DC94-824A-9754-787A8A8EB152}"/>
              </a:ext>
            </a:extLst>
          </p:cNvPr>
          <p:cNvSpPr>
            <a:spLocks noGrp="1"/>
          </p:cNvSpPr>
          <p:nvPr>
            <p:ph type="sldNum" sz="quarter" idx="12"/>
          </p:nvPr>
        </p:nvSpPr>
        <p:spPr/>
        <p:txBody>
          <a:bodyPr/>
          <a:lstStyle/>
          <a:p>
            <a:pPr lvl="0"/>
            <a:fld id="{A606C7DB-B1B6-AA4A-A724-5C659CEC5F90}" type="slidenum">
              <a:t>100</a:t>
            </a:fld>
            <a:endParaRPr lang="es-ES"/>
          </a:p>
        </p:txBody>
      </p:sp>
      <p:sp>
        <p:nvSpPr>
          <p:cNvPr id="2" name="Conector recto 1">
            <a:extLst>
              <a:ext uri="{FF2B5EF4-FFF2-40B4-BE49-F238E27FC236}">
                <a16:creationId xmlns:a16="http://schemas.microsoft.com/office/drawing/2014/main" id="{3E4FC310-C1B3-5249-8607-90646FD1898D}"/>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32115845-4263-9F4B-AE90-31F978CFB08B}"/>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3686B307-ECF8-2341-8B81-6AFC0DDB4DA5}"/>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3EB91666-3171-614F-ADCE-5DC27124079A}"/>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845BB55E-CC16-9947-A167-7BEA1A541CED}"/>
              </a:ext>
            </a:extLst>
          </p:cNvPr>
          <p:cNvSpPr/>
          <p:nvPr/>
        </p:nvSpPr>
        <p:spPr>
          <a:xfrm>
            <a:off x="863639" y="182520"/>
            <a:ext cx="7772400" cy="7541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La recepción: calidad de señal</a:t>
            </a:r>
          </a:p>
        </p:txBody>
      </p:sp>
      <p:sp>
        <p:nvSpPr>
          <p:cNvPr id="7" name="Forma libre 6">
            <a:extLst>
              <a:ext uri="{FF2B5EF4-FFF2-40B4-BE49-F238E27FC236}">
                <a16:creationId xmlns:a16="http://schemas.microsoft.com/office/drawing/2014/main" id="{2544BD83-CF05-DC44-9C06-F99B3DB3C70F}"/>
              </a:ext>
            </a:extLst>
          </p:cNvPr>
          <p:cNvSpPr/>
          <p:nvPr/>
        </p:nvSpPr>
        <p:spPr>
          <a:xfrm>
            <a:off x="770039" y="1979640"/>
            <a:ext cx="9165960" cy="5346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i="0" u="none" strike="noStrike" baseline="0" dirty="0">
                <a:ln>
                  <a:noFill/>
                </a:ln>
                <a:solidFill>
                  <a:srgbClr val="000000"/>
                </a:solidFill>
                <a:latin typeface="Arial" pitchFamily="18"/>
                <a:ea typeface="WenQuanYi Zen Hei" pitchFamily="2"/>
                <a:cs typeface="WenQuanYi Zen Hei" pitchFamily="2"/>
              </a:rPr>
              <a:t>Margen de desvanecimiento</a:t>
            </a:r>
            <a:r>
              <a:rPr lang="es-ES" sz="2400" b="0" i="0" u="none" strike="noStrike" baseline="0" dirty="0">
                <a:ln>
                  <a:noFill/>
                </a:ln>
                <a:solidFill>
                  <a:srgbClr val="000000"/>
                </a:solidFill>
                <a:latin typeface="Arial" pitchFamily="18"/>
                <a:ea typeface="WenQuanYi Zen Hei" pitchFamily="2"/>
                <a:cs typeface="WenQuanYi Zen Hei" pitchFamily="2"/>
              </a:rPr>
              <a:t> (</a:t>
            </a:r>
            <a:r>
              <a:rPr lang="es-ES" sz="2400" b="0" i="1" u="none" strike="noStrike" baseline="0" dirty="0">
                <a:ln>
                  <a:noFill/>
                </a:ln>
                <a:solidFill>
                  <a:srgbClr val="000000"/>
                </a:solidFill>
                <a:latin typeface="Arial" pitchFamily="18"/>
                <a:ea typeface="WenQuanYi Zen Hei" pitchFamily="2"/>
                <a:cs typeface="WenQuanYi Zen Hei" pitchFamily="2"/>
              </a:rPr>
              <a:t>M</a:t>
            </a:r>
            <a:r>
              <a:rPr lang="es-ES" sz="2400" b="0" i="0" u="none" strike="noStrike" baseline="0" dirty="0">
                <a:ln>
                  <a:noFill/>
                </a:ln>
                <a:solidFill>
                  <a:srgbClr val="000000"/>
                </a:solidFill>
                <a:latin typeface="Arial" pitchFamily="18"/>
                <a:ea typeface="WenQuanYi Zen Hei" pitchFamily="2"/>
                <a:cs typeface="WenQuanYi Zen Hei" pitchFamily="2"/>
              </a:rPr>
              <a:t>) = margen de señal por encima de la sensibilidad (en dB) que permite mantener el enlace estable a pesar de los desvanecimientos del canal</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dirty="0">
                <a:solidFill>
                  <a:srgbClr val="000000"/>
                </a:solidFill>
                <a:latin typeface="Arial" pitchFamily="18"/>
                <a:ea typeface="WenQuanYi Zen Hei" pitchFamily="2"/>
                <a:cs typeface="WenQuanYi Zen Hei" pitchFamily="2"/>
              </a:rPr>
              <a:t> </a:t>
            </a:r>
            <a:r>
              <a:rPr lang="es-ES" sz="2200" b="0" i="0" u="none" strike="noStrike" baseline="0" dirty="0">
                <a:ln>
                  <a:noFill/>
                </a:ln>
                <a:solidFill>
                  <a:srgbClr val="000000"/>
                </a:solidFill>
                <a:latin typeface="Arial" pitchFamily="18"/>
                <a:ea typeface="WenQuanYi Zen Hei" pitchFamily="2"/>
                <a:cs typeface="WenQuanYi Zen Hei" pitchFamily="2"/>
              </a:rPr>
              <a:t>El margen necesario depende de la aplicación, del tipo de señal, del canal, de la movilidad, …</a:t>
            </a:r>
          </a:p>
          <a:p>
            <a:pPr marL="457200" lvl="3" hangingPunct="0">
              <a:lnSpc>
                <a:spcPct val="93000"/>
              </a:lnSpc>
              <a:spcAft>
                <a:spcPts val="848"/>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En comunicaciones por satélite suele ser pequeño, pues el canal es bastante estable y el balance de enlace va muy justo por las enormes pérdidas de propagación</a:t>
            </a:r>
          </a:p>
          <a:p>
            <a:pPr marL="457200" lvl="3" hangingPunct="0">
              <a:lnSpc>
                <a:spcPct val="93000"/>
              </a:lnSpc>
              <a:spcAft>
                <a:spcPts val="848"/>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En comunicaciones móviles se precisa mayor que en fijas</a:t>
            </a:r>
          </a:p>
          <a:p>
            <a:pPr marL="1479240" marR="0" lvl="1" indent="-564840" algn="l" rtl="0" hangingPunct="0">
              <a:lnSpc>
                <a:spcPct val="93000"/>
              </a:lnSpc>
              <a:spcBef>
                <a:spcPts val="0"/>
              </a:spcBef>
              <a:spcAft>
                <a:spcPts val="1137"/>
              </a:spcAft>
              <a:buNone/>
              <a:tabLst>
                <a:tab pos="1479240" algn="l"/>
                <a:tab pos="1928159" algn="l"/>
                <a:tab pos="2377439" algn="l"/>
                <a:tab pos="2826720" algn="l"/>
                <a:tab pos="3276000" algn="l"/>
                <a:tab pos="3725280" algn="l"/>
                <a:tab pos="4174560" algn="l"/>
                <a:tab pos="4623840" algn="l"/>
                <a:tab pos="5073120" algn="l"/>
                <a:tab pos="5522399" algn="l"/>
                <a:tab pos="5971680" algn="l"/>
                <a:tab pos="6420959" algn="l"/>
                <a:tab pos="6870240" algn="l"/>
                <a:tab pos="7319520" algn="l"/>
                <a:tab pos="7768800" algn="l"/>
                <a:tab pos="8218080" algn="l"/>
                <a:tab pos="8667360" algn="l"/>
                <a:tab pos="9116640" algn="l"/>
                <a:tab pos="9565919" algn="l"/>
                <a:tab pos="10015200" algn="l"/>
                <a:tab pos="10464480" algn="l"/>
              </a:tabLst>
            </a:pPr>
            <a:endParaRPr lang="es-ES" sz="2400" b="0" i="0" u="none" strike="noStrike" baseline="0" dirty="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page86">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D555729C-26F8-DA48-86C1-79B332C0DEBD}"/>
              </a:ext>
            </a:extLst>
          </p:cNvPr>
          <p:cNvSpPr>
            <a:spLocks noGrp="1"/>
          </p:cNvSpPr>
          <p:nvPr>
            <p:ph type="sldNum" sz="quarter" idx="12"/>
          </p:nvPr>
        </p:nvSpPr>
        <p:spPr/>
        <p:txBody>
          <a:bodyPr/>
          <a:lstStyle/>
          <a:p>
            <a:pPr lvl="0"/>
            <a:fld id="{653F9BCB-FD5C-514C-AA26-05F8D8CB98BF}" type="slidenum">
              <a:t>101</a:t>
            </a:fld>
            <a:endParaRPr lang="es-ES"/>
          </a:p>
        </p:txBody>
      </p:sp>
      <p:sp>
        <p:nvSpPr>
          <p:cNvPr id="2" name="Conector recto 1">
            <a:extLst>
              <a:ext uri="{FF2B5EF4-FFF2-40B4-BE49-F238E27FC236}">
                <a16:creationId xmlns:a16="http://schemas.microsoft.com/office/drawing/2014/main" id="{03877594-FABC-3246-B0AE-B1A2E8979ABF}"/>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8ED74589-90E5-B543-859B-AC3CD0DF6A5E}"/>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1C415307-6F2E-0A49-B238-8D52102556A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66E5E7E3-A90F-DC43-8893-C5B43225C97F}"/>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1FFDE6B9-58CF-364B-8EFC-B10C904CB5F0}"/>
              </a:ext>
            </a:extLst>
          </p:cNvPr>
          <p:cNvSpPr/>
          <p:nvPr/>
        </p:nvSpPr>
        <p:spPr>
          <a:xfrm>
            <a:off x="863639" y="182520"/>
            <a:ext cx="7772400" cy="7541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La recepción: calidad de señal</a:t>
            </a:r>
          </a:p>
        </p:txBody>
      </p:sp>
      <p:sp>
        <p:nvSpPr>
          <p:cNvPr id="7" name="Forma libre 6">
            <a:extLst>
              <a:ext uri="{FF2B5EF4-FFF2-40B4-BE49-F238E27FC236}">
                <a16:creationId xmlns:a16="http://schemas.microsoft.com/office/drawing/2014/main" id="{FB4336C9-FF13-6B43-B400-2330B9A81E40}"/>
              </a:ext>
            </a:extLst>
          </p:cNvPr>
          <p:cNvSpPr/>
          <p:nvPr/>
        </p:nvSpPr>
        <p:spPr>
          <a:xfrm>
            <a:off x="843119" y="1584360"/>
            <a:ext cx="8804160" cy="397658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Si P</a:t>
            </a:r>
            <a:r>
              <a:rPr lang="es-ES" sz="2400" b="0" i="0" u="none" strike="noStrike" baseline="-33000" dirty="0">
                <a:ln>
                  <a:noFill/>
                </a:ln>
                <a:solidFill>
                  <a:srgbClr val="000000"/>
                </a:solidFill>
                <a:latin typeface="Arial" pitchFamily="18"/>
                <a:ea typeface="WenQuanYi Zen Hei" pitchFamily="2"/>
                <a:cs typeface="WenQuanYi Zen Hei" pitchFamily="2"/>
              </a:rPr>
              <a:t>RX</a:t>
            </a:r>
            <a:r>
              <a:rPr lang="es-ES" sz="2400" b="0" i="0" u="none" strike="noStrike" baseline="0" dirty="0">
                <a:ln>
                  <a:noFill/>
                </a:ln>
                <a:solidFill>
                  <a:srgbClr val="000000"/>
                </a:solidFill>
                <a:latin typeface="Arial" pitchFamily="18"/>
                <a:ea typeface="WenQuanYi Zen Hei" pitchFamily="2"/>
                <a:cs typeface="WenQuanYi Zen Hei" pitchFamily="2"/>
              </a:rPr>
              <a:t> &lt; </a:t>
            </a:r>
            <a:r>
              <a:rPr lang="es-ES" sz="2400" b="0" i="0" u="none" strike="noStrike" baseline="0" dirty="0" err="1">
                <a:ln>
                  <a:noFill/>
                </a:ln>
                <a:solidFill>
                  <a:srgbClr val="000000"/>
                </a:solidFill>
                <a:latin typeface="Arial" pitchFamily="18"/>
                <a:ea typeface="WenQuanYi Zen Hei" pitchFamily="2"/>
                <a:cs typeface="WenQuanYi Zen Hei" pitchFamily="2"/>
              </a:rPr>
              <a:t>N</a:t>
            </a:r>
            <a:r>
              <a:rPr lang="es-ES" sz="2400" b="0" i="0" u="none" strike="noStrike" baseline="-33000" dirty="0" err="1">
                <a:ln>
                  <a:noFill/>
                </a:ln>
                <a:solidFill>
                  <a:srgbClr val="000000"/>
                </a:solidFill>
                <a:latin typeface="Arial" pitchFamily="18"/>
                <a:ea typeface="WenQuanYi Zen Hei" pitchFamily="2"/>
                <a:cs typeface="WenQuanYi Zen Hei" pitchFamily="2"/>
              </a:rPr>
              <a:t>aRX</a:t>
            </a:r>
            <a:r>
              <a:rPr lang="es-ES" sz="2400" b="0" i="0" u="none" strike="noStrike" baseline="0" dirty="0">
                <a:ln>
                  <a:noFill/>
                </a:ln>
                <a:solidFill>
                  <a:srgbClr val="000000"/>
                </a:solidFill>
                <a:latin typeface="Arial" pitchFamily="18"/>
                <a:ea typeface="WenQuanYi Zen Hei" pitchFamily="2"/>
                <a:cs typeface="WenQuanYi Zen Hei" pitchFamily="2"/>
              </a:rPr>
              <a:t> , en principio es la señal no se detecta.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Si S</a:t>
            </a:r>
            <a:r>
              <a:rPr lang="es-ES" sz="2400" b="0" i="0" u="none" strike="noStrike" baseline="-33000" dirty="0">
                <a:ln>
                  <a:noFill/>
                </a:ln>
                <a:solidFill>
                  <a:srgbClr val="000000"/>
                </a:solidFill>
                <a:latin typeface="Arial" pitchFamily="18"/>
                <a:ea typeface="WenQuanYi Zen Hei" pitchFamily="2"/>
                <a:cs typeface="WenQuanYi Zen Hei" pitchFamily="2"/>
              </a:rPr>
              <a:t>RX</a:t>
            </a:r>
            <a:r>
              <a:rPr lang="es-ES" sz="2400" b="0" i="0" u="none" strike="noStrike" baseline="0" dirty="0">
                <a:ln>
                  <a:noFill/>
                </a:ln>
                <a:solidFill>
                  <a:srgbClr val="000000"/>
                </a:solidFill>
                <a:latin typeface="Arial" pitchFamily="18"/>
                <a:ea typeface="WenQuanYi Zen Hei" pitchFamily="2"/>
                <a:cs typeface="WenQuanYi Zen Hei" pitchFamily="2"/>
              </a:rPr>
              <a:t> &gt; P</a:t>
            </a:r>
            <a:r>
              <a:rPr lang="es-ES" sz="2400" b="0" i="0" u="none" strike="noStrike" baseline="-33000" dirty="0">
                <a:ln>
                  <a:noFill/>
                </a:ln>
                <a:solidFill>
                  <a:srgbClr val="000000"/>
                </a:solidFill>
                <a:latin typeface="Arial" pitchFamily="18"/>
                <a:ea typeface="WenQuanYi Zen Hei" pitchFamily="2"/>
                <a:cs typeface="WenQuanYi Zen Hei" pitchFamily="2"/>
              </a:rPr>
              <a:t>RX</a:t>
            </a:r>
            <a:r>
              <a:rPr lang="es-ES" sz="2400" b="0" i="0" u="none" strike="noStrike" baseline="0" dirty="0">
                <a:ln>
                  <a:noFill/>
                </a:ln>
                <a:solidFill>
                  <a:srgbClr val="000000"/>
                </a:solidFill>
                <a:latin typeface="Arial" pitchFamily="18"/>
                <a:ea typeface="WenQuanYi Zen Hei" pitchFamily="2"/>
                <a:cs typeface="WenQuanYi Zen Hei" pitchFamily="2"/>
              </a:rPr>
              <a:t> &gt; </a:t>
            </a:r>
            <a:r>
              <a:rPr lang="es-ES" sz="2400" b="0" i="0" u="none" strike="noStrike" baseline="0" dirty="0" err="1">
                <a:ln>
                  <a:noFill/>
                </a:ln>
                <a:solidFill>
                  <a:srgbClr val="000000"/>
                </a:solidFill>
                <a:latin typeface="Arial" pitchFamily="18"/>
                <a:ea typeface="WenQuanYi Zen Hei" pitchFamily="2"/>
                <a:cs typeface="WenQuanYi Zen Hei" pitchFamily="2"/>
              </a:rPr>
              <a:t>N</a:t>
            </a:r>
            <a:r>
              <a:rPr lang="es-ES" sz="2400" b="0" i="0" u="none" strike="noStrike" baseline="-33000" dirty="0" err="1">
                <a:ln>
                  <a:noFill/>
                </a:ln>
                <a:solidFill>
                  <a:srgbClr val="000000"/>
                </a:solidFill>
                <a:latin typeface="Arial" pitchFamily="18"/>
                <a:ea typeface="WenQuanYi Zen Hei" pitchFamily="2"/>
                <a:cs typeface="WenQuanYi Zen Hei" pitchFamily="2"/>
              </a:rPr>
              <a:t>aRX</a:t>
            </a:r>
            <a:r>
              <a:rPr lang="es-ES" sz="2400" b="0" i="0" u="none" strike="noStrike" baseline="0" dirty="0">
                <a:ln>
                  <a:noFill/>
                </a:ln>
                <a:solidFill>
                  <a:srgbClr val="000000"/>
                </a:solidFill>
                <a:latin typeface="Arial" pitchFamily="18"/>
                <a:ea typeface="WenQuanYi Zen Hei" pitchFamily="2"/>
                <a:cs typeface="WenQuanYi Zen Hei" pitchFamily="2"/>
              </a:rPr>
              <a:t> , se detectará la señal pero se cometerán muchos errores en su interpretación. La comunicación no es efectiva.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Si S</a:t>
            </a:r>
            <a:r>
              <a:rPr lang="es-ES" sz="2400" b="0" i="0" u="none" strike="noStrike" baseline="-33000" dirty="0">
                <a:ln>
                  <a:noFill/>
                </a:ln>
                <a:solidFill>
                  <a:srgbClr val="000000"/>
                </a:solidFill>
                <a:latin typeface="Arial" pitchFamily="18"/>
                <a:ea typeface="WenQuanYi Zen Hei" pitchFamily="2"/>
                <a:cs typeface="WenQuanYi Zen Hei" pitchFamily="2"/>
              </a:rPr>
              <a:t>RX</a:t>
            </a:r>
            <a:r>
              <a:rPr lang="es-ES" sz="2400" b="0" i="0" u="none" strike="noStrike" baseline="0" dirty="0">
                <a:ln>
                  <a:noFill/>
                </a:ln>
                <a:solidFill>
                  <a:srgbClr val="000000"/>
                </a:solidFill>
                <a:latin typeface="Arial" pitchFamily="18"/>
                <a:ea typeface="WenQuanYi Zen Hei" pitchFamily="2"/>
                <a:cs typeface="WenQuanYi Zen Hei" pitchFamily="2"/>
              </a:rPr>
              <a:t> &lt; P</a:t>
            </a:r>
            <a:r>
              <a:rPr lang="es-ES" sz="2400" b="0" i="0" u="none" strike="noStrike" baseline="-33000" dirty="0">
                <a:ln>
                  <a:noFill/>
                </a:ln>
                <a:solidFill>
                  <a:srgbClr val="000000"/>
                </a:solidFill>
                <a:latin typeface="Arial" pitchFamily="18"/>
                <a:ea typeface="WenQuanYi Zen Hei" pitchFamily="2"/>
                <a:cs typeface="WenQuanYi Zen Hei" pitchFamily="2"/>
              </a:rPr>
              <a:t>RX</a:t>
            </a:r>
            <a:r>
              <a:rPr lang="es-ES" sz="2400" b="0" i="0" u="none" strike="noStrike" baseline="0" dirty="0">
                <a:ln>
                  <a:noFill/>
                </a:ln>
                <a:solidFill>
                  <a:srgbClr val="000000"/>
                </a:solidFill>
                <a:latin typeface="Arial" pitchFamily="18"/>
                <a:ea typeface="WenQuanYi Zen Hei" pitchFamily="2"/>
                <a:cs typeface="WenQuanYi Zen Hei" pitchFamily="2"/>
              </a:rPr>
              <a:t> &lt; S</a:t>
            </a:r>
            <a:r>
              <a:rPr lang="es-ES" sz="2400" b="0" i="0" u="none" strike="noStrike" baseline="-33000" dirty="0">
                <a:ln>
                  <a:noFill/>
                </a:ln>
                <a:solidFill>
                  <a:srgbClr val="000000"/>
                </a:solidFill>
                <a:latin typeface="Arial" pitchFamily="18"/>
                <a:ea typeface="WenQuanYi Zen Hei" pitchFamily="2"/>
                <a:cs typeface="WenQuanYi Zen Hei" pitchFamily="2"/>
              </a:rPr>
              <a:t>RX</a:t>
            </a:r>
            <a:r>
              <a:rPr lang="es-ES" sz="2400" b="0" i="0" u="none" strike="noStrike" baseline="0" dirty="0">
                <a:ln>
                  <a:noFill/>
                </a:ln>
                <a:solidFill>
                  <a:srgbClr val="000000"/>
                </a:solidFill>
                <a:latin typeface="Arial" pitchFamily="18"/>
                <a:ea typeface="WenQuanYi Zen Hei" pitchFamily="2"/>
                <a:cs typeface="WenQuanYi Zen Hei" pitchFamily="2"/>
              </a:rPr>
              <a:t> +M, entonces hay comunicación efectiva pero no estable (a veces el desvanecimiento la compromete)</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Si  P</a:t>
            </a:r>
            <a:r>
              <a:rPr lang="es-ES" sz="2400" b="0" i="0" u="none" strike="noStrike" baseline="-33000" dirty="0">
                <a:ln>
                  <a:noFill/>
                </a:ln>
                <a:solidFill>
                  <a:srgbClr val="000000"/>
                </a:solidFill>
                <a:latin typeface="Arial" pitchFamily="18"/>
                <a:ea typeface="WenQuanYi Zen Hei" pitchFamily="2"/>
                <a:cs typeface="WenQuanYi Zen Hei" pitchFamily="2"/>
              </a:rPr>
              <a:t>RX</a:t>
            </a:r>
            <a:r>
              <a:rPr lang="es-ES" sz="2400" b="0" i="0" u="none" strike="noStrike" baseline="0" dirty="0">
                <a:ln>
                  <a:noFill/>
                </a:ln>
                <a:solidFill>
                  <a:srgbClr val="000000"/>
                </a:solidFill>
                <a:latin typeface="Arial" pitchFamily="18"/>
                <a:ea typeface="WenQuanYi Zen Hei" pitchFamily="2"/>
                <a:cs typeface="WenQuanYi Zen Hei" pitchFamily="2"/>
              </a:rPr>
              <a:t> &gt; S</a:t>
            </a:r>
            <a:r>
              <a:rPr lang="es-ES" sz="2400" b="0" i="0" u="none" strike="noStrike" baseline="-33000" dirty="0">
                <a:ln>
                  <a:noFill/>
                </a:ln>
                <a:solidFill>
                  <a:srgbClr val="000000"/>
                </a:solidFill>
                <a:latin typeface="Arial" pitchFamily="18"/>
                <a:ea typeface="WenQuanYi Zen Hei" pitchFamily="2"/>
                <a:cs typeface="WenQuanYi Zen Hei" pitchFamily="2"/>
              </a:rPr>
              <a:t>RX</a:t>
            </a:r>
            <a:r>
              <a:rPr lang="es-ES" sz="2400" b="0" i="0" u="none" strike="noStrike" baseline="0" dirty="0">
                <a:ln>
                  <a:noFill/>
                </a:ln>
                <a:solidFill>
                  <a:srgbClr val="000000"/>
                </a:solidFill>
                <a:latin typeface="Arial" pitchFamily="18"/>
                <a:ea typeface="WenQuanYi Zen Hei" pitchFamily="2"/>
                <a:cs typeface="WenQuanYi Zen Hei" pitchFamily="2"/>
              </a:rPr>
              <a:t> +M, la comunicación es efectiva y estable. Eso no quiere decir que sea perfecta (BER &gt; 0).</a:t>
            </a:r>
          </a:p>
        </p:txBody>
      </p:sp>
      <p:cxnSp>
        <p:nvCxnSpPr>
          <p:cNvPr id="11" name="Conector recto de flecha 10">
            <a:extLst>
              <a:ext uri="{FF2B5EF4-FFF2-40B4-BE49-F238E27FC236}">
                <a16:creationId xmlns:a16="http://schemas.microsoft.com/office/drawing/2014/main" id="{7068DD17-7501-5C4B-8634-F042B9559B0C}"/>
              </a:ext>
            </a:extLst>
          </p:cNvPr>
          <p:cNvCxnSpPr/>
          <p:nvPr/>
        </p:nvCxnSpPr>
        <p:spPr>
          <a:xfrm>
            <a:off x="1048512" y="6156960"/>
            <a:ext cx="8198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04E1A52C-7122-3649-8DCF-82ECFC7041BB}"/>
              </a:ext>
            </a:extLst>
          </p:cNvPr>
          <p:cNvSpPr/>
          <p:nvPr/>
        </p:nvSpPr>
        <p:spPr>
          <a:xfrm>
            <a:off x="1606584" y="6253235"/>
            <a:ext cx="649537" cy="369332"/>
          </a:xfrm>
          <a:prstGeom prst="rect">
            <a:avLst/>
          </a:prstGeom>
        </p:spPr>
        <p:txBody>
          <a:bodyPr wrap="none">
            <a:spAutoFit/>
          </a:bodyPr>
          <a:lstStyle/>
          <a:p>
            <a:r>
              <a:rPr lang="es-ES" dirty="0" err="1">
                <a:solidFill>
                  <a:srgbClr val="000000"/>
                </a:solidFill>
                <a:latin typeface="Arial" pitchFamily="18"/>
                <a:ea typeface="WenQuanYi Zen Hei" pitchFamily="2"/>
                <a:cs typeface="WenQuanYi Zen Hei" pitchFamily="2"/>
              </a:rPr>
              <a:t>N</a:t>
            </a:r>
            <a:r>
              <a:rPr lang="es-ES" baseline="-33000" dirty="0" err="1">
                <a:solidFill>
                  <a:srgbClr val="000000"/>
                </a:solidFill>
                <a:latin typeface="Arial" pitchFamily="18"/>
                <a:ea typeface="WenQuanYi Zen Hei" pitchFamily="2"/>
                <a:cs typeface="WenQuanYi Zen Hei" pitchFamily="2"/>
              </a:rPr>
              <a:t>aRX</a:t>
            </a:r>
            <a:endParaRPr lang="es-ES_tradnl" dirty="0"/>
          </a:p>
        </p:txBody>
      </p:sp>
      <p:sp>
        <p:nvSpPr>
          <p:cNvPr id="13" name="Rectángulo 12">
            <a:extLst>
              <a:ext uri="{FF2B5EF4-FFF2-40B4-BE49-F238E27FC236}">
                <a16:creationId xmlns:a16="http://schemas.microsoft.com/office/drawing/2014/main" id="{FE712A24-89C5-624D-BC2A-94C2EDA94A28}"/>
              </a:ext>
            </a:extLst>
          </p:cNvPr>
          <p:cNvSpPr/>
          <p:nvPr/>
        </p:nvSpPr>
        <p:spPr>
          <a:xfrm>
            <a:off x="4784979" y="6253235"/>
            <a:ext cx="551754" cy="369332"/>
          </a:xfrm>
          <a:prstGeom prst="rect">
            <a:avLst/>
          </a:prstGeom>
        </p:spPr>
        <p:txBody>
          <a:bodyPr wrap="none">
            <a:spAutoFit/>
          </a:bodyPr>
          <a:lstStyle/>
          <a:p>
            <a:r>
              <a:rPr lang="es-ES" dirty="0">
                <a:solidFill>
                  <a:srgbClr val="000000"/>
                </a:solidFill>
                <a:latin typeface="Arial" pitchFamily="18"/>
                <a:ea typeface="WenQuanYi Zen Hei" pitchFamily="2"/>
                <a:cs typeface="WenQuanYi Zen Hei" pitchFamily="2"/>
              </a:rPr>
              <a:t>S</a:t>
            </a:r>
            <a:r>
              <a:rPr lang="es-ES" baseline="-33000" dirty="0">
                <a:solidFill>
                  <a:srgbClr val="000000"/>
                </a:solidFill>
                <a:latin typeface="Arial" pitchFamily="18"/>
                <a:ea typeface="WenQuanYi Zen Hei" pitchFamily="2"/>
                <a:cs typeface="WenQuanYi Zen Hei" pitchFamily="2"/>
              </a:rPr>
              <a:t>RX</a:t>
            </a:r>
            <a:endParaRPr lang="es-ES_tradnl" dirty="0"/>
          </a:p>
        </p:txBody>
      </p:sp>
      <p:sp>
        <p:nvSpPr>
          <p:cNvPr id="14" name="Rectángulo 13">
            <a:extLst>
              <a:ext uri="{FF2B5EF4-FFF2-40B4-BE49-F238E27FC236}">
                <a16:creationId xmlns:a16="http://schemas.microsoft.com/office/drawing/2014/main" id="{9C2AC9F8-3399-D042-B3B6-40DACBB2EBE3}"/>
              </a:ext>
            </a:extLst>
          </p:cNvPr>
          <p:cNvSpPr/>
          <p:nvPr/>
        </p:nvSpPr>
        <p:spPr>
          <a:xfrm>
            <a:off x="9247320" y="5854360"/>
            <a:ext cx="551754" cy="369332"/>
          </a:xfrm>
          <a:prstGeom prst="rect">
            <a:avLst/>
          </a:prstGeom>
        </p:spPr>
        <p:txBody>
          <a:bodyPr wrap="none">
            <a:spAutoFit/>
          </a:bodyPr>
          <a:lstStyle/>
          <a:p>
            <a:r>
              <a:rPr lang="es-ES" dirty="0">
                <a:solidFill>
                  <a:srgbClr val="000000"/>
                </a:solidFill>
                <a:latin typeface="Arial" pitchFamily="18"/>
                <a:ea typeface="WenQuanYi Zen Hei" pitchFamily="2"/>
                <a:cs typeface="WenQuanYi Zen Hei" pitchFamily="2"/>
              </a:rPr>
              <a:t>P</a:t>
            </a:r>
            <a:r>
              <a:rPr lang="es-ES" baseline="-33000" dirty="0">
                <a:solidFill>
                  <a:srgbClr val="000000"/>
                </a:solidFill>
                <a:latin typeface="Arial" pitchFamily="18"/>
                <a:ea typeface="WenQuanYi Zen Hei" pitchFamily="2"/>
                <a:cs typeface="WenQuanYi Zen Hei" pitchFamily="2"/>
              </a:rPr>
              <a:t>RX</a:t>
            </a:r>
            <a:endParaRPr lang="es-ES_tradnl" dirty="0"/>
          </a:p>
        </p:txBody>
      </p:sp>
      <p:cxnSp>
        <p:nvCxnSpPr>
          <p:cNvPr id="16" name="Conector recto de flecha 15">
            <a:extLst>
              <a:ext uri="{FF2B5EF4-FFF2-40B4-BE49-F238E27FC236}">
                <a16:creationId xmlns:a16="http://schemas.microsoft.com/office/drawing/2014/main" id="{F6DF1D1D-731A-5243-9229-C0ADC770E24D}"/>
              </a:ext>
            </a:extLst>
          </p:cNvPr>
          <p:cNvCxnSpPr>
            <a:cxnSpLocks/>
          </p:cNvCxnSpPr>
          <p:nvPr/>
        </p:nvCxnSpPr>
        <p:spPr>
          <a:xfrm>
            <a:off x="5336733" y="6437901"/>
            <a:ext cx="147859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9C7BEF4D-D185-CC4B-AF2B-4A9C8DCA8CF3}"/>
              </a:ext>
            </a:extLst>
          </p:cNvPr>
          <p:cNvSpPr/>
          <p:nvPr/>
        </p:nvSpPr>
        <p:spPr>
          <a:xfrm>
            <a:off x="5787736" y="6396233"/>
            <a:ext cx="377026" cy="369332"/>
          </a:xfrm>
          <a:prstGeom prst="rect">
            <a:avLst/>
          </a:prstGeom>
        </p:spPr>
        <p:txBody>
          <a:bodyPr wrap="none">
            <a:spAutoFit/>
          </a:bodyPr>
          <a:lstStyle/>
          <a:p>
            <a:r>
              <a:rPr lang="es-ES" dirty="0">
                <a:solidFill>
                  <a:srgbClr val="000000"/>
                </a:solidFill>
                <a:latin typeface="Arial" pitchFamily="18"/>
                <a:ea typeface="WenQuanYi Zen Hei" pitchFamily="2"/>
                <a:cs typeface="WenQuanYi Zen Hei" pitchFamily="2"/>
              </a:rPr>
              <a:t>M</a:t>
            </a:r>
            <a:endParaRPr lang="es-ES_tradnl" dirty="0"/>
          </a:p>
        </p:txBody>
      </p:sp>
      <p:sp>
        <p:nvSpPr>
          <p:cNvPr id="18" name="CuadroTexto 17">
            <a:extLst>
              <a:ext uri="{FF2B5EF4-FFF2-40B4-BE49-F238E27FC236}">
                <a16:creationId xmlns:a16="http://schemas.microsoft.com/office/drawing/2014/main" id="{800B108B-AD62-9847-BBF5-14F42E2361B5}"/>
              </a:ext>
            </a:extLst>
          </p:cNvPr>
          <p:cNvSpPr txBox="1"/>
          <p:nvPr/>
        </p:nvSpPr>
        <p:spPr>
          <a:xfrm>
            <a:off x="258249" y="5760399"/>
            <a:ext cx="1201419" cy="369332"/>
          </a:xfrm>
          <a:prstGeom prst="rect">
            <a:avLst/>
          </a:prstGeom>
          <a:noFill/>
        </p:spPr>
        <p:txBody>
          <a:bodyPr wrap="none" rtlCol="0">
            <a:spAutoFit/>
          </a:bodyPr>
          <a:lstStyle/>
          <a:p>
            <a:r>
              <a:rPr lang="es-ES_tradnl" dirty="0">
                <a:solidFill>
                  <a:srgbClr val="FF0000"/>
                </a:solidFill>
              </a:rPr>
              <a:t>no detecto</a:t>
            </a:r>
          </a:p>
        </p:txBody>
      </p:sp>
      <p:sp>
        <p:nvSpPr>
          <p:cNvPr id="19" name="CuadroTexto 18">
            <a:extLst>
              <a:ext uri="{FF2B5EF4-FFF2-40B4-BE49-F238E27FC236}">
                <a16:creationId xmlns:a16="http://schemas.microsoft.com/office/drawing/2014/main" id="{B492B626-175D-CB43-9FC3-0F5D8C056DF9}"/>
              </a:ext>
            </a:extLst>
          </p:cNvPr>
          <p:cNvSpPr txBox="1"/>
          <p:nvPr/>
        </p:nvSpPr>
        <p:spPr>
          <a:xfrm>
            <a:off x="2191353" y="5759432"/>
            <a:ext cx="2869503" cy="369332"/>
          </a:xfrm>
          <a:prstGeom prst="rect">
            <a:avLst/>
          </a:prstGeom>
          <a:noFill/>
        </p:spPr>
        <p:txBody>
          <a:bodyPr wrap="none" rtlCol="0">
            <a:spAutoFit/>
          </a:bodyPr>
          <a:lstStyle/>
          <a:p>
            <a:r>
              <a:rPr lang="es-ES_tradnl" dirty="0">
                <a:solidFill>
                  <a:schemeClr val="accent2"/>
                </a:solidFill>
              </a:rPr>
              <a:t>detecto con  muchos errores</a:t>
            </a:r>
          </a:p>
        </p:txBody>
      </p:sp>
      <p:sp>
        <p:nvSpPr>
          <p:cNvPr id="20" name="CuadroTexto 19">
            <a:extLst>
              <a:ext uri="{FF2B5EF4-FFF2-40B4-BE49-F238E27FC236}">
                <a16:creationId xmlns:a16="http://schemas.microsoft.com/office/drawing/2014/main" id="{CF6FD8CF-BA3A-3241-9883-6D3AB9106E96}"/>
              </a:ext>
            </a:extLst>
          </p:cNvPr>
          <p:cNvSpPr txBox="1"/>
          <p:nvPr/>
        </p:nvSpPr>
        <p:spPr>
          <a:xfrm>
            <a:off x="5488302" y="5756947"/>
            <a:ext cx="1036887" cy="369332"/>
          </a:xfrm>
          <a:prstGeom prst="rect">
            <a:avLst/>
          </a:prstGeom>
          <a:noFill/>
        </p:spPr>
        <p:txBody>
          <a:bodyPr wrap="none" rtlCol="0">
            <a:spAutoFit/>
          </a:bodyPr>
          <a:lstStyle/>
          <a:p>
            <a:r>
              <a:rPr lang="es-ES_tradnl" dirty="0">
                <a:solidFill>
                  <a:schemeClr val="accent4"/>
                </a:solidFill>
              </a:rPr>
              <a:t>inestable</a:t>
            </a:r>
          </a:p>
        </p:txBody>
      </p:sp>
      <p:sp>
        <p:nvSpPr>
          <p:cNvPr id="21" name="CuadroTexto 20">
            <a:extLst>
              <a:ext uri="{FF2B5EF4-FFF2-40B4-BE49-F238E27FC236}">
                <a16:creationId xmlns:a16="http://schemas.microsoft.com/office/drawing/2014/main" id="{263E6F95-4F53-4C4E-9354-7468B4F97E70}"/>
              </a:ext>
            </a:extLst>
          </p:cNvPr>
          <p:cNvSpPr txBox="1"/>
          <p:nvPr/>
        </p:nvSpPr>
        <p:spPr>
          <a:xfrm>
            <a:off x="7189210" y="5763186"/>
            <a:ext cx="1804725" cy="369332"/>
          </a:xfrm>
          <a:prstGeom prst="rect">
            <a:avLst/>
          </a:prstGeom>
          <a:noFill/>
        </p:spPr>
        <p:txBody>
          <a:bodyPr wrap="none" rtlCol="0">
            <a:spAutoFit/>
          </a:bodyPr>
          <a:lstStyle/>
          <a:p>
            <a:r>
              <a:rPr lang="es-ES_tradnl" dirty="0">
                <a:solidFill>
                  <a:schemeClr val="accent6"/>
                </a:solidFill>
              </a:rPr>
              <a:t>efectiva y estable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page87">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44FB2AA-513F-144D-B209-7F4212A80C68}"/>
              </a:ext>
            </a:extLst>
          </p:cNvPr>
          <p:cNvSpPr>
            <a:spLocks noGrp="1"/>
          </p:cNvSpPr>
          <p:nvPr>
            <p:ph type="sldNum" sz="quarter" idx="12"/>
          </p:nvPr>
        </p:nvSpPr>
        <p:spPr/>
        <p:txBody>
          <a:bodyPr/>
          <a:lstStyle/>
          <a:p>
            <a:pPr lvl="0"/>
            <a:fld id="{F7B675A7-954E-284B-B318-A1B9C667843F}" type="slidenum">
              <a:t>102</a:t>
            </a:fld>
            <a:endParaRPr lang="es-ES"/>
          </a:p>
        </p:txBody>
      </p:sp>
      <p:sp>
        <p:nvSpPr>
          <p:cNvPr id="3" name="Conector recto 2">
            <a:extLst>
              <a:ext uri="{FF2B5EF4-FFF2-40B4-BE49-F238E27FC236}">
                <a16:creationId xmlns:a16="http://schemas.microsoft.com/office/drawing/2014/main" id="{0EDD8E3E-D0B2-BC4C-B558-AD0CE17C55C6}"/>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97E1CC1A-C4D4-E44D-A194-197B9F181F11}"/>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1C2339D1-F9F2-BE40-967B-709B60527B0C}"/>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852C89E9-F4E3-0D42-952B-F4780CEA9C2F}"/>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A6C7F165-31E3-F04C-8AAA-66FBE52674BD}"/>
              </a:ext>
            </a:extLst>
          </p:cNvPr>
          <p:cNvSpPr/>
          <p:nvPr/>
        </p:nvSpPr>
        <p:spPr>
          <a:xfrm>
            <a:off x="863639" y="182520"/>
            <a:ext cx="7772400" cy="7541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La recepción: adaptación</a:t>
            </a:r>
          </a:p>
        </p:txBody>
      </p:sp>
      <p:sp>
        <p:nvSpPr>
          <p:cNvPr id="8" name="Forma libre 7">
            <a:extLst>
              <a:ext uri="{FF2B5EF4-FFF2-40B4-BE49-F238E27FC236}">
                <a16:creationId xmlns:a16="http://schemas.microsoft.com/office/drawing/2014/main" id="{1AD8EF00-E4FA-5D49-ABCF-59AE8AE9C969}"/>
              </a:ext>
            </a:extLst>
          </p:cNvPr>
          <p:cNvSpPr/>
          <p:nvPr/>
        </p:nvSpPr>
        <p:spPr>
          <a:xfrm>
            <a:off x="360000" y="1620360"/>
            <a:ext cx="5544000" cy="305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Sistemas de modulación y codificación adaptativa (AMC):  </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diversas modulaciones y codificaciones</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cada “esquema” tiene una sensibilidad distinta</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Según esté el canal, Tx y </a:t>
            </a:r>
            <a:r>
              <a:rPr lang="es-ES" sz="2000" b="0" i="0" u="none" strike="noStrike" baseline="0" dirty="0" err="1">
                <a:ln>
                  <a:noFill/>
                </a:ln>
                <a:solidFill>
                  <a:srgbClr val="000000"/>
                </a:solidFill>
                <a:latin typeface="Arial" pitchFamily="18"/>
                <a:ea typeface="WenQuanYi Zen Hei" pitchFamily="2"/>
                <a:cs typeface="WenQuanYi Zen Hei" pitchFamily="2"/>
              </a:rPr>
              <a:t>Rx</a:t>
            </a:r>
            <a:r>
              <a:rPr lang="es-ES" sz="2000" b="0" i="0" u="none" strike="noStrike" baseline="0" dirty="0">
                <a:ln>
                  <a:noFill/>
                </a:ln>
                <a:solidFill>
                  <a:srgbClr val="000000"/>
                </a:solidFill>
                <a:latin typeface="Arial" pitchFamily="18"/>
                <a:ea typeface="WenQuanYi Zen Hei" pitchFamily="2"/>
                <a:cs typeface="WenQuanYi Zen Hei" pitchFamily="2"/>
              </a:rPr>
              <a:t> escogen dinámicamente el esquema que permite una comunicación de calidad.</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Ejemplo de sensibilidades en WiMAX</a:t>
            </a:r>
          </a:p>
        </p:txBody>
      </p:sp>
      <p:graphicFrame>
        <p:nvGraphicFramePr>
          <p:cNvPr id="9" name="Tabla 8">
            <a:extLst>
              <a:ext uri="{FF2B5EF4-FFF2-40B4-BE49-F238E27FC236}">
                <a16:creationId xmlns:a16="http://schemas.microsoft.com/office/drawing/2014/main" id="{4CC7B1BA-017C-494D-9859-EA7C75EBB3AC}"/>
              </a:ext>
            </a:extLst>
          </p:cNvPr>
          <p:cNvGraphicFramePr>
            <a:graphicFrameLocks noGrp="1"/>
          </p:cNvGraphicFramePr>
          <p:nvPr>
            <p:extLst>
              <p:ext uri="{D42A27DB-BD31-4B8C-83A1-F6EECF244321}">
                <p14:modId xmlns:p14="http://schemas.microsoft.com/office/powerpoint/2010/main" val="3084140385"/>
              </p:ext>
            </p:extLst>
          </p:nvPr>
        </p:nvGraphicFramePr>
        <p:xfrm>
          <a:off x="5622026" y="2237466"/>
          <a:ext cx="4098599" cy="3719748"/>
        </p:xfrm>
        <a:graphic>
          <a:graphicData uri="http://schemas.openxmlformats.org/drawingml/2006/table">
            <a:tbl>
              <a:tblPr/>
              <a:tblGrid>
                <a:gridCol w="3096359">
                  <a:extLst>
                    <a:ext uri="{9D8B030D-6E8A-4147-A177-3AD203B41FA5}">
                      <a16:colId xmlns:a16="http://schemas.microsoft.com/office/drawing/2014/main" val="4183920521"/>
                    </a:ext>
                  </a:extLst>
                </a:gridCol>
                <a:gridCol w="1002240">
                  <a:extLst>
                    <a:ext uri="{9D8B030D-6E8A-4147-A177-3AD203B41FA5}">
                      <a16:colId xmlns:a16="http://schemas.microsoft.com/office/drawing/2014/main" val="1953173888"/>
                    </a:ext>
                  </a:extLst>
                </a:gridCol>
              </a:tblGrid>
              <a:tr h="490680">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000000"/>
                          </a:solidFill>
                          <a:latin typeface="Times New Roman" pitchFamily="18"/>
                          <a:ea typeface="WenQuanYi Zen Hei" pitchFamily="2"/>
                          <a:cs typeface="WenQuanYi Zen Hei" pitchFamily="2"/>
                        </a:rPr>
                        <a:t>Modulación</a:t>
                      </a:r>
                    </a:p>
                  </a:txBody>
                  <a:tcPr/>
                </a:tc>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000000"/>
                          </a:solidFill>
                          <a:latin typeface="Times New Roman" pitchFamily="18"/>
                          <a:ea typeface="WenQuanYi Zen Hei" pitchFamily="2"/>
                          <a:cs typeface="WenQuanYi Zen Hei" pitchFamily="2"/>
                        </a:rPr>
                        <a:t>S (dBm)</a:t>
                      </a:r>
                    </a:p>
                  </a:txBody>
                  <a:tcPr/>
                </a:tc>
                <a:extLst>
                  <a:ext uri="{0D108BD9-81ED-4DB2-BD59-A6C34878D82A}">
                    <a16:rowId xmlns:a16="http://schemas.microsoft.com/office/drawing/2014/main" val="2878445153"/>
                  </a:ext>
                </a:extLst>
              </a:tr>
              <a:tr h="490680">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BPSK</a:t>
                      </a:r>
                    </a:p>
                  </a:txBody>
                  <a:tcPr/>
                </a:tc>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-88,5</a:t>
                      </a:r>
                    </a:p>
                  </a:txBody>
                  <a:tcPr/>
                </a:tc>
                <a:extLst>
                  <a:ext uri="{0D108BD9-81ED-4DB2-BD59-A6C34878D82A}">
                    <a16:rowId xmlns:a16="http://schemas.microsoft.com/office/drawing/2014/main" val="3562405635"/>
                  </a:ext>
                </a:extLst>
              </a:tr>
              <a:tr h="490680">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QPSK 1/2</a:t>
                      </a:r>
                    </a:p>
                  </a:txBody>
                  <a:tcPr/>
                </a:tc>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-85,5</a:t>
                      </a:r>
                    </a:p>
                  </a:txBody>
                  <a:tcPr/>
                </a:tc>
                <a:extLst>
                  <a:ext uri="{0D108BD9-81ED-4DB2-BD59-A6C34878D82A}">
                    <a16:rowId xmlns:a16="http://schemas.microsoft.com/office/drawing/2014/main" val="1962587144"/>
                  </a:ext>
                </a:extLst>
              </a:tr>
              <a:tr h="490680">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QPSK 3/4</a:t>
                      </a:r>
                    </a:p>
                  </a:txBody>
                  <a:tcPr/>
                </a:tc>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-83,5</a:t>
                      </a:r>
                    </a:p>
                  </a:txBody>
                  <a:tcPr/>
                </a:tc>
                <a:extLst>
                  <a:ext uri="{0D108BD9-81ED-4DB2-BD59-A6C34878D82A}">
                    <a16:rowId xmlns:a16="http://schemas.microsoft.com/office/drawing/2014/main" val="1906842011"/>
                  </a:ext>
                </a:extLst>
              </a:tr>
              <a:tr h="490680">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16QAM 1/2</a:t>
                      </a:r>
                    </a:p>
                  </a:txBody>
                  <a:tcPr/>
                </a:tc>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-79,5</a:t>
                      </a:r>
                    </a:p>
                  </a:txBody>
                  <a:tcPr/>
                </a:tc>
                <a:extLst>
                  <a:ext uri="{0D108BD9-81ED-4DB2-BD59-A6C34878D82A}">
                    <a16:rowId xmlns:a16="http://schemas.microsoft.com/office/drawing/2014/main" val="2642557250"/>
                  </a:ext>
                </a:extLst>
              </a:tr>
              <a:tr h="490680">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16QAM 3/4</a:t>
                      </a:r>
                    </a:p>
                  </a:txBody>
                  <a:tcPr/>
                </a:tc>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-76,5</a:t>
                      </a:r>
                    </a:p>
                  </a:txBody>
                  <a:tcPr/>
                </a:tc>
                <a:extLst>
                  <a:ext uri="{0D108BD9-81ED-4DB2-BD59-A6C34878D82A}">
                    <a16:rowId xmlns:a16="http://schemas.microsoft.com/office/drawing/2014/main" val="10250597"/>
                  </a:ext>
                </a:extLst>
              </a:tr>
              <a:tr h="490680">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64QAM 2/3</a:t>
                      </a:r>
                    </a:p>
                  </a:txBody>
                  <a:tcPr/>
                </a:tc>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-72,5</a:t>
                      </a:r>
                    </a:p>
                  </a:txBody>
                  <a:tcPr/>
                </a:tc>
                <a:extLst>
                  <a:ext uri="{0D108BD9-81ED-4DB2-BD59-A6C34878D82A}">
                    <a16:rowId xmlns:a16="http://schemas.microsoft.com/office/drawing/2014/main" val="3010776784"/>
                  </a:ext>
                </a:extLst>
              </a:tr>
              <a:tr h="216000">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Times New Roman" pitchFamily="18"/>
                          <a:ea typeface="WenQuanYi Zen Hei" pitchFamily="2"/>
                          <a:cs typeface="WenQuanYi Zen Hei" pitchFamily="2"/>
                        </a:rPr>
                        <a:t>64QAM 3/4</a:t>
                      </a:r>
                    </a:p>
                  </a:txBody>
                  <a:tcPr/>
                </a:tc>
                <a:tc>
                  <a:txBody>
                    <a:bodyPr/>
                    <a:lstStyle/>
                    <a:p>
                      <a:pPr marL="0" marR="0" lvl="0" indent="0" algn="ctr" hangingPunct="1">
                        <a:lnSpc>
                          <a:spcPct val="68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Times New Roman" pitchFamily="18"/>
                          <a:ea typeface="WenQuanYi Zen Hei" pitchFamily="2"/>
                          <a:cs typeface="WenQuanYi Zen Hei" pitchFamily="2"/>
                        </a:rPr>
                        <a:t>-70,5</a:t>
                      </a:r>
                    </a:p>
                  </a:txBody>
                  <a:tcPr/>
                </a:tc>
                <a:extLst>
                  <a:ext uri="{0D108BD9-81ED-4DB2-BD59-A6C34878D82A}">
                    <a16:rowId xmlns:a16="http://schemas.microsoft.com/office/drawing/2014/main" val="2701760686"/>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page88">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A8BEBADA-1067-814C-AF70-1C1419B16CFF}"/>
              </a:ext>
            </a:extLst>
          </p:cNvPr>
          <p:cNvSpPr>
            <a:spLocks noGrp="1"/>
          </p:cNvSpPr>
          <p:nvPr>
            <p:ph type="sldNum" sz="quarter" idx="12"/>
          </p:nvPr>
        </p:nvSpPr>
        <p:spPr/>
        <p:txBody>
          <a:bodyPr/>
          <a:lstStyle/>
          <a:p>
            <a:pPr lvl="0"/>
            <a:fld id="{62A804F8-A03E-9147-8CA6-EEA126DDE01E}" type="slidenum">
              <a:t>103</a:t>
            </a:fld>
            <a:endParaRPr lang="es-ES"/>
          </a:p>
        </p:txBody>
      </p:sp>
      <p:sp>
        <p:nvSpPr>
          <p:cNvPr id="2" name="Título 1">
            <a:extLst>
              <a:ext uri="{FF2B5EF4-FFF2-40B4-BE49-F238E27FC236}">
                <a16:creationId xmlns:a16="http://schemas.microsoft.com/office/drawing/2014/main" id="{570F0668-9282-3243-A843-9148267C074C}"/>
              </a:ext>
            </a:extLst>
          </p:cNvPr>
          <p:cNvSpPr txBox="1">
            <a:spLocks noGrp="1"/>
          </p:cNvSpPr>
          <p:nvPr>
            <p:ph type="title" idx="4294967295"/>
          </p:nvPr>
        </p:nvSpPr>
        <p:spPr>
          <a:xfrm>
            <a:off x="502920" y="301680"/>
            <a:ext cx="9070920" cy="1262520"/>
          </a:xfrm>
        </p:spPr>
        <p:txBody>
          <a:bodyPr wrap="square" tIns="38880">
            <a:spAutoFit/>
          </a:bodyPr>
          <a:lstStyle/>
          <a:p>
            <a:pPr lvl="0" hangingPunct="1"/>
            <a:r>
              <a:rPr lang="es-ES" dirty="0"/>
              <a:t>Contenidos</a:t>
            </a:r>
          </a:p>
        </p:txBody>
      </p:sp>
      <p:sp>
        <p:nvSpPr>
          <p:cNvPr id="3" name="Conector recto 2">
            <a:extLst>
              <a:ext uri="{FF2B5EF4-FFF2-40B4-BE49-F238E27FC236}">
                <a16:creationId xmlns:a16="http://schemas.microsoft.com/office/drawing/2014/main" id="{D356B9AA-A77C-EC4E-B6D2-616397F57158}"/>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BC1F0851-3300-8B4E-BD6E-A4732F2F474A}"/>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859F56F-71A9-F249-8B6F-25BEDC2DF3F5}"/>
              </a:ext>
            </a:extLst>
          </p:cNvPr>
          <p:cNvSpPr/>
          <p:nvPr/>
        </p:nvSpPr>
        <p:spPr>
          <a:xfrm>
            <a:off x="684359" y="1476360"/>
            <a:ext cx="21564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9610356F-3AAB-1740-BF66-D31B436703FC}"/>
              </a:ext>
            </a:extLst>
          </p:cNvPr>
          <p:cNvSpPr/>
          <p:nvPr/>
        </p:nvSpPr>
        <p:spPr>
          <a:xfrm>
            <a:off x="503280" y="1547640"/>
            <a:ext cx="287280" cy="252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01CE1A71-541F-3847-B503-7D03DD4978F7}"/>
              </a:ext>
            </a:extLst>
          </p:cNvPr>
          <p:cNvSpPr/>
          <p:nvPr/>
        </p:nvSpPr>
        <p:spPr>
          <a:xfrm>
            <a:off x="755639" y="2087640"/>
            <a:ext cx="8783640" cy="5167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Introducción a los sistemas radioeléctricos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Sistemas transceptores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Antenas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Propagación no guiada</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Modelos de propagación</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Recepción de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i="0" u="none" strike="noStrike" baseline="0">
                <a:ln>
                  <a:noFill/>
                </a:ln>
                <a:solidFill>
                  <a:srgbClr val="000000"/>
                </a:solidFill>
                <a:latin typeface="Arial" pitchFamily="18"/>
                <a:ea typeface="DejaVu Sans" pitchFamily="2"/>
                <a:cs typeface="DejaVu Sans" pitchFamily="2"/>
              </a:rPr>
              <a:t>Balance de enlace</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Planificación de enlaces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Disponibilidad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A8BEBADA-1067-814C-AF70-1C1419B16CFF}"/>
              </a:ext>
            </a:extLst>
          </p:cNvPr>
          <p:cNvSpPr>
            <a:spLocks noGrp="1"/>
          </p:cNvSpPr>
          <p:nvPr>
            <p:ph type="sldNum" sz="quarter" idx="12"/>
          </p:nvPr>
        </p:nvSpPr>
        <p:spPr/>
        <p:txBody>
          <a:bodyPr/>
          <a:lstStyle/>
          <a:p>
            <a:pPr lvl="0"/>
            <a:fld id="{62A804F8-A03E-9147-8CA6-EEA126DDE01E}" type="slidenum">
              <a:t>104</a:t>
            </a:fld>
            <a:endParaRPr lang="es-ES"/>
          </a:p>
        </p:txBody>
      </p:sp>
      <p:sp>
        <p:nvSpPr>
          <p:cNvPr id="2" name="Título 1">
            <a:extLst>
              <a:ext uri="{FF2B5EF4-FFF2-40B4-BE49-F238E27FC236}">
                <a16:creationId xmlns:a16="http://schemas.microsoft.com/office/drawing/2014/main" id="{570F0668-9282-3243-A843-9148267C074C}"/>
              </a:ext>
            </a:extLst>
          </p:cNvPr>
          <p:cNvSpPr txBox="1">
            <a:spLocks noGrp="1"/>
          </p:cNvSpPr>
          <p:nvPr>
            <p:ph type="title" idx="4294967295"/>
          </p:nvPr>
        </p:nvSpPr>
        <p:spPr>
          <a:xfrm>
            <a:off x="502920" y="598448"/>
            <a:ext cx="9070920" cy="668984"/>
          </a:xfrm>
        </p:spPr>
        <p:txBody>
          <a:bodyPr wrap="square" tIns="38880">
            <a:spAutoFit/>
          </a:bodyPr>
          <a:lstStyle/>
          <a:p>
            <a:pPr lvl="0" hangingPunct="1"/>
            <a:r>
              <a:rPr lang="es-ES" dirty="0"/>
              <a:t>Elementos del balance</a:t>
            </a:r>
          </a:p>
        </p:txBody>
      </p:sp>
      <p:sp>
        <p:nvSpPr>
          <p:cNvPr id="3" name="Conector recto 2">
            <a:extLst>
              <a:ext uri="{FF2B5EF4-FFF2-40B4-BE49-F238E27FC236}">
                <a16:creationId xmlns:a16="http://schemas.microsoft.com/office/drawing/2014/main" id="{D356B9AA-A77C-EC4E-B6D2-616397F57158}"/>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BC1F0851-3300-8B4E-BD6E-A4732F2F474A}"/>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859F56F-71A9-F249-8B6F-25BEDC2DF3F5}"/>
              </a:ext>
            </a:extLst>
          </p:cNvPr>
          <p:cNvSpPr/>
          <p:nvPr/>
        </p:nvSpPr>
        <p:spPr>
          <a:xfrm>
            <a:off x="684359" y="1476360"/>
            <a:ext cx="21564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9610356F-3AAB-1740-BF66-D31B436703FC}"/>
              </a:ext>
            </a:extLst>
          </p:cNvPr>
          <p:cNvSpPr/>
          <p:nvPr/>
        </p:nvSpPr>
        <p:spPr>
          <a:xfrm>
            <a:off x="503280" y="1547640"/>
            <a:ext cx="287280" cy="252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8" name="Imagen 7">
            <a:extLst>
              <a:ext uri="{FF2B5EF4-FFF2-40B4-BE49-F238E27FC236}">
                <a16:creationId xmlns:a16="http://schemas.microsoft.com/office/drawing/2014/main" id="{3EE41A80-CE57-734E-ADAE-A39127B0338D}"/>
              </a:ext>
            </a:extLst>
          </p:cNvPr>
          <p:cNvPicPr>
            <a:picLocks noChangeAspect="1"/>
          </p:cNvPicPr>
          <p:nvPr/>
        </p:nvPicPr>
        <p:blipFill>
          <a:blip r:embed="rId3"/>
          <a:stretch>
            <a:fillRect/>
          </a:stretch>
        </p:blipFill>
        <p:spPr>
          <a:xfrm>
            <a:off x="1151304" y="1856284"/>
            <a:ext cx="7774152" cy="4921076"/>
          </a:xfrm>
          <a:prstGeom prst="rect">
            <a:avLst/>
          </a:prstGeom>
        </p:spPr>
      </p:pic>
    </p:spTree>
    <p:extLst>
      <p:ext uri="{BB962C8B-B14F-4D97-AF65-F5344CB8AC3E}">
        <p14:creationId xmlns:p14="http://schemas.microsoft.com/office/powerpoint/2010/main" val="32902242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page89">
    <p:spTree>
      <p:nvGrpSpPr>
        <p:cNvPr id="1" name=""/>
        <p:cNvGrpSpPr/>
        <p:nvPr/>
      </p:nvGrpSpPr>
      <p:grpSpPr>
        <a:xfrm>
          <a:off x="0" y="0"/>
          <a:ext cx="0" cy="0"/>
          <a:chOff x="0" y="0"/>
          <a:chExt cx="0" cy="0"/>
        </a:xfrm>
      </p:grpSpPr>
      <p:sp>
        <p:nvSpPr>
          <p:cNvPr id="65" name="Marcador de número de diapositiva 3">
            <a:extLst>
              <a:ext uri="{FF2B5EF4-FFF2-40B4-BE49-F238E27FC236}">
                <a16:creationId xmlns:a16="http://schemas.microsoft.com/office/drawing/2014/main" id="{47AD4B62-76B2-9E4D-8438-E404C47A47E0}"/>
              </a:ext>
            </a:extLst>
          </p:cNvPr>
          <p:cNvSpPr>
            <a:spLocks noGrp="1"/>
          </p:cNvSpPr>
          <p:nvPr>
            <p:ph type="sldNum" sz="quarter" idx="12"/>
          </p:nvPr>
        </p:nvSpPr>
        <p:spPr/>
        <p:txBody>
          <a:bodyPr/>
          <a:lstStyle/>
          <a:p>
            <a:pPr lvl="0"/>
            <a:fld id="{178207F3-A725-7D46-99DC-CBB0CA935625}" type="slidenum">
              <a:t>105</a:t>
            </a:fld>
            <a:endParaRPr lang="es-ES"/>
          </a:p>
        </p:txBody>
      </p:sp>
      <p:sp>
        <p:nvSpPr>
          <p:cNvPr id="2" name="Conector recto 1">
            <a:extLst>
              <a:ext uri="{FF2B5EF4-FFF2-40B4-BE49-F238E27FC236}">
                <a16:creationId xmlns:a16="http://schemas.microsoft.com/office/drawing/2014/main" id="{02DF888A-5B36-6649-A103-EF1E6354131B}"/>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D6AD91A2-8E87-C54D-A151-79ECE7C2EF4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90A0558E-6675-D146-B5EF-5EA85DF328FB}"/>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720E9BDB-CC09-1648-B216-7703DE0D18AF}"/>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0A40D524-7841-5345-A1D7-41F06DECF5A0}"/>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Balance de enlace</a:t>
            </a:r>
          </a:p>
        </p:txBody>
      </p:sp>
      <p:sp>
        <p:nvSpPr>
          <p:cNvPr id="7" name="Forma libre 6">
            <a:extLst>
              <a:ext uri="{FF2B5EF4-FFF2-40B4-BE49-F238E27FC236}">
                <a16:creationId xmlns:a16="http://schemas.microsoft.com/office/drawing/2014/main" id="{209B2577-4024-D54A-A1BC-B39C911BC442}"/>
              </a:ext>
            </a:extLst>
          </p:cNvPr>
          <p:cNvSpPr/>
          <p:nvPr/>
        </p:nvSpPr>
        <p:spPr>
          <a:xfrm>
            <a:off x="714240" y="3887640"/>
            <a:ext cx="8783640" cy="334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Transmisor:</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Transmite una determinada potencia (</a:t>
            </a:r>
            <a:r>
              <a:rPr lang="es-ES" sz="1600" b="0" i="0" u="none" strike="noStrike" baseline="0" dirty="0">
                <a:ln>
                  <a:noFill/>
                </a:ln>
                <a:solidFill>
                  <a:srgbClr val="000000"/>
                </a:solidFill>
                <a:latin typeface="Arial" pitchFamily="18"/>
                <a:ea typeface="WenQuanYi Zen Hei" pitchFamily="2"/>
                <a:cs typeface="WenQuanYi Zen Hei" pitchFamily="2"/>
              </a:rPr>
              <a:t>P</a:t>
            </a:r>
            <a:r>
              <a:rPr lang="es-ES" sz="1600" b="0" i="0" u="none" strike="noStrike" baseline="-33000" dirty="0">
                <a:ln>
                  <a:noFill/>
                </a:ln>
                <a:solidFill>
                  <a:srgbClr val="000000"/>
                </a:solidFill>
                <a:latin typeface="Arial" pitchFamily="18"/>
                <a:ea typeface="WenQuanYi Zen Hei" pitchFamily="2"/>
                <a:cs typeface="WenQuanYi Zen Hei" pitchFamily="2"/>
              </a:rPr>
              <a:t>TX</a:t>
            </a:r>
            <a:r>
              <a:rPr lang="es-ES" sz="2400" b="0" i="0" u="none" strike="noStrike" baseline="0" dirty="0">
                <a:ln>
                  <a:noFill/>
                </a:ln>
                <a:solidFill>
                  <a:srgbClr val="000000"/>
                </a:solidFill>
                <a:latin typeface="Arial" pitchFamily="18"/>
                <a:ea typeface="WenQuanYi Zen Hei" pitchFamily="2"/>
                <a:cs typeface="WenQuanYi Zen Hei" pitchFamily="2"/>
              </a:rPr>
              <a:t>).</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Normalmente </a:t>
            </a:r>
            <a:r>
              <a:rPr lang="es-ES" sz="2400" b="0" i="0" u="none" strike="noStrike" baseline="0" dirty="0" err="1">
                <a:ln>
                  <a:noFill/>
                </a:ln>
                <a:solidFill>
                  <a:srgbClr val="000000"/>
                </a:solidFill>
                <a:latin typeface="Arial" pitchFamily="18"/>
                <a:ea typeface="WenQuanYi Zen Hei" pitchFamily="2"/>
                <a:cs typeface="WenQuanYi Zen Hei" pitchFamily="2"/>
              </a:rPr>
              <a:t>dBW</a:t>
            </a:r>
            <a:r>
              <a:rPr lang="es-ES" sz="2400" b="0" i="0" u="none" strike="noStrike" baseline="0" dirty="0">
                <a:ln>
                  <a:noFill/>
                </a:ln>
                <a:solidFill>
                  <a:srgbClr val="000000"/>
                </a:solidFill>
                <a:latin typeface="Arial" pitchFamily="18"/>
                <a:ea typeface="WenQuanYi Zen Hei" pitchFamily="2"/>
                <a:cs typeface="WenQuanYi Zen Hei" pitchFamily="2"/>
              </a:rPr>
              <a:t> o dBm</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Circuitos de acoplo:</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Son cables y transiciones. Atenuación </a:t>
            </a:r>
            <a:r>
              <a:rPr lang="es-ES" b="0" i="0" u="none" strike="noStrike" baseline="0" dirty="0" err="1">
                <a:ln>
                  <a:noFill/>
                </a:ln>
                <a:solidFill>
                  <a:srgbClr val="000000"/>
                </a:solidFill>
                <a:latin typeface="Arial" pitchFamily="18"/>
                <a:ea typeface="WenQuanYi Zen Hei" pitchFamily="2"/>
                <a:cs typeface="WenQuanYi Zen Hei" pitchFamily="2"/>
              </a:rPr>
              <a:t>L</a:t>
            </a:r>
            <a:r>
              <a:rPr lang="es-ES" b="0" i="0" u="none" strike="noStrike" baseline="-33000" dirty="0" err="1">
                <a:ln>
                  <a:noFill/>
                </a:ln>
                <a:solidFill>
                  <a:srgbClr val="000000"/>
                </a:solidFill>
                <a:latin typeface="Arial" pitchFamily="18"/>
                <a:ea typeface="WenQuanYi Zen Hei" pitchFamily="2"/>
                <a:cs typeface="WenQuanYi Zen Hei" pitchFamily="2"/>
              </a:rPr>
              <a:t>caTX</a:t>
            </a:r>
            <a:r>
              <a:rPr lang="es-ES" sz="2400" b="0" i="0" u="none" strike="noStrike" baseline="0" dirty="0">
                <a:ln>
                  <a:noFill/>
                </a:ln>
                <a:solidFill>
                  <a:srgbClr val="000000"/>
                </a:solidFill>
                <a:latin typeface="Arial" pitchFamily="18"/>
                <a:ea typeface="WenQuanYi Zen Hei" pitchFamily="2"/>
                <a:cs typeface="WenQuanYi Zen Hei" pitchFamily="2"/>
              </a:rPr>
              <a:t> y </a:t>
            </a:r>
            <a:r>
              <a:rPr lang="es-ES" sz="1600" b="0" i="0" u="none" strike="noStrike" baseline="0" dirty="0" err="1">
                <a:ln>
                  <a:noFill/>
                </a:ln>
                <a:solidFill>
                  <a:srgbClr val="000000"/>
                </a:solidFill>
                <a:latin typeface="Arial" pitchFamily="18"/>
                <a:ea typeface="WenQuanYi Zen Hei" pitchFamily="2"/>
                <a:cs typeface="WenQuanYi Zen Hei" pitchFamily="2"/>
              </a:rPr>
              <a:t>L</a:t>
            </a:r>
            <a:r>
              <a:rPr lang="es-ES" sz="1600" b="0" i="0" u="none" strike="noStrike" baseline="-33000" dirty="0" err="1">
                <a:ln>
                  <a:noFill/>
                </a:ln>
                <a:solidFill>
                  <a:srgbClr val="000000"/>
                </a:solidFill>
                <a:latin typeface="Arial" pitchFamily="18"/>
                <a:ea typeface="WenQuanYi Zen Hei" pitchFamily="2"/>
                <a:cs typeface="WenQuanYi Zen Hei" pitchFamily="2"/>
              </a:rPr>
              <a:t>caRX</a:t>
            </a:r>
            <a:endParaRPr lang="es-ES" sz="1600" b="0" i="0" u="none" strike="noStrike" baseline="-33000" dirty="0">
              <a:ln>
                <a:noFill/>
              </a:ln>
              <a:solidFill>
                <a:srgbClr val="000000"/>
              </a:solidFill>
              <a:latin typeface="Arial" pitchFamily="18"/>
              <a:ea typeface="WenQuanYi Zen Hei" pitchFamily="2"/>
              <a:cs typeface="WenQuanYi Zen Hei" pitchFamily="2"/>
            </a:endParaRP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Atenuación constante por conector y variable con la </a:t>
            </a:r>
            <a:r>
              <a:rPr lang="es-ES" sz="2400" b="0" i="0" u="none" strike="noStrike" baseline="0" dirty="0" err="1">
                <a:ln>
                  <a:noFill/>
                </a:ln>
                <a:solidFill>
                  <a:srgbClr val="000000"/>
                </a:solidFill>
                <a:latin typeface="Arial" pitchFamily="18"/>
                <a:ea typeface="WenQuanYi Zen Hei" pitchFamily="2"/>
                <a:cs typeface="WenQuanYi Zen Hei" pitchFamily="2"/>
              </a:rPr>
              <a:t>long</a:t>
            </a:r>
            <a:r>
              <a:rPr lang="es-ES" sz="2400" b="0" i="0" u="none" strike="noStrike" baseline="0" dirty="0">
                <a:ln>
                  <a:noFill/>
                </a:ln>
                <a:solidFill>
                  <a:srgbClr val="000000"/>
                </a:solidFill>
                <a:latin typeface="Arial" pitchFamily="18"/>
                <a:ea typeface="WenQuanYi Zen Hei" pitchFamily="2"/>
                <a:cs typeface="WenQuanYi Zen Hei" pitchFamily="2"/>
              </a:rPr>
              <a:t>. en cable.</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Pérdidas en dB.</a:t>
            </a:r>
          </a:p>
          <a:p>
            <a:pPr marL="334800" marR="0" lvl="0" indent="-334800" algn="l" rtl="0" hangingPunct="1">
              <a:lnSpc>
                <a:spcPct val="93000"/>
              </a:lnSpc>
              <a:spcBef>
                <a:spcPts val="598"/>
              </a:spcBef>
              <a:spcAft>
                <a:spcPts val="0"/>
              </a:spcAft>
              <a:buNone/>
              <a:tabLst>
                <a:tab pos="334800" algn="l"/>
                <a:tab pos="783719" algn="l"/>
                <a:tab pos="1232999" algn="l"/>
                <a:tab pos="1682280" algn="l"/>
                <a:tab pos="2131560" algn="l"/>
                <a:tab pos="2580840" algn="l"/>
                <a:tab pos="3030120" algn="l"/>
                <a:tab pos="3479400" algn="l"/>
                <a:tab pos="3928680" algn="l"/>
                <a:tab pos="4377959" algn="l"/>
                <a:tab pos="4827240" algn="l"/>
                <a:tab pos="5276519" algn="l"/>
                <a:tab pos="5725800" algn="l"/>
                <a:tab pos="6175080" algn="l"/>
                <a:tab pos="6624360" algn="l"/>
                <a:tab pos="7073640" algn="l"/>
                <a:tab pos="7522920" algn="l"/>
                <a:tab pos="7972200" algn="l"/>
                <a:tab pos="8421479" algn="l"/>
                <a:tab pos="8870760" algn="l"/>
                <a:tab pos="9320040" algn="l"/>
              </a:tabLst>
            </a:pPr>
            <a:endParaRPr lang="es-ES" sz="2400" b="0" i="0" u="none" strike="noStrike" baseline="0" dirty="0">
              <a:ln>
                <a:noFill/>
              </a:ln>
              <a:solidFill>
                <a:srgbClr val="000000"/>
              </a:solidFill>
              <a:latin typeface="Arial" pitchFamily="18"/>
              <a:ea typeface="WenQuanYi Zen Hei" pitchFamily="2"/>
              <a:cs typeface="WenQuanYi Zen Hei" pitchFamily="2"/>
            </a:endParaRPr>
          </a:p>
        </p:txBody>
      </p:sp>
      <p:grpSp>
        <p:nvGrpSpPr>
          <p:cNvPr id="8" name="Grupo 7">
            <a:extLst>
              <a:ext uri="{FF2B5EF4-FFF2-40B4-BE49-F238E27FC236}">
                <a16:creationId xmlns:a16="http://schemas.microsoft.com/office/drawing/2014/main" id="{DF247E56-91A8-C34D-B21D-7F3858A258CA}"/>
              </a:ext>
            </a:extLst>
          </p:cNvPr>
          <p:cNvGrpSpPr/>
          <p:nvPr/>
        </p:nvGrpSpPr>
        <p:grpSpPr>
          <a:xfrm>
            <a:off x="615960" y="1474919"/>
            <a:ext cx="8616960" cy="2477881"/>
            <a:chOff x="615960" y="1474919"/>
            <a:chExt cx="8616960" cy="2477881"/>
          </a:xfrm>
        </p:grpSpPr>
        <p:grpSp>
          <p:nvGrpSpPr>
            <p:cNvPr id="9" name="Grupo 8">
              <a:extLst>
                <a:ext uri="{FF2B5EF4-FFF2-40B4-BE49-F238E27FC236}">
                  <a16:creationId xmlns:a16="http://schemas.microsoft.com/office/drawing/2014/main" id="{2F141B06-AADE-6640-A668-F4F600D79D16}"/>
                </a:ext>
              </a:extLst>
            </p:cNvPr>
            <p:cNvGrpSpPr/>
            <p:nvPr/>
          </p:nvGrpSpPr>
          <p:grpSpPr>
            <a:xfrm>
              <a:off x="615960" y="1474919"/>
              <a:ext cx="8616960" cy="2477881"/>
              <a:chOff x="615960" y="1474919"/>
              <a:chExt cx="8616960" cy="2477881"/>
            </a:xfrm>
          </p:grpSpPr>
          <p:sp>
            <p:nvSpPr>
              <p:cNvPr id="10" name="Conector recto 9">
                <a:extLst>
                  <a:ext uri="{FF2B5EF4-FFF2-40B4-BE49-F238E27FC236}">
                    <a16:creationId xmlns:a16="http://schemas.microsoft.com/office/drawing/2014/main" id="{6E4D28F5-91AF-2E4A-84C3-4EE99AEA337F}"/>
                  </a:ext>
                </a:extLst>
              </p:cNvPr>
              <p:cNvSpPr/>
              <p:nvPr/>
            </p:nvSpPr>
            <p:spPr>
              <a:xfrm>
                <a:off x="4208400" y="2489040"/>
                <a:ext cx="35244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B66BCC3A-986A-CF4C-9514-3805E4EF6E3E}"/>
                  </a:ext>
                </a:extLst>
              </p:cNvPr>
              <p:cNvSpPr/>
              <p:nvPr/>
            </p:nvSpPr>
            <p:spPr>
              <a:xfrm>
                <a:off x="5630759" y="2900520"/>
                <a:ext cx="1219320" cy="612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Conector recto 11">
                <a:extLst>
                  <a:ext uri="{FF2B5EF4-FFF2-40B4-BE49-F238E27FC236}">
                    <a16:creationId xmlns:a16="http://schemas.microsoft.com/office/drawing/2014/main" id="{F0F1FE32-90CB-E346-9072-E684681E9759}"/>
                  </a:ext>
                </a:extLst>
              </p:cNvPr>
              <p:cNvSpPr/>
              <p:nvPr/>
            </p:nvSpPr>
            <p:spPr>
              <a:xfrm>
                <a:off x="2967119" y="2979719"/>
                <a:ext cx="1218960" cy="6481"/>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 name="Conector recto 12">
                <a:extLst>
                  <a:ext uri="{FF2B5EF4-FFF2-40B4-BE49-F238E27FC236}">
                    <a16:creationId xmlns:a16="http://schemas.microsoft.com/office/drawing/2014/main" id="{718AD944-DEC6-A649-B992-83F4CC122689}"/>
                  </a:ext>
                </a:extLst>
              </p:cNvPr>
              <p:cNvSpPr/>
              <p:nvPr/>
            </p:nvSpPr>
            <p:spPr>
              <a:xfrm>
                <a:off x="1727280" y="3311640"/>
                <a:ext cx="1189079"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14" name="Grupo 13">
                <a:extLst>
                  <a:ext uri="{FF2B5EF4-FFF2-40B4-BE49-F238E27FC236}">
                    <a16:creationId xmlns:a16="http://schemas.microsoft.com/office/drawing/2014/main" id="{35559CAD-E68E-5F48-A12B-53EF9B5F1760}"/>
                  </a:ext>
                </a:extLst>
              </p:cNvPr>
              <p:cNvGrpSpPr/>
              <p:nvPr/>
            </p:nvGrpSpPr>
            <p:grpSpPr>
              <a:xfrm>
                <a:off x="615960" y="1690560"/>
                <a:ext cx="8616960" cy="754199"/>
                <a:chOff x="615960" y="1690560"/>
                <a:chExt cx="8616960" cy="754199"/>
              </a:xfrm>
            </p:grpSpPr>
            <p:sp>
              <p:nvSpPr>
                <p:cNvPr id="15" name="Forma libre 14">
                  <a:extLst>
                    <a:ext uri="{FF2B5EF4-FFF2-40B4-BE49-F238E27FC236}">
                      <a16:creationId xmlns:a16="http://schemas.microsoft.com/office/drawing/2014/main" id="{FF1585F6-0EED-5D4A-AB02-6F6411F8D966}"/>
                    </a:ext>
                  </a:extLst>
                </p:cNvPr>
                <p:cNvSpPr/>
                <p:nvPr/>
              </p:nvSpPr>
              <p:spPr>
                <a:xfrm>
                  <a:off x="615960" y="1757519"/>
                  <a:ext cx="973080" cy="641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000"/>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 name="Forma libre 15">
                  <a:extLst>
                    <a:ext uri="{FF2B5EF4-FFF2-40B4-BE49-F238E27FC236}">
                      <a16:creationId xmlns:a16="http://schemas.microsoft.com/office/drawing/2014/main" id="{79F2CD1A-1D3E-2647-9169-04371FC61EE1}"/>
                    </a:ext>
                  </a:extLst>
                </p:cNvPr>
                <p:cNvSpPr/>
                <p:nvPr/>
              </p:nvSpPr>
              <p:spPr>
                <a:xfrm>
                  <a:off x="1851119" y="1751039"/>
                  <a:ext cx="973080" cy="641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000"/>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 name="Forma libre 16">
                  <a:extLst>
                    <a:ext uri="{FF2B5EF4-FFF2-40B4-BE49-F238E27FC236}">
                      <a16:creationId xmlns:a16="http://schemas.microsoft.com/office/drawing/2014/main" id="{170F2D84-21CE-A948-8CFD-56E28FA04A8C}"/>
                    </a:ext>
                  </a:extLst>
                </p:cNvPr>
                <p:cNvSpPr/>
                <p:nvPr/>
              </p:nvSpPr>
              <p:spPr>
                <a:xfrm>
                  <a:off x="3100320" y="1739880"/>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 name="Conector recto 17">
                  <a:extLst>
                    <a:ext uri="{FF2B5EF4-FFF2-40B4-BE49-F238E27FC236}">
                      <a16:creationId xmlns:a16="http://schemas.microsoft.com/office/drawing/2014/main" id="{3665F3CE-3389-714F-B419-3B5485C3001B}"/>
                    </a:ext>
                  </a:extLst>
                </p:cNvPr>
                <p:cNvSpPr/>
                <p:nvPr/>
              </p:nvSpPr>
              <p:spPr>
                <a:xfrm flipV="1">
                  <a:off x="1593719" y="2058840"/>
                  <a:ext cx="249480" cy="1296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 name="Conector recto 18">
                  <a:extLst>
                    <a:ext uri="{FF2B5EF4-FFF2-40B4-BE49-F238E27FC236}">
                      <a16:creationId xmlns:a16="http://schemas.microsoft.com/office/drawing/2014/main" id="{22B11BC8-5B3E-F24F-A2E0-94167E7AE045}"/>
                    </a:ext>
                  </a:extLst>
                </p:cNvPr>
                <p:cNvSpPr/>
                <p:nvPr/>
              </p:nvSpPr>
              <p:spPr>
                <a:xfrm flipV="1">
                  <a:off x="2836800" y="2049119"/>
                  <a:ext cx="249480" cy="1260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 name="Forma libre 19">
                  <a:extLst>
                    <a:ext uri="{FF2B5EF4-FFF2-40B4-BE49-F238E27FC236}">
                      <a16:creationId xmlns:a16="http://schemas.microsoft.com/office/drawing/2014/main" id="{3F2A1B01-D159-874D-9C4A-E937189699B5}"/>
                    </a:ext>
                  </a:extLst>
                </p:cNvPr>
                <p:cNvSpPr/>
                <p:nvPr/>
              </p:nvSpPr>
              <p:spPr>
                <a:xfrm>
                  <a:off x="5775480" y="1741320"/>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 name="Forma libre 20">
                  <a:extLst>
                    <a:ext uri="{FF2B5EF4-FFF2-40B4-BE49-F238E27FC236}">
                      <a16:creationId xmlns:a16="http://schemas.microsoft.com/office/drawing/2014/main" id="{BB17E6B6-73A1-8F40-94F7-22A37B9ED4A2}"/>
                    </a:ext>
                  </a:extLst>
                </p:cNvPr>
                <p:cNvSpPr/>
                <p:nvPr/>
              </p:nvSpPr>
              <p:spPr>
                <a:xfrm>
                  <a:off x="7010280" y="1701719"/>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 name="Forma libre 21">
                  <a:extLst>
                    <a:ext uri="{FF2B5EF4-FFF2-40B4-BE49-F238E27FC236}">
                      <a16:creationId xmlns:a16="http://schemas.microsoft.com/office/drawing/2014/main" id="{D22BD97C-9B72-2A45-ABD3-5EDEC1D2CCA7}"/>
                    </a:ext>
                  </a:extLst>
                </p:cNvPr>
                <p:cNvSpPr/>
                <p:nvPr/>
              </p:nvSpPr>
              <p:spPr>
                <a:xfrm>
                  <a:off x="8259840" y="1690560"/>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3" name="Conector recto 22">
                  <a:extLst>
                    <a:ext uri="{FF2B5EF4-FFF2-40B4-BE49-F238E27FC236}">
                      <a16:creationId xmlns:a16="http://schemas.microsoft.com/office/drawing/2014/main" id="{7EE386AE-BB30-F14B-A047-7C9BB708E248}"/>
                    </a:ext>
                  </a:extLst>
                </p:cNvPr>
                <p:cNvSpPr/>
                <p:nvPr/>
              </p:nvSpPr>
              <p:spPr>
                <a:xfrm flipV="1">
                  <a:off x="6753240" y="2009520"/>
                  <a:ext cx="249120" cy="12599"/>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4" name="Conector recto 23">
                  <a:extLst>
                    <a:ext uri="{FF2B5EF4-FFF2-40B4-BE49-F238E27FC236}">
                      <a16:creationId xmlns:a16="http://schemas.microsoft.com/office/drawing/2014/main" id="{9299A017-1F0A-DF43-87F6-DAC8A67E95C0}"/>
                    </a:ext>
                  </a:extLst>
                </p:cNvPr>
                <p:cNvSpPr/>
                <p:nvPr/>
              </p:nvSpPr>
              <p:spPr>
                <a:xfrm flipV="1">
                  <a:off x="7996320" y="2000160"/>
                  <a:ext cx="249120" cy="12959"/>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25" name="Grupo 24">
                  <a:extLst>
                    <a:ext uri="{FF2B5EF4-FFF2-40B4-BE49-F238E27FC236}">
                      <a16:creationId xmlns:a16="http://schemas.microsoft.com/office/drawing/2014/main" id="{5F3A45B0-22D2-BD40-ACD3-AE78D1EA64D4}"/>
                    </a:ext>
                  </a:extLst>
                </p:cNvPr>
                <p:cNvGrpSpPr/>
                <p:nvPr/>
              </p:nvGrpSpPr>
              <p:grpSpPr>
                <a:xfrm>
                  <a:off x="4079880" y="1724040"/>
                  <a:ext cx="382680" cy="720719"/>
                  <a:chOff x="4079880" y="1724040"/>
                  <a:chExt cx="382680" cy="720719"/>
                </a:xfrm>
              </p:grpSpPr>
              <p:sp>
                <p:nvSpPr>
                  <p:cNvPr id="26" name="Conector recto 25">
                    <a:extLst>
                      <a:ext uri="{FF2B5EF4-FFF2-40B4-BE49-F238E27FC236}">
                        <a16:creationId xmlns:a16="http://schemas.microsoft.com/office/drawing/2014/main" id="{1EE3272E-858A-0540-8F0B-DF2F623DD3C4}"/>
                      </a:ext>
                    </a:extLst>
                  </p:cNvPr>
                  <p:cNvSpPr/>
                  <p:nvPr/>
                </p:nvSpPr>
                <p:spPr>
                  <a:xfrm>
                    <a:off x="4079880" y="2090880"/>
                    <a:ext cx="206280" cy="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7" name="Forma libre 26">
                    <a:extLst>
                      <a:ext uri="{FF2B5EF4-FFF2-40B4-BE49-F238E27FC236}">
                        <a16:creationId xmlns:a16="http://schemas.microsoft.com/office/drawing/2014/main" id="{F19B81B9-AA40-A448-B4F9-75326695AB2C}"/>
                      </a:ext>
                    </a:extLst>
                  </p:cNvPr>
                  <p:cNvSpPr/>
                  <p:nvPr/>
                </p:nvSpPr>
                <p:spPr>
                  <a:xfrm>
                    <a:off x="4300560" y="1724040"/>
                    <a:ext cx="162000" cy="720719"/>
                  </a:xfrm>
                  <a:custGeom>
                    <a:avLst/>
                    <a:gdLst>
                      <a:gd name="f0" fmla="val 0"/>
                      <a:gd name="f1" fmla="val 83"/>
                      <a:gd name="f2" fmla="val 324"/>
                      <a:gd name="f3" fmla="val 80"/>
                      <a:gd name="f4" fmla="val 56"/>
                      <a:gd name="f5" fmla="val 24"/>
                      <a:gd name="f6" fmla="val 33"/>
                      <a:gd name="f7" fmla="val 48"/>
                      <a:gd name="f8" fmla="val 20"/>
                      <a:gd name="f9" fmla="val 78"/>
                      <a:gd name="f10" fmla="val 7"/>
                      <a:gd name="f11" fmla="val 108"/>
                      <a:gd name="f12" fmla="val 151"/>
                      <a:gd name="f13" fmla="val 2"/>
                      <a:gd name="f14" fmla="val 183"/>
                      <a:gd name="f15" fmla="val 4"/>
                      <a:gd name="f16" fmla="val 215"/>
                      <a:gd name="f17" fmla="val 22"/>
                      <a:gd name="f18" fmla="val 250"/>
                      <a:gd name="f19" fmla="val 35"/>
                      <a:gd name="f20" fmla="val 273"/>
                      <a:gd name="f21" fmla="val 296"/>
                      <a:gd name="f22" fmla="val 65"/>
                      <a:gd name="f23" fmla="val 310"/>
                    </a:gdLst>
                    <a:ahLst/>
                    <a:cxnLst>
                      <a:cxn ang="3cd4">
                        <a:pos x="hc" y="t"/>
                      </a:cxn>
                      <a:cxn ang="0">
                        <a:pos x="r" y="vc"/>
                      </a:cxn>
                      <a:cxn ang="cd4">
                        <a:pos x="hc" y="b"/>
                      </a:cxn>
                      <a:cxn ang="cd2">
                        <a:pos x="l" y="vc"/>
                      </a:cxn>
                    </a:cxnLst>
                    <a:rect l="l" t="t" r="r" b="b"/>
                    <a:pathLst>
                      <a:path w="83" h="324">
                        <a:moveTo>
                          <a:pt x="f3" y="f0"/>
                        </a:moveTo>
                        <a:cubicBezTo>
                          <a:pt x="f4" y="f5"/>
                          <a:pt x="f6" y="f7"/>
                          <a:pt x="f8" y="f9"/>
                        </a:cubicBezTo>
                        <a:cubicBezTo>
                          <a:pt x="f10" y="f11"/>
                          <a:pt x="f0" y="f12"/>
                          <a:pt x="f13" y="f14"/>
                        </a:cubicBezTo>
                        <a:cubicBezTo>
                          <a:pt x="f15" y="f16"/>
                          <a:pt x="f17" y="f18"/>
                          <a:pt x="f19" y="f20"/>
                        </a:cubicBezTo>
                        <a:cubicBezTo>
                          <a:pt x="f7" y="f21"/>
                          <a:pt x="f22" y="f23"/>
                          <a:pt x="f1" y="f2"/>
                        </a:cubicBezTo>
                      </a:path>
                    </a:pathLst>
                  </a:custGeom>
                  <a:noFill/>
                  <a:ln w="936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nvGrpSpPr>
                <p:cNvPr id="28" name="Grupo 27">
                  <a:extLst>
                    <a:ext uri="{FF2B5EF4-FFF2-40B4-BE49-F238E27FC236}">
                      <a16:creationId xmlns:a16="http://schemas.microsoft.com/office/drawing/2014/main" id="{30813B6F-41A9-8F46-A49D-D05705D3520D}"/>
                    </a:ext>
                  </a:extLst>
                </p:cNvPr>
                <p:cNvGrpSpPr/>
                <p:nvPr/>
              </p:nvGrpSpPr>
              <p:grpSpPr>
                <a:xfrm>
                  <a:off x="5372280" y="1724040"/>
                  <a:ext cx="386280" cy="720719"/>
                  <a:chOff x="5372280" y="1724040"/>
                  <a:chExt cx="386280" cy="720719"/>
                </a:xfrm>
              </p:grpSpPr>
              <p:sp>
                <p:nvSpPr>
                  <p:cNvPr id="29" name="Conector recto 28">
                    <a:extLst>
                      <a:ext uri="{FF2B5EF4-FFF2-40B4-BE49-F238E27FC236}">
                        <a16:creationId xmlns:a16="http://schemas.microsoft.com/office/drawing/2014/main" id="{72B04413-18CB-4A41-9283-395A3B962D9A}"/>
                      </a:ext>
                    </a:extLst>
                  </p:cNvPr>
                  <p:cNvSpPr/>
                  <p:nvPr/>
                </p:nvSpPr>
                <p:spPr>
                  <a:xfrm flipH="1">
                    <a:off x="5543640" y="2090880"/>
                    <a:ext cx="214920" cy="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0" name="Forma libre 29">
                    <a:extLst>
                      <a:ext uri="{FF2B5EF4-FFF2-40B4-BE49-F238E27FC236}">
                        <a16:creationId xmlns:a16="http://schemas.microsoft.com/office/drawing/2014/main" id="{5830A17C-77CB-1C47-A39E-BC89AC72A045}"/>
                      </a:ext>
                    </a:extLst>
                  </p:cNvPr>
                  <p:cNvSpPr/>
                  <p:nvPr/>
                </p:nvSpPr>
                <p:spPr>
                  <a:xfrm flipH="1">
                    <a:off x="5372280" y="1724040"/>
                    <a:ext cx="154440" cy="720719"/>
                  </a:xfrm>
                  <a:custGeom>
                    <a:avLst/>
                    <a:gdLst>
                      <a:gd name="f0" fmla="val 0"/>
                      <a:gd name="f1" fmla="val 83"/>
                      <a:gd name="f2" fmla="val 324"/>
                      <a:gd name="f3" fmla="val 80"/>
                      <a:gd name="f4" fmla="val 56"/>
                      <a:gd name="f5" fmla="val 24"/>
                      <a:gd name="f6" fmla="val 33"/>
                      <a:gd name="f7" fmla="val 48"/>
                      <a:gd name="f8" fmla="val 20"/>
                      <a:gd name="f9" fmla="val 78"/>
                      <a:gd name="f10" fmla="val 7"/>
                      <a:gd name="f11" fmla="val 108"/>
                      <a:gd name="f12" fmla="val 151"/>
                      <a:gd name="f13" fmla="val 2"/>
                      <a:gd name="f14" fmla="val 183"/>
                      <a:gd name="f15" fmla="val 4"/>
                      <a:gd name="f16" fmla="val 215"/>
                      <a:gd name="f17" fmla="val 22"/>
                      <a:gd name="f18" fmla="val 250"/>
                      <a:gd name="f19" fmla="val 35"/>
                      <a:gd name="f20" fmla="val 273"/>
                      <a:gd name="f21" fmla="val 296"/>
                      <a:gd name="f22" fmla="val 65"/>
                      <a:gd name="f23" fmla="val 310"/>
                    </a:gdLst>
                    <a:ahLst/>
                    <a:cxnLst>
                      <a:cxn ang="3cd4">
                        <a:pos x="hc" y="t"/>
                      </a:cxn>
                      <a:cxn ang="0">
                        <a:pos x="r" y="vc"/>
                      </a:cxn>
                      <a:cxn ang="cd4">
                        <a:pos x="hc" y="b"/>
                      </a:cxn>
                      <a:cxn ang="cd2">
                        <a:pos x="l" y="vc"/>
                      </a:cxn>
                    </a:cxnLst>
                    <a:rect l="l" t="t" r="r" b="b"/>
                    <a:pathLst>
                      <a:path w="83" h="324">
                        <a:moveTo>
                          <a:pt x="f3" y="f0"/>
                        </a:moveTo>
                        <a:cubicBezTo>
                          <a:pt x="f4" y="f5"/>
                          <a:pt x="f6" y="f7"/>
                          <a:pt x="f8" y="f9"/>
                        </a:cubicBezTo>
                        <a:cubicBezTo>
                          <a:pt x="f10" y="f11"/>
                          <a:pt x="f0" y="f12"/>
                          <a:pt x="f13" y="f14"/>
                        </a:cubicBezTo>
                        <a:cubicBezTo>
                          <a:pt x="f15" y="f16"/>
                          <a:pt x="f17" y="f18"/>
                          <a:pt x="f19" y="f20"/>
                        </a:cubicBezTo>
                        <a:cubicBezTo>
                          <a:pt x="f7" y="f21"/>
                          <a:pt x="f22" y="f23"/>
                          <a:pt x="f1" y="f2"/>
                        </a:cubicBezTo>
                      </a:path>
                    </a:pathLst>
                  </a:custGeom>
                  <a:noFill/>
                  <a:ln w="936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sp>
            <p:nvSpPr>
              <p:cNvPr id="31" name="Forma libre 30">
                <a:extLst>
                  <a:ext uri="{FF2B5EF4-FFF2-40B4-BE49-F238E27FC236}">
                    <a16:creationId xmlns:a16="http://schemas.microsoft.com/office/drawing/2014/main" id="{80C6E253-E912-3D46-915C-834B9DB6842C}"/>
                  </a:ext>
                </a:extLst>
              </p:cNvPr>
              <p:cNvSpPr/>
              <p:nvPr/>
            </p:nvSpPr>
            <p:spPr>
              <a:xfrm>
                <a:off x="847079" y="1943280"/>
                <a:ext cx="4399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TX</a:t>
                </a:r>
              </a:p>
            </p:txBody>
          </p:sp>
          <p:sp>
            <p:nvSpPr>
              <p:cNvPr id="32" name="Forma libre 31">
                <a:extLst>
                  <a:ext uri="{FF2B5EF4-FFF2-40B4-BE49-F238E27FC236}">
                    <a16:creationId xmlns:a16="http://schemas.microsoft.com/office/drawing/2014/main" id="{E940C3B8-1FE4-864F-91BC-84A536380C36}"/>
                  </a:ext>
                </a:extLst>
              </p:cNvPr>
              <p:cNvSpPr/>
              <p:nvPr/>
            </p:nvSpPr>
            <p:spPr>
              <a:xfrm>
                <a:off x="1820519" y="1770120"/>
                <a:ext cx="102492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ACOPLO</a:t>
                </a:r>
              </a:p>
            </p:txBody>
          </p:sp>
          <p:sp>
            <p:nvSpPr>
              <p:cNvPr id="33" name="Forma libre 32">
                <a:extLst>
                  <a:ext uri="{FF2B5EF4-FFF2-40B4-BE49-F238E27FC236}">
                    <a16:creationId xmlns:a16="http://schemas.microsoft.com/office/drawing/2014/main" id="{0BB8918C-B32B-EC47-8413-8268C19CA5DB}"/>
                  </a:ext>
                </a:extLst>
              </p:cNvPr>
              <p:cNvSpPr/>
              <p:nvPr/>
            </p:nvSpPr>
            <p:spPr>
              <a:xfrm>
                <a:off x="3091679" y="1770120"/>
                <a:ext cx="100368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ANTENA</a:t>
                </a:r>
              </a:p>
            </p:txBody>
          </p:sp>
          <p:sp>
            <p:nvSpPr>
              <p:cNvPr id="34" name="Forma libre 33">
                <a:extLst>
                  <a:ext uri="{FF2B5EF4-FFF2-40B4-BE49-F238E27FC236}">
                    <a16:creationId xmlns:a16="http://schemas.microsoft.com/office/drawing/2014/main" id="{2648CA9E-7F37-674F-A52A-93D18CDC1343}"/>
                  </a:ext>
                </a:extLst>
              </p:cNvPr>
              <p:cNvSpPr/>
              <p:nvPr/>
            </p:nvSpPr>
            <p:spPr>
              <a:xfrm>
                <a:off x="5765040" y="1749599"/>
                <a:ext cx="100368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ANTENA</a:t>
                </a:r>
              </a:p>
            </p:txBody>
          </p:sp>
          <p:sp>
            <p:nvSpPr>
              <p:cNvPr id="35" name="Forma libre 34">
                <a:extLst>
                  <a:ext uri="{FF2B5EF4-FFF2-40B4-BE49-F238E27FC236}">
                    <a16:creationId xmlns:a16="http://schemas.microsoft.com/office/drawing/2014/main" id="{A4AB2B5F-711E-CC40-8738-2C6AB9770E7A}"/>
                  </a:ext>
                </a:extLst>
              </p:cNvPr>
              <p:cNvSpPr/>
              <p:nvPr/>
            </p:nvSpPr>
            <p:spPr>
              <a:xfrm>
                <a:off x="6994079" y="1700831"/>
                <a:ext cx="102492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000"/>
              </a:solid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ACOPLO</a:t>
                </a:r>
              </a:p>
            </p:txBody>
          </p:sp>
          <p:sp>
            <p:nvSpPr>
              <p:cNvPr id="36" name="Forma libre 35">
                <a:extLst>
                  <a:ext uri="{FF2B5EF4-FFF2-40B4-BE49-F238E27FC236}">
                    <a16:creationId xmlns:a16="http://schemas.microsoft.com/office/drawing/2014/main" id="{B51C7869-F72A-E64F-82F8-DC6C98026DFD}"/>
                  </a:ext>
                </a:extLst>
              </p:cNvPr>
              <p:cNvSpPr/>
              <p:nvPr/>
            </p:nvSpPr>
            <p:spPr>
              <a:xfrm>
                <a:off x="8466480" y="1827360"/>
                <a:ext cx="46260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RX</a:t>
                </a:r>
              </a:p>
            </p:txBody>
          </p:sp>
          <p:sp>
            <p:nvSpPr>
              <p:cNvPr id="37" name="Forma libre 36">
                <a:extLst>
                  <a:ext uri="{FF2B5EF4-FFF2-40B4-BE49-F238E27FC236}">
                    <a16:creationId xmlns:a16="http://schemas.microsoft.com/office/drawing/2014/main" id="{55CCA095-0C0D-6645-97EE-A7291568F079}"/>
                  </a:ext>
                </a:extLst>
              </p:cNvPr>
              <p:cNvSpPr/>
              <p:nvPr/>
            </p:nvSpPr>
            <p:spPr>
              <a:xfrm>
                <a:off x="2781360" y="1517760"/>
                <a:ext cx="50328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8" name="Forma libre 37">
                <a:extLst>
                  <a:ext uri="{FF2B5EF4-FFF2-40B4-BE49-F238E27FC236}">
                    <a16:creationId xmlns:a16="http://schemas.microsoft.com/office/drawing/2014/main" id="{AB06D1BA-E9A2-CF4D-BFE1-4B5CF518F26B}"/>
                  </a:ext>
                </a:extLst>
              </p:cNvPr>
              <p:cNvSpPr/>
              <p:nvPr/>
            </p:nvSpPr>
            <p:spPr>
              <a:xfrm>
                <a:off x="6605640" y="1482840"/>
                <a:ext cx="525240" cy="328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9" name="Forma libre 38">
                <a:extLst>
                  <a:ext uri="{FF2B5EF4-FFF2-40B4-BE49-F238E27FC236}">
                    <a16:creationId xmlns:a16="http://schemas.microsoft.com/office/drawing/2014/main" id="{09E2413D-D219-F441-B030-638EFF6BC8F9}"/>
                  </a:ext>
                </a:extLst>
              </p:cNvPr>
              <p:cNvSpPr/>
              <p:nvPr/>
            </p:nvSpPr>
            <p:spPr>
              <a:xfrm>
                <a:off x="7923240" y="1474919"/>
                <a:ext cx="390600" cy="328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0" name="Conector recto 39">
                <a:extLst>
                  <a:ext uri="{FF2B5EF4-FFF2-40B4-BE49-F238E27FC236}">
                    <a16:creationId xmlns:a16="http://schemas.microsoft.com/office/drawing/2014/main" id="{0B330B11-B94A-A54A-B7B8-E6A9753A1895}"/>
                  </a:ext>
                </a:extLst>
              </p:cNvPr>
              <p:cNvSpPr/>
              <p:nvPr/>
            </p:nvSpPr>
            <p:spPr>
              <a:xfrm>
                <a:off x="1727280" y="1809719"/>
                <a:ext cx="0" cy="2143081"/>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1" name="Conector recto 40">
                <a:extLst>
                  <a:ext uri="{FF2B5EF4-FFF2-40B4-BE49-F238E27FC236}">
                    <a16:creationId xmlns:a16="http://schemas.microsoft.com/office/drawing/2014/main" id="{BD1F50BA-BFE0-714C-A0D2-C8F238885E82}"/>
                  </a:ext>
                </a:extLst>
              </p:cNvPr>
              <p:cNvSpPr/>
              <p:nvPr/>
            </p:nvSpPr>
            <p:spPr>
              <a:xfrm>
                <a:off x="8112240" y="1774800"/>
                <a:ext cx="0" cy="214308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2" name="Conector recto 41">
                <a:extLst>
                  <a:ext uri="{FF2B5EF4-FFF2-40B4-BE49-F238E27FC236}">
                    <a16:creationId xmlns:a16="http://schemas.microsoft.com/office/drawing/2014/main" id="{930C632F-CF92-D44D-9953-29291A5ECB7F}"/>
                  </a:ext>
                </a:extLst>
              </p:cNvPr>
              <p:cNvSpPr/>
              <p:nvPr/>
            </p:nvSpPr>
            <p:spPr>
              <a:xfrm>
                <a:off x="2967119" y="1781280"/>
                <a:ext cx="0" cy="173808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3" name="Conector recto 42">
                <a:extLst>
                  <a:ext uri="{FF2B5EF4-FFF2-40B4-BE49-F238E27FC236}">
                    <a16:creationId xmlns:a16="http://schemas.microsoft.com/office/drawing/2014/main" id="{535EF7AD-9D2E-E143-A39E-19F1853D72C4}"/>
                  </a:ext>
                </a:extLst>
              </p:cNvPr>
              <p:cNvSpPr/>
              <p:nvPr/>
            </p:nvSpPr>
            <p:spPr>
              <a:xfrm>
                <a:off x="6872400" y="1760400"/>
                <a:ext cx="0" cy="173844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4" name="Conector recto 43">
                <a:extLst>
                  <a:ext uri="{FF2B5EF4-FFF2-40B4-BE49-F238E27FC236}">
                    <a16:creationId xmlns:a16="http://schemas.microsoft.com/office/drawing/2014/main" id="{84C6B3D3-5247-1843-B6C5-6B5D5C53A4ED}"/>
                  </a:ext>
                </a:extLst>
              </p:cNvPr>
              <p:cNvSpPr/>
              <p:nvPr/>
            </p:nvSpPr>
            <p:spPr>
              <a:xfrm>
                <a:off x="4208400" y="1752479"/>
                <a:ext cx="0" cy="1305001"/>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5" name="Conector recto 44">
                <a:extLst>
                  <a:ext uri="{FF2B5EF4-FFF2-40B4-BE49-F238E27FC236}">
                    <a16:creationId xmlns:a16="http://schemas.microsoft.com/office/drawing/2014/main" id="{52E6BA5C-3ECB-A542-BDFC-E75DD309176E}"/>
                  </a:ext>
                </a:extLst>
              </p:cNvPr>
              <p:cNvSpPr/>
              <p:nvPr/>
            </p:nvSpPr>
            <p:spPr>
              <a:xfrm>
                <a:off x="5645160" y="1731960"/>
                <a:ext cx="0" cy="130500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6" name="Conector recto 45">
                <a:extLst>
                  <a:ext uri="{FF2B5EF4-FFF2-40B4-BE49-F238E27FC236}">
                    <a16:creationId xmlns:a16="http://schemas.microsoft.com/office/drawing/2014/main" id="{EF463700-A179-484D-A450-CE80BFEE621F}"/>
                  </a:ext>
                </a:extLst>
              </p:cNvPr>
              <p:cNvSpPr/>
              <p:nvPr/>
            </p:nvSpPr>
            <p:spPr>
              <a:xfrm>
                <a:off x="4568760" y="1752479"/>
                <a:ext cx="0" cy="1001881"/>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7" name="Conector recto 46">
                <a:extLst>
                  <a:ext uri="{FF2B5EF4-FFF2-40B4-BE49-F238E27FC236}">
                    <a16:creationId xmlns:a16="http://schemas.microsoft.com/office/drawing/2014/main" id="{9DC6EBD4-97EE-454B-9A38-2AC92BF5C780}"/>
                  </a:ext>
                </a:extLst>
              </p:cNvPr>
              <p:cNvSpPr/>
              <p:nvPr/>
            </p:nvSpPr>
            <p:spPr>
              <a:xfrm>
                <a:off x="5197320" y="1746360"/>
                <a:ext cx="0" cy="100152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8" name="Forma libre 47">
                <a:extLst>
                  <a:ext uri="{FF2B5EF4-FFF2-40B4-BE49-F238E27FC236}">
                    <a16:creationId xmlns:a16="http://schemas.microsoft.com/office/drawing/2014/main" id="{4C7459AC-5CD8-BB41-9036-A567A494E3A7}"/>
                  </a:ext>
                </a:extLst>
              </p:cNvPr>
              <p:cNvSpPr/>
              <p:nvPr/>
            </p:nvSpPr>
            <p:spPr>
              <a:xfrm>
                <a:off x="1718280" y="2563919"/>
                <a:ext cx="465840"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TX</a:t>
                </a:r>
              </a:p>
            </p:txBody>
          </p:sp>
          <p:sp>
            <p:nvSpPr>
              <p:cNvPr id="49" name="Conector recto 48">
                <a:extLst>
                  <a:ext uri="{FF2B5EF4-FFF2-40B4-BE49-F238E27FC236}">
                    <a16:creationId xmlns:a16="http://schemas.microsoft.com/office/drawing/2014/main" id="{C7EE22AA-011F-2F44-9338-29B6F4CB0EBF}"/>
                  </a:ext>
                </a:extLst>
              </p:cNvPr>
              <p:cNvSpPr/>
              <p:nvPr/>
            </p:nvSpPr>
            <p:spPr>
              <a:xfrm>
                <a:off x="6872400" y="3262320"/>
                <a:ext cx="118908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0" name="Forma libre 49">
                <a:extLst>
                  <a:ext uri="{FF2B5EF4-FFF2-40B4-BE49-F238E27FC236}">
                    <a16:creationId xmlns:a16="http://schemas.microsoft.com/office/drawing/2014/main" id="{EB407635-AC94-AC48-BF13-B4EE15190FB0}"/>
                  </a:ext>
                </a:extLst>
              </p:cNvPr>
              <p:cNvSpPr/>
              <p:nvPr/>
            </p:nvSpPr>
            <p:spPr>
              <a:xfrm>
                <a:off x="1944000" y="3125880"/>
                <a:ext cx="6667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Lcatx</a:t>
                </a:r>
              </a:p>
            </p:txBody>
          </p:sp>
          <p:sp>
            <p:nvSpPr>
              <p:cNvPr id="51" name="Forma libre 50">
                <a:extLst>
                  <a:ext uri="{FF2B5EF4-FFF2-40B4-BE49-F238E27FC236}">
                    <a16:creationId xmlns:a16="http://schemas.microsoft.com/office/drawing/2014/main" id="{CC26CFD2-11DC-C141-81DB-0D1421E78F40}"/>
                  </a:ext>
                </a:extLst>
              </p:cNvPr>
              <p:cNvSpPr/>
              <p:nvPr/>
            </p:nvSpPr>
            <p:spPr>
              <a:xfrm>
                <a:off x="7176600" y="3090960"/>
                <a:ext cx="6775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Lcarx</a:t>
                </a:r>
              </a:p>
            </p:txBody>
          </p:sp>
          <p:sp>
            <p:nvSpPr>
              <p:cNvPr id="52" name="Forma libre 51">
                <a:extLst>
                  <a:ext uri="{FF2B5EF4-FFF2-40B4-BE49-F238E27FC236}">
                    <a16:creationId xmlns:a16="http://schemas.microsoft.com/office/drawing/2014/main" id="{89E9568C-54E8-D749-9810-C3D12A8434D8}"/>
                  </a:ext>
                </a:extLst>
              </p:cNvPr>
              <p:cNvSpPr/>
              <p:nvPr/>
            </p:nvSpPr>
            <p:spPr>
              <a:xfrm>
                <a:off x="2950200" y="2557439"/>
                <a:ext cx="503999"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TX</a:t>
                </a:r>
              </a:p>
            </p:txBody>
          </p:sp>
          <p:sp>
            <p:nvSpPr>
              <p:cNvPr id="53" name="Forma libre 52">
                <a:extLst>
                  <a:ext uri="{FF2B5EF4-FFF2-40B4-BE49-F238E27FC236}">
                    <a16:creationId xmlns:a16="http://schemas.microsoft.com/office/drawing/2014/main" id="{4053437A-DCB7-8F47-8A92-13040B7C0E65}"/>
                  </a:ext>
                </a:extLst>
              </p:cNvPr>
              <p:cNvSpPr/>
              <p:nvPr/>
            </p:nvSpPr>
            <p:spPr>
              <a:xfrm>
                <a:off x="3918600" y="2565360"/>
                <a:ext cx="880200" cy="674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b="0" i="0" u="none" strike="noStrike" baseline="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      P''</a:t>
                </a:r>
                <a:r>
                  <a:rPr lang="es-ES" sz="1600" b="0" i="0" u="none" strike="noStrike" baseline="-33000">
                    <a:ln>
                      <a:noFill/>
                    </a:ln>
                    <a:solidFill>
                      <a:srgbClr val="000000"/>
                    </a:solidFill>
                    <a:latin typeface="Arial" pitchFamily="18"/>
                    <a:ea typeface="WenQuanYi Zen Hei" pitchFamily="2"/>
                    <a:cs typeface="WenQuanYi Zen Hei" pitchFamily="2"/>
                  </a:rPr>
                  <a:t>TX</a:t>
                </a:r>
              </a:p>
            </p:txBody>
          </p:sp>
          <p:sp>
            <p:nvSpPr>
              <p:cNvPr id="54" name="Forma libre 53">
                <a:extLst>
                  <a:ext uri="{FF2B5EF4-FFF2-40B4-BE49-F238E27FC236}">
                    <a16:creationId xmlns:a16="http://schemas.microsoft.com/office/drawing/2014/main" id="{46E41EF8-E429-8043-81F8-9771E5827368}"/>
                  </a:ext>
                </a:extLst>
              </p:cNvPr>
              <p:cNvSpPr/>
              <p:nvPr/>
            </p:nvSpPr>
            <p:spPr>
              <a:xfrm>
                <a:off x="5630759" y="2521080"/>
                <a:ext cx="446039" cy="328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5" name="Forma libre 54">
                <a:extLst>
                  <a:ext uri="{FF2B5EF4-FFF2-40B4-BE49-F238E27FC236}">
                    <a16:creationId xmlns:a16="http://schemas.microsoft.com/office/drawing/2014/main" id="{F02C0A48-9796-224D-971D-6AB51D7F83B7}"/>
                  </a:ext>
                </a:extLst>
              </p:cNvPr>
              <p:cNvSpPr/>
              <p:nvPr/>
            </p:nvSpPr>
            <p:spPr>
              <a:xfrm>
                <a:off x="6865200" y="2543039"/>
                <a:ext cx="517680"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RX</a:t>
                </a:r>
              </a:p>
            </p:txBody>
          </p:sp>
          <p:sp>
            <p:nvSpPr>
              <p:cNvPr id="56" name="Forma libre 55">
                <a:extLst>
                  <a:ext uri="{FF2B5EF4-FFF2-40B4-BE49-F238E27FC236}">
                    <a16:creationId xmlns:a16="http://schemas.microsoft.com/office/drawing/2014/main" id="{74ABAB0F-496E-344E-AC30-02FB8C0223F8}"/>
                  </a:ext>
                </a:extLst>
              </p:cNvPr>
              <p:cNvSpPr/>
              <p:nvPr/>
            </p:nvSpPr>
            <p:spPr>
              <a:xfrm>
                <a:off x="8147880" y="2508120"/>
                <a:ext cx="479520"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RX</a:t>
                </a:r>
              </a:p>
            </p:txBody>
          </p:sp>
          <p:sp>
            <p:nvSpPr>
              <p:cNvPr id="57" name="Forma libre 56">
                <a:extLst>
                  <a:ext uri="{FF2B5EF4-FFF2-40B4-BE49-F238E27FC236}">
                    <a16:creationId xmlns:a16="http://schemas.microsoft.com/office/drawing/2014/main" id="{E8FC8FE6-4A93-214E-AC1D-89FCE2BB0587}"/>
                  </a:ext>
                </a:extLst>
              </p:cNvPr>
              <p:cNvSpPr/>
              <p:nvPr/>
            </p:nvSpPr>
            <p:spPr>
              <a:xfrm>
                <a:off x="3338280" y="3053856"/>
                <a:ext cx="6091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err="1">
                    <a:ln>
                      <a:noFill/>
                    </a:ln>
                    <a:solidFill>
                      <a:srgbClr val="000000"/>
                    </a:solidFill>
                    <a:latin typeface="Arial" pitchFamily="18"/>
                    <a:ea typeface="WenQuanYi Zen Hei" pitchFamily="2"/>
                    <a:cs typeface="WenQuanYi Zen Hei" pitchFamily="2"/>
                  </a:rPr>
                  <a:t>Gatx</a:t>
                </a:r>
                <a:endParaRPr lang="es-ES" sz="1600" b="0" i="0" u="none" strike="noStrike" baseline="0" dirty="0">
                  <a:ln>
                    <a:noFill/>
                  </a:ln>
                  <a:solidFill>
                    <a:srgbClr val="000000"/>
                  </a:solidFill>
                  <a:latin typeface="Arial" pitchFamily="18"/>
                  <a:ea typeface="WenQuanYi Zen Hei" pitchFamily="2"/>
                  <a:cs typeface="WenQuanYi Zen Hei" pitchFamily="2"/>
                </a:endParaRPr>
              </a:p>
            </p:txBody>
          </p:sp>
          <p:sp>
            <p:nvSpPr>
              <p:cNvPr id="58" name="Forma libre 57">
                <a:extLst>
                  <a:ext uri="{FF2B5EF4-FFF2-40B4-BE49-F238E27FC236}">
                    <a16:creationId xmlns:a16="http://schemas.microsoft.com/office/drawing/2014/main" id="{A413FC80-44B2-6B4F-ADC5-D79ABA96040F}"/>
                  </a:ext>
                </a:extLst>
              </p:cNvPr>
              <p:cNvSpPr/>
              <p:nvPr/>
            </p:nvSpPr>
            <p:spPr>
              <a:xfrm>
                <a:off x="5995080" y="2724119"/>
                <a:ext cx="61956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Garx</a:t>
                </a:r>
              </a:p>
            </p:txBody>
          </p:sp>
          <p:sp>
            <p:nvSpPr>
              <p:cNvPr id="59" name="Forma libre 58">
                <a:extLst>
                  <a:ext uri="{FF2B5EF4-FFF2-40B4-BE49-F238E27FC236}">
                    <a16:creationId xmlns:a16="http://schemas.microsoft.com/office/drawing/2014/main" id="{27CF9552-EB23-8047-880B-D9843EED827B}"/>
                  </a:ext>
                </a:extLst>
              </p:cNvPr>
              <p:cNvSpPr/>
              <p:nvPr/>
            </p:nvSpPr>
            <p:spPr>
              <a:xfrm>
                <a:off x="5245200" y="2119320"/>
                <a:ext cx="39060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0" name="Forma libre 59">
                <a:extLst>
                  <a:ext uri="{FF2B5EF4-FFF2-40B4-BE49-F238E27FC236}">
                    <a16:creationId xmlns:a16="http://schemas.microsoft.com/office/drawing/2014/main" id="{A4913326-CE88-B94C-9F25-DB98E833BF83}"/>
                  </a:ext>
                </a:extLst>
              </p:cNvPr>
              <p:cNvSpPr/>
              <p:nvPr/>
            </p:nvSpPr>
            <p:spPr>
              <a:xfrm>
                <a:off x="4202280" y="2096999"/>
                <a:ext cx="40140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1" name="Conector recto 60">
                <a:extLst>
                  <a:ext uri="{FF2B5EF4-FFF2-40B4-BE49-F238E27FC236}">
                    <a16:creationId xmlns:a16="http://schemas.microsoft.com/office/drawing/2014/main" id="{01F2661E-514D-8849-A68D-D117339E807E}"/>
                  </a:ext>
                </a:extLst>
              </p:cNvPr>
              <p:cNvSpPr/>
              <p:nvPr/>
            </p:nvSpPr>
            <p:spPr>
              <a:xfrm>
                <a:off x="5203800" y="2633760"/>
                <a:ext cx="43992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62" name="Forma libre 61">
              <a:extLst>
                <a:ext uri="{FF2B5EF4-FFF2-40B4-BE49-F238E27FC236}">
                  <a16:creationId xmlns:a16="http://schemas.microsoft.com/office/drawing/2014/main" id="{F3E4F909-1B61-A04C-9AAC-08809A9133E5}"/>
                </a:ext>
              </a:extLst>
            </p:cNvPr>
            <p:cNvSpPr/>
            <p:nvPr/>
          </p:nvSpPr>
          <p:spPr>
            <a:xfrm>
              <a:off x="4508280" y="2419200"/>
              <a:ext cx="6883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Lpath</a:t>
              </a:r>
            </a:p>
          </p:txBody>
        </p:sp>
      </p:grpSp>
      <p:sp>
        <p:nvSpPr>
          <p:cNvPr id="63" name="Forma libre 62">
            <a:extLst>
              <a:ext uri="{FF2B5EF4-FFF2-40B4-BE49-F238E27FC236}">
                <a16:creationId xmlns:a16="http://schemas.microsoft.com/office/drawing/2014/main" id="{56DC449C-3C25-A249-AD68-E7D64D86030B}"/>
              </a:ext>
            </a:extLst>
          </p:cNvPr>
          <p:cNvSpPr/>
          <p:nvPr/>
        </p:nvSpPr>
        <p:spPr>
          <a:xfrm>
            <a:off x="4997520" y="2808360"/>
            <a:ext cx="588960" cy="382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5000" rIns="90000" bIns="45000" anchor="t" anchorCtr="0" compatLnSpc="1">
            <a:no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RX</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page90">
    <p:spTree>
      <p:nvGrpSpPr>
        <p:cNvPr id="1" name=""/>
        <p:cNvGrpSpPr/>
        <p:nvPr/>
      </p:nvGrpSpPr>
      <p:grpSpPr>
        <a:xfrm>
          <a:off x="0" y="0"/>
          <a:ext cx="0" cy="0"/>
          <a:chOff x="0" y="0"/>
          <a:chExt cx="0" cy="0"/>
        </a:xfrm>
      </p:grpSpPr>
      <p:sp>
        <p:nvSpPr>
          <p:cNvPr id="66" name="Marcador de número de diapositiva 3">
            <a:extLst>
              <a:ext uri="{FF2B5EF4-FFF2-40B4-BE49-F238E27FC236}">
                <a16:creationId xmlns:a16="http://schemas.microsoft.com/office/drawing/2014/main" id="{2B34F811-3927-7344-804A-B0D35716465D}"/>
              </a:ext>
            </a:extLst>
          </p:cNvPr>
          <p:cNvSpPr>
            <a:spLocks noGrp="1"/>
          </p:cNvSpPr>
          <p:nvPr>
            <p:ph type="sldNum" sz="quarter" idx="12"/>
          </p:nvPr>
        </p:nvSpPr>
        <p:spPr/>
        <p:txBody>
          <a:bodyPr/>
          <a:lstStyle/>
          <a:p>
            <a:pPr lvl="0"/>
            <a:fld id="{1C3EA88B-FB95-3843-92A3-C63E6748DD01}" type="slidenum">
              <a:t>106</a:t>
            </a:fld>
            <a:endParaRPr lang="es-ES"/>
          </a:p>
        </p:txBody>
      </p:sp>
      <p:sp>
        <p:nvSpPr>
          <p:cNvPr id="2" name="Conector recto 1">
            <a:extLst>
              <a:ext uri="{FF2B5EF4-FFF2-40B4-BE49-F238E27FC236}">
                <a16:creationId xmlns:a16="http://schemas.microsoft.com/office/drawing/2014/main" id="{646AE1B6-BEAF-BF4C-B967-151D21EF24B6}"/>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2CB864E3-E77E-2145-AC9F-A55331DA9ECA}"/>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59DF0CFB-B393-964D-9787-8F13C3871BF7}"/>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0799A9B0-B291-0E4B-BC07-EE5B043BD6BF}"/>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0A88C52-ED9F-1249-B72D-41BC4409AF5B}"/>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Balance de enlace</a:t>
            </a:r>
          </a:p>
        </p:txBody>
      </p:sp>
      <p:sp>
        <p:nvSpPr>
          <p:cNvPr id="7" name="Forma libre 6">
            <a:extLst>
              <a:ext uri="{FF2B5EF4-FFF2-40B4-BE49-F238E27FC236}">
                <a16:creationId xmlns:a16="http://schemas.microsoft.com/office/drawing/2014/main" id="{CA3DC15A-66A9-C743-BB17-360E5CD45AF2}"/>
              </a:ext>
            </a:extLst>
          </p:cNvPr>
          <p:cNvSpPr/>
          <p:nvPr/>
        </p:nvSpPr>
        <p:spPr>
          <a:xfrm>
            <a:off x="822240" y="3745080"/>
            <a:ext cx="8460000" cy="3201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Antenas</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 Ganancia</a:t>
            </a:r>
            <a:r>
              <a:rPr lang="es-ES" sz="2000" b="0" i="0" u="none" strike="noStrike" baseline="0" dirty="0">
                <a:ln>
                  <a:noFill/>
                </a:ln>
                <a:solidFill>
                  <a:srgbClr val="000000"/>
                </a:solidFill>
                <a:latin typeface="Arial" pitchFamily="18"/>
                <a:ea typeface="WenQuanYi Zen Hei" pitchFamily="2"/>
                <a:cs typeface="WenQuanYi Zen Hei" pitchFamily="2"/>
              </a:rPr>
              <a:t>: </a:t>
            </a:r>
            <a:r>
              <a:rPr lang="es-ES" sz="1600" b="0" i="0" u="none" strike="noStrike" baseline="0" dirty="0">
                <a:ln>
                  <a:noFill/>
                </a:ln>
                <a:solidFill>
                  <a:srgbClr val="000000"/>
                </a:solidFill>
                <a:latin typeface="Arial" pitchFamily="18"/>
                <a:ea typeface="WenQuanYi Zen Hei" pitchFamily="2"/>
                <a:cs typeface="WenQuanYi Zen Hei" pitchFamily="2"/>
              </a:rPr>
              <a:t>Ganancia de antena (</a:t>
            </a:r>
            <a:r>
              <a:rPr lang="es-ES" sz="1400" b="0" i="0" u="none" strike="noStrike" baseline="0" dirty="0" err="1">
                <a:ln>
                  <a:noFill/>
                </a:ln>
                <a:solidFill>
                  <a:srgbClr val="000000"/>
                </a:solidFill>
                <a:latin typeface="Arial" pitchFamily="18"/>
                <a:ea typeface="WenQuanYi Zen Hei" pitchFamily="2"/>
                <a:cs typeface="WenQuanYi Zen Hei" pitchFamily="2"/>
              </a:rPr>
              <a:t>G</a:t>
            </a:r>
            <a:r>
              <a:rPr lang="es-ES" sz="1400" b="0" i="0" u="none" strike="noStrike" baseline="-33000" dirty="0" err="1">
                <a:ln>
                  <a:noFill/>
                </a:ln>
                <a:solidFill>
                  <a:srgbClr val="000000"/>
                </a:solidFill>
                <a:latin typeface="Arial" pitchFamily="18"/>
                <a:ea typeface="WenQuanYi Zen Hei" pitchFamily="2"/>
                <a:cs typeface="WenQuanYi Zen Hei" pitchFamily="2"/>
              </a:rPr>
              <a:t>aTX</a:t>
            </a:r>
            <a:r>
              <a:rPr lang="es-ES" sz="1600" b="0" i="0" u="none" strike="noStrike" baseline="0" dirty="0">
                <a:ln>
                  <a:noFill/>
                </a:ln>
                <a:solidFill>
                  <a:srgbClr val="000000"/>
                </a:solidFill>
                <a:latin typeface="Arial" pitchFamily="18"/>
                <a:ea typeface="WenQuanYi Zen Hei" pitchFamily="2"/>
                <a:cs typeface="WenQuanYi Zen Hei" pitchFamily="2"/>
              </a:rPr>
              <a:t>), en </a:t>
            </a:r>
            <a:r>
              <a:rPr lang="es-ES" sz="1600" b="0" i="0" u="none" strike="noStrike" baseline="0" dirty="0" err="1">
                <a:ln>
                  <a:noFill/>
                </a:ln>
                <a:solidFill>
                  <a:srgbClr val="000000"/>
                </a:solidFill>
                <a:latin typeface="Arial" pitchFamily="18"/>
                <a:ea typeface="WenQuanYi Zen Hei" pitchFamily="2"/>
                <a:cs typeface="WenQuanYi Zen Hei" pitchFamily="2"/>
              </a:rPr>
              <a:t>dBi</a:t>
            </a:r>
            <a:r>
              <a:rPr lang="es-ES" sz="1600" b="0" i="0" u="none" strike="noStrike" baseline="0" dirty="0">
                <a:ln>
                  <a:noFill/>
                </a:ln>
                <a:solidFill>
                  <a:srgbClr val="000000"/>
                </a:solidFill>
                <a:latin typeface="Arial" pitchFamily="18"/>
                <a:ea typeface="WenQuanYi Zen Hei" pitchFamily="2"/>
                <a:cs typeface="WenQuanYi Zen Hei" pitchFamily="2"/>
              </a:rPr>
              <a:t> habitualmente. En recepción igual con </a:t>
            </a:r>
            <a:r>
              <a:rPr lang="es-ES" sz="1600" b="0" i="0" u="none" strike="noStrike" baseline="0" dirty="0" err="1">
                <a:ln>
                  <a:noFill/>
                </a:ln>
                <a:solidFill>
                  <a:srgbClr val="000000"/>
                </a:solidFill>
                <a:latin typeface="Arial" pitchFamily="18"/>
                <a:ea typeface="WenQuanYi Zen Hei" pitchFamily="2"/>
                <a:cs typeface="WenQuanYi Zen Hei" pitchFamily="2"/>
              </a:rPr>
              <a:t>G</a:t>
            </a:r>
            <a:r>
              <a:rPr lang="es-ES" sz="1600" b="0" i="0" u="none" strike="noStrike" baseline="-25000" dirty="0" err="1">
                <a:ln>
                  <a:noFill/>
                </a:ln>
                <a:solidFill>
                  <a:srgbClr val="000000"/>
                </a:solidFill>
                <a:latin typeface="Arial" pitchFamily="18"/>
                <a:ea typeface="WenQuanYi Zen Hei" pitchFamily="2"/>
                <a:cs typeface="WenQuanYi Zen Hei" pitchFamily="2"/>
              </a:rPr>
              <a:t>aRX</a:t>
            </a:r>
            <a:endParaRPr lang="es-ES" sz="1600" b="0" i="0" u="none" strike="noStrike" baseline="-25000" dirty="0">
              <a:ln>
                <a:noFill/>
              </a:ln>
              <a:solidFill>
                <a:srgbClr val="000000"/>
              </a:solidFill>
              <a:latin typeface="Arial" pitchFamily="18"/>
              <a:ea typeface="WenQuanYi Zen Hei" pitchFamily="2"/>
              <a:cs typeface="WenQuanYi Zen Hei" pitchFamily="2"/>
            </a:endParaRPr>
          </a:p>
          <a:p>
            <a:pPr marL="0" marR="0" lvl="2" indent="0" algn="l" rtl="0" hangingPunct="1">
              <a:lnSpc>
                <a:spcPct val="93000"/>
              </a:lnSpc>
              <a:spcBef>
                <a:spcPts val="44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marL="457200" lvl="3">
              <a:lnSpc>
                <a:spcPct val="93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La antena no radia todo lo que recibe, tiene pérdidas por rendimiento</a:t>
            </a:r>
          </a:p>
          <a:p>
            <a:pPr marL="334800" marR="0" lvl="0" indent="-334800" algn="l" rtl="0" hangingPunct="1">
              <a:lnSpc>
                <a:spcPct val="93000"/>
              </a:lnSpc>
              <a:spcBef>
                <a:spcPts val="598"/>
              </a:spcBef>
              <a:spcAft>
                <a:spcPts val="0"/>
              </a:spcAft>
              <a:buNone/>
              <a:tabLst>
                <a:tab pos="334800" algn="l"/>
                <a:tab pos="783719" algn="l"/>
                <a:tab pos="1232999" algn="l"/>
                <a:tab pos="1682280" algn="l"/>
                <a:tab pos="2131560" algn="l"/>
                <a:tab pos="2580840" algn="l"/>
                <a:tab pos="3030120" algn="l"/>
                <a:tab pos="3479400" algn="l"/>
                <a:tab pos="3928680" algn="l"/>
                <a:tab pos="4377959" algn="l"/>
                <a:tab pos="4827240" algn="l"/>
                <a:tab pos="5276519" algn="l"/>
                <a:tab pos="5725800" algn="l"/>
                <a:tab pos="6175080" algn="l"/>
                <a:tab pos="6624360" algn="l"/>
                <a:tab pos="7073640" algn="l"/>
                <a:tab pos="7522920" algn="l"/>
                <a:tab pos="7972200" algn="l"/>
                <a:tab pos="8421479" algn="l"/>
                <a:tab pos="8870760" algn="l"/>
                <a:tab pos="9320040" algn="l"/>
              </a:tabLst>
            </a:pPr>
            <a:endParaRPr lang="es-ES" sz="3200" b="0" i="0" u="none" strike="noStrike" baseline="0" dirty="0">
              <a:ln>
                <a:noFill/>
              </a:ln>
              <a:solidFill>
                <a:srgbClr val="000000"/>
              </a:solidFill>
              <a:latin typeface="Arial" pitchFamily="18"/>
              <a:ea typeface="WenQuanYi Zen Hei" pitchFamily="2"/>
              <a:cs typeface="WenQuanYi Zen Hei" pitchFamily="2"/>
            </a:endParaRP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 PIRE (</a:t>
            </a:r>
            <a:r>
              <a:rPr lang="es-ES" sz="2000" b="0" i="0" u="none" strike="noStrike" baseline="0" dirty="0">
                <a:ln>
                  <a:noFill/>
                </a:ln>
                <a:solidFill>
                  <a:srgbClr val="000000"/>
                </a:solidFill>
                <a:latin typeface="Arial" pitchFamily="18"/>
                <a:ea typeface="WenQuanYi Zen Hei" pitchFamily="2"/>
                <a:cs typeface="WenQuanYi Zen Hei" pitchFamily="2"/>
              </a:rPr>
              <a:t>P''</a:t>
            </a:r>
            <a:r>
              <a:rPr lang="es-ES" sz="1400" b="0" i="0" u="none" strike="noStrike" baseline="-33000" dirty="0">
                <a:ln>
                  <a:noFill/>
                </a:ln>
                <a:solidFill>
                  <a:srgbClr val="000000"/>
                </a:solidFill>
                <a:latin typeface="Arial" pitchFamily="18"/>
                <a:ea typeface="WenQuanYi Zen Hei" pitchFamily="2"/>
                <a:cs typeface="WenQuanYi Zen Hei" pitchFamily="2"/>
              </a:rPr>
              <a:t>TX</a:t>
            </a:r>
            <a:r>
              <a:rPr lang="es-ES" sz="2000" b="1" i="0" u="none" strike="noStrike" baseline="0" dirty="0">
                <a:ln>
                  <a:noFill/>
                </a:ln>
                <a:solidFill>
                  <a:srgbClr val="000000"/>
                </a:solidFill>
                <a:latin typeface="Arial" pitchFamily="18"/>
                <a:ea typeface="WenQuanYi Zen Hei" pitchFamily="2"/>
                <a:cs typeface="WenQuanYi Zen Hei" pitchFamily="2"/>
              </a:rPr>
              <a:t>)</a:t>
            </a:r>
            <a:r>
              <a:rPr lang="es-ES" sz="2000" b="0" i="0" u="none" strike="noStrike" baseline="0" dirty="0">
                <a:ln>
                  <a:noFill/>
                </a:ln>
                <a:solidFill>
                  <a:srgbClr val="000000"/>
                </a:solidFill>
                <a:latin typeface="Arial" pitchFamily="18"/>
                <a:ea typeface="WenQuanYi Zen Hei" pitchFamily="2"/>
                <a:cs typeface="WenQuanYi Zen Hei" pitchFamily="2"/>
              </a:rPr>
              <a:t>: Potencia Isotrópica Radiada Equivalente = P'</a:t>
            </a:r>
            <a:r>
              <a:rPr lang="es-ES" sz="1400" b="0" i="0" u="none" strike="noStrike" baseline="-33000" dirty="0">
                <a:ln>
                  <a:noFill/>
                </a:ln>
                <a:solidFill>
                  <a:srgbClr val="000000"/>
                </a:solidFill>
                <a:latin typeface="Arial" pitchFamily="18"/>
                <a:ea typeface="WenQuanYi Zen Hei" pitchFamily="2"/>
                <a:cs typeface="WenQuanYi Zen Hei" pitchFamily="2"/>
              </a:rPr>
              <a:t>TX</a:t>
            </a:r>
            <a:r>
              <a:rPr lang="es-ES" sz="2000" b="0" i="0" u="none" strike="noStrike" baseline="0" dirty="0">
                <a:ln>
                  <a:noFill/>
                </a:ln>
                <a:solidFill>
                  <a:srgbClr val="000000"/>
                </a:solidFill>
                <a:latin typeface="Arial" pitchFamily="18"/>
                <a:ea typeface="WenQuanYi Zen Hei" pitchFamily="2"/>
                <a:cs typeface="WenQuanYi Zen Hei" pitchFamily="2"/>
              </a:rPr>
              <a:t> + </a:t>
            </a:r>
            <a:r>
              <a:rPr lang="es-ES" sz="2000" b="0" i="0" u="none" strike="noStrike" baseline="0" dirty="0" err="1">
                <a:ln>
                  <a:noFill/>
                </a:ln>
                <a:solidFill>
                  <a:srgbClr val="000000"/>
                </a:solidFill>
                <a:latin typeface="Arial" pitchFamily="18"/>
                <a:ea typeface="WenQuanYi Zen Hei" pitchFamily="2"/>
                <a:cs typeface="WenQuanYi Zen Hei" pitchFamily="2"/>
              </a:rPr>
              <a:t>G</a:t>
            </a:r>
            <a:r>
              <a:rPr lang="es-ES" sz="1400" b="0" i="0" u="none" strike="noStrike" baseline="-33000" dirty="0" err="1">
                <a:ln>
                  <a:noFill/>
                </a:ln>
                <a:solidFill>
                  <a:srgbClr val="000000"/>
                </a:solidFill>
                <a:latin typeface="Arial" pitchFamily="18"/>
                <a:ea typeface="WenQuanYi Zen Hei" pitchFamily="2"/>
                <a:cs typeface="WenQuanYi Zen Hei" pitchFamily="2"/>
              </a:rPr>
              <a:t>aTX</a:t>
            </a:r>
            <a:endParaRPr lang="es-ES" sz="1400" b="0" i="0" u="none" strike="noStrike" baseline="-33000" dirty="0">
              <a:ln>
                <a:noFill/>
              </a:ln>
              <a:solidFill>
                <a:srgbClr val="000000"/>
              </a:solidFill>
              <a:latin typeface="Arial" pitchFamily="18"/>
              <a:ea typeface="WenQuanYi Zen Hei" pitchFamily="2"/>
              <a:cs typeface="WenQuanYi Zen Hei" pitchFamily="2"/>
            </a:endParaRPr>
          </a:p>
        </p:txBody>
      </p:sp>
      <p:grpSp>
        <p:nvGrpSpPr>
          <p:cNvPr id="8" name="Grupo 7">
            <a:extLst>
              <a:ext uri="{FF2B5EF4-FFF2-40B4-BE49-F238E27FC236}">
                <a16:creationId xmlns:a16="http://schemas.microsoft.com/office/drawing/2014/main" id="{8757D378-1A52-EA4F-8E5B-9F1BFEF3CF23}"/>
              </a:ext>
            </a:extLst>
          </p:cNvPr>
          <p:cNvGrpSpPr/>
          <p:nvPr/>
        </p:nvGrpSpPr>
        <p:grpSpPr>
          <a:xfrm>
            <a:off x="723959" y="1366920"/>
            <a:ext cx="8616961" cy="2477880"/>
            <a:chOff x="723959" y="1366920"/>
            <a:chExt cx="8616961" cy="2477880"/>
          </a:xfrm>
        </p:grpSpPr>
        <p:grpSp>
          <p:nvGrpSpPr>
            <p:cNvPr id="9" name="Grupo 8">
              <a:extLst>
                <a:ext uri="{FF2B5EF4-FFF2-40B4-BE49-F238E27FC236}">
                  <a16:creationId xmlns:a16="http://schemas.microsoft.com/office/drawing/2014/main" id="{4FF32D8E-6061-D245-87C8-8AC8D985F83E}"/>
                </a:ext>
              </a:extLst>
            </p:cNvPr>
            <p:cNvGrpSpPr/>
            <p:nvPr/>
          </p:nvGrpSpPr>
          <p:grpSpPr>
            <a:xfrm>
              <a:off x="723959" y="1366920"/>
              <a:ext cx="8616961" cy="2477880"/>
              <a:chOff x="723959" y="1366920"/>
              <a:chExt cx="8616961" cy="2477880"/>
            </a:xfrm>
          </p:grpSpPr>
          <p:sp>
            <p:nvSpPr>
              <p:cNvPr id="10" name="Conector recto 9">
                <a:extLst>
                  <a:ext uri="{FF2B5EF4-FFF2-40B4-BE49-F238E27FC236}">
                    <a16:creationId xmlns:a16="http://schemas.microsoft.com/office/drawing/2014/main" id="{FD0C59D8-461A-D547-8486-20D3A8053D61}"/>
                  </a:ext>
                </a:extLst>
              </p:cNvPr>
              <p:cNvSpPr/>
              <p:nvPr/>
            </p:nvSpPr>
            <p:spPr>
              <a:xfrm>
                <a:off x="4316400" y="2381399"/>
                <a:ext cx="35244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DFB2B77A-8E00-C74B-8F63-BAA93DA60A91}"/>
                  </a:ext>
                </a:extLst>
              </p:cNvPr>
              <p:cNvSpPr/>
              <p:nvPr/>
            </p:nvSpPr>
            <p:spPr>
              <a:xfrm>
                <a:off x="5738760" y="2792520"/>
                <a:ext cx="1219320" cy="612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Conector recto 11">
                <a:extLst>
                  <a:ext uri="{FF2B5EF4-FFF2-40B4-BE49-F238E27FC236}">
                    <a16:creationId xmlns:a16="http://schemas.microsoft.com/office/drawing/2014/main" id="{818DE424-D2AB-FE4B-A782-E7CE7746CDDF}"/>
                  </a:ext>
                </a:extLst>
              </p:cNvPr>
              <p:cNvSpPr/>
              <p:nvPr/>
            </p:nvSpPr>
            <p:spPr>
              <a:xfrm>
                <a:off x="3075120" y="2871720"/>
                <a:ext cx="1218960" cy="648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 name="Conector recto 12">
                <a:extLst>
                  <a:ext uri="{FF2B5EF4-FFF2-40B4-BE49-F238E27FC236}">
                    <a16:creationId xmlns:a16="http://schemas.microsoft.com/office/drawing/2014/main" id="{146080CA-CC89-5445-8EF3-AA94C19AD45C}"/>
                  </a:ext>
                </a:extLst>
              </p:cNvPr>
              <p:cNvSpPr/>
              <p:nvPr/>
            </p:nvSpPr>
            <p:spPr>
              <a:xfrm>
                <a:off x="1835280" y="3203640"/>
                <a:ext cx="118908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14" name="Grupo 13">
                <a:extLst>
                  <a:ext uri="{FF2B5EF4-FFF2-40B4-BE49-F238E27FC236}">
                    <a16:creationId xmlns:a16="http://schemas.microsoft.com/office/drawing/2014/main" id="{0E0C9F2C-0AE7-4D46-A8D1-70556E968422}"/>
                  </a:ext>
                </a:extLst>
              </p:cNvPr>
              <p:cNvGrpSpPr/>
              <p:nvPr/>
            </p:nvGrpSpPr>
            <p:grpSpPr>
              <a:xfrm>
                <a:off x="723959" y="1582560"/>
                <a:ext cx="8616961" cy="754199"/>
                <a:chOff x="723959" y="1582560"/>
                <a:chExt cx="8616961" cy="754199"/>
              </a:xfrm>
            </p:grpSpPr>
            <p:sp>
              <p:nvSpPr>
                <p:cNvPr id="15" name="Forma libre 14">
                  <a:extLst>
                    <a:ext uri="{FF2B5EF4-FFF2-40B4-BE49-F238E27FC236}">
                      <a16:creationId xmlns:a16="http://schemas.microsoft.com/office/drawing/2014/main" id="{679AEB1B-6C10-8941-8C06-4B2B81EA117C}"/>
                    </a:ext>
                  </a:extLst>
                </p:cNvPr>
                <p:cNvSpPr/>
                <p:nvPr/>
              </p:nvSpPr>
              <p:spPr>
                <a:xfrm>
                  <a:off x="723959" y="1649520"/>
                  <a:ext cx="973080" cy="641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 name="Forma libre 15">
                  <a:extLst>
                    <a:ext uri="{FF2B5EF4-FFF2-40B4-BE49-F238E27FC236}">
                      <a16:creationId xmlns:a16="http://schemas.microsoft.com/office/drawing/2014/main" id="{BADA7350-8242-BB49-954A-D41622127A80}"/>
                    </a:ext>
                  </a:extLst>
                </p:cNvPr>
                <p:cNvSpPr/>
                <p:nvPr/>
              </p:nvSpPr>
              <p:spPr>
                <a:xfrm>
                  <a:off x="1959120" y="1643039"/>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 name="Forma libre 16">
                  <a:extLst>
                    <a:ext uri="{FF2B5EF4-FFF2-40B4-BE49-F238E27FC236}">
                      <a16:creationId xmlns:a16="http://schemas.microsoft.com/office/drawing/2014/main" id="{6529F389-6EE8-3C4D-9915-C0FECC093E54}"/>
                    </a:ext>
                  </a:extLst>
                </p:cNvPr>
                <p:cNvSpPr/>
                <p:nvPr/>
              </p:nvSpPr>
              <p:spPr>
                <a:xfrm>
                  <a:off x="3208320" y="1631880"/>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 name="Conector recto 17">
                  <a:extLst>
                    <a:ext uri="{FF2B5EF4-FFF2-40B4-BE49-F238E27FC236}">
                      <a16:creationId xmlns:a16="http://schemas.microsoft.com/office/drawing/2014/main" id="{CA7274AA-16A7-674F-98AE-1A89B5684125}"/>
                    </a:ext>
                  </a:extLst>
                </p:cNvPr>
                <p:cNvSpPr/>
                <p:nvPr/>
              </p:nvSpPr>
              <p:spPr>
                <a:xfrm flipV="1">
                  <a:off x="1701719" y="1950840"/>
                  <a:ext cx="249481" cy="1260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 name="Conector recto 18">
                  <a:extLst>
                    <a:ext uri="{FF2B5EF4-FFF2-40B4-BE49-F238E27FC236}">
                      <a16:creationId xmlns:a16="http://schemas.microsoft.com/office/drawing/2014/main" id="{20F1DC99-9788-4540-B79D-0B25D875CEF7}"/>
                    </a:ext>
                  </a:extLst>
                </p:cNvPr>
                <p:cNvSpPr/>
                <p:nvPr/>
              </p:nvSpPr>
              <p:spPr>
                <a:xfrm flipV="1">
                  <a:off x="2944800" y="1941119"/>
                  <a:ext cx="249120" cy="1260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 name="Forma libre 19">
                  <a:extLst>
                    <a:ext uri="{FF2B5EF4-FFF2-40B4-BE49-F238E27FC236}">
                      <a16:creationId xmlns:a16="http://schemas.microsoft.com/office/drawing/2014/main" id="{8514EEB8-BB8B-0240-AF6A-A9A93B66B5CA}"/>
                    </a:ext>
                  </a:extLst>
                </p:cNvPr>
                <p:cNvSpPr/>
                <p:nvPr/>
              </p:nvSpPr>
              <p:spPr>
                <a:xfrm>
                  <a:off x="5883120" y="1633680"/>
                  <a:ext cx="973440" cy="641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 name="Forma libre 20">
                  <a:extLst>
                    <a:ext uri="{FF2B5EF4-FFF2-40B4-BE49-F238E27FC236}">
                      <a16:creationId xmlns:a16="http://schemas.microsoft.com/office/drawing/2014/main" id="{C8E116F3-0D06-934C-85BF-6CE62D5FEE19}"/>
                    </a:ext>
                  </a:extLst>
                </p:cNvPr>
                <p:cNvSpPr/>
                <p:nvPr/>
              </p:nvSpPr>
              <p:spPr>
                <a:xfrm>
                  <a:off x="7118280" y="1593719"/>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 name="Forma libre 21">
                  <a:extLst>
                    <a:ext uri="{FF2B5EF4-FFF2-40B4-BE49-F238E27FC236}">
                      <a16:creationId xmlns:a16="http://schemas.microsoft.com/office/drawing/2014/main" id="{F5DD10FC-0E5C-3D4B-9EAD-2B6908AC489D}"/>
                    </a:ext>
                  </a:extLst>
                </p:cNvPr>
                <p:cNvSpPr/>
                <p:nvPr/>
              </p:nvSpPr>
              <p:spPr>
                <a:xfrm>
                  <a:off x="8367840" y="1582560"/>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3" name="Conector recto 22">
                  <a:extLst>
                    <a:ext uri="{FF2B5EF4-FFF2-40B4-BE49-F238E27FC236}">
                      <a16:creationId xmlns:a16="http://schemas.microsoft.com/office/drawing/2014/main" id="{99C763A7-2E74-2B42-8F89-9B6A3CE13B14}"/>
                    </a:ext>
                  </a:extLst>
                </p:cNvPr>
                <p:cNvSpPr/>
                <p:nvPr/>
              </p:nvSpPr>
              <p:spPr>
                <a:xfrm flipV="1">
                  <a:off x="6861240" y="1901520"/>
                  <a:ext cx="249120" cy="12599"/>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4" name="Conector recto 23">
                  <a:extLst>
                    <a:ext uri="{FF2B5EF4-FFF2-40B4-BE49-F238E27FC236}">
                      <a16:creationId xmlns:a16="http://schemas.microsoft.com/office/drawing/2014/main" id="{4F61372B-C2C7-304D-BE89-596C1269BD74}"/>
                    </a:ext>
                  </a:extLst>
                </p:cNvPr>
                <p:cNvSpPr/>
                <p:nvPr/>
              </p:nvSpPr>
              <p:spPr>
                <a:xfrm flipV="1">
                  <a:off x="8104320" y="1892160"/>
                  <a:ext cx="249120" cy="1296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25" name="Grupo 24">
                  <a:extLst>
                    <a:ext uri="{FF2B5EF4-FFF2-40B4-BE49-F238E27FC236}">
                      <a16:creationId xmlns:a16="http://schemas.microsoft.com/office/drawing/2014/main" id="{9502ADEA-8AB1-3940-8D77-4FC918731352}"/>
                    </a:ext>
                  </a:extLst>
                </p:cNvPr>
                <p:cNvGrpSpPr/>
                <p:nvPr/>
              </p:nvGrpSpPr>
              <p:grpSpPr>
                <a:xfrm>
                  <a:off x="4187879" y="1616040"/>
                  <a:ext cx="382680" cy="720719"/>
                  <a:chOff x="4187879" y="1616040"/>
                  <a:chExt cx="382680" cy="720719"/>
                </a:xfrm>
              </p:grpSpPr>
              <p:sp>
                <p:nvSpPr>
                  <p:cNvPr id="26" name="Conector recto 25">
                    <a:extLst>
                      <a:ext uri="{FF2B5EF4-FFF2-40B4-BE49-F238E27FC236}">
                        <a16:creationId xmlns:a16="http://schemas.microsoft.com/office/drawing/2014/main" id="{0DA37818-57D1-094E-BCD3-2873C04D5EB3}"/>
                      </a:ext>
                    </a:extLst>
                  </p:cNvPr>
                  <p:cNvSpPr/>
                  <p:nvPr/>
                </p:nvSpPr>
                <p:spPr>
                  <a:xfrm>
                    <a:off x="4187879" y="1982880"/>
                    <a:ext cx="206281" cy="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7" name="Forma libre 26">
                    <a:extLst>
                      <a:ext uri="{FF2B5EF4-FFF2-40B4-BE49-F238E27FC236}">
                        <a16:creationId xmlns:a16="http://schemas.microsoft.com/office/drawing/2014/main" id="{67BC68D4-77E6-0A4B-AC02-134F0D668EBD}"/>
                      </a:ext>
                    </a:extLst>
                  </p:cNvPr>
                  <p:cNvSpPr/>
                  <p:nvPr/>
                </p:nvSpPr>
                <p:spPr>
                  <a:xfrm>
                    <a:off x="4408559" y="1616040"/>
                    <a:ext cx="162000" cy="720719"/>
                  </a:xfrm>
                  <a:custGeom>
                    <a:avLst/>
                    <a:gdLst>
                      <a:gd name="f0" fmla="val 0"/>
                      <a:gd name="f1" fmla="val 83"/>
                      <a:gd name="f2" fmla="val 324"/>
                      <a:gd name="f3" fmla="val 80"/>
                      <a:gd name="f4" fmla="val 56"/>
                      <a:gd name="f5" fmla="val 24"/>
                      <a:gd name="f6" fmla="val 33"/>
                      <a:gd name="f7" fmla="val 48"/>
                      <a:gd name="f8" fmla="val 20"/>
                      <a:gd name="f9" fmla="val 78"/>
                      <a:gd name="f10" fmla="val 7"/>
                      <a:gd name="f11" fmla="val 108"/>
                      <a:gd name="f12" fmla="val 151"/>
                      <a:gd name="f13" fmla="val 2"/>
                      <a:gd name="f14" fmla="val 183"/>
                      <a:gd name="f15" fmla="val 4"/>
                      <a:gd name="f16" fmla="val 215"/>
                      <a:gd name="f17" fmla="val 22"/>
                      <a:gd name="f18" fmla="val 250"/>
                      <a:gd name="f19" fmla="val 35"/>
                      <a:gd name="f20" fmla="val 273"/>
                      <a:gd name="f21" fmla="val 296"/>
                      <a:gd name="f22" fmla="val 65"/>
                      <a:gd name="f23" fmla="val 310"/>
                    </a:gdLst>
                    <a:ahLst/>
                    <a:cxnLst>
                      <a:cxn ang="3cd4">
                        <a:pos x="hc" y="t"/>
                      </a:cxn>
                      <a:cxn ang="0">
                        <a:pos x="r" y="vc"/>
                      </a:cxn>
                      <a:cxn ang="cd4">
                        <a:pos x="hc" y="b"/>
                      </a:cxn>
                      <a:cxn ang="cd2">
                        <a:pos x="l" y="vc"/>
                      </a:cxn>
                    </a:cxnLst>
                    <a:rect l="l" t="t" r="r" b="b"/>
                    <a:pathLst>
                      <a:path w="83" h="324">
                        <a:moveTo>
                          <a:pt x="f3" y="f0"/>
                        </a:moveTo>
                        <a:cubicBezTo>
                          <a:pt x="f4" y="f5"/>
                          <a:pt x="f6" y="f7"/>
                          <a:pt x="f8" y="f9"/>
                        </a:cubicBezTo>
                        <a:cubicBezTo>
                          <a:pt x="f10" y="f11"/>
                          <a:pt x="f0" y="f12"/>
                          <a:pt x="f13" y="f14"/>
                        </a:cubicBezTo>
                        <a:cubicBezTo>
                          <a:pt x="f15" y="f16"/>
                          <a:pt x="f17" y="f18"/>
                          <a:pt x="f19" y="f20"/>
                        </a:cubicBezTo>
                        <a:cubicBezTo>
                          <a:pt x="f7" y="f21"/>
                          <a:pt x="f22" y="f23"/>
                          <a:pt x="f1" y="f2"/>
                        </a:cubicBezTo>
                      </a:path>
                    </a:pathLst>
                  </a:custGeom>
                  <a:noFill/>
                  <a:ln w="936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nvGrpSpPr>
                <p:cNvPr id="28" name="Grupo 27">
                  <a:extLst>
                    <a:ext uri="{FF2B5EF4-FFF2-40B4-BE49-F238E27FC236}">
                      <a16:creationId xmlns:a16="http://schemas.microsoft.com/office/drawing/2014/main" id="{940EB724-45E3-A945-BBDF-FE430F0E65CE}"/>
                    </a:ext>
                  </a:extLst>
                </p:cNvPr>
                <p:cNvGrpSpPr/>
                <p:nvPr/>
              </p:nvGrpSpPr>
              <p:grpSpPr>
                <a:xfrm>
                  <a:off x="5479920" y="1616040"/>
                  <a:ext cx="388440" cy="720719"/>
                  <a:chOff x="5479920" y="1616040"/>
                  <a:chExt cx="388440" cy="720719"/>
                </a:xfrm>
              </p:grpSpPr>
              <p:sp>
                <p:nvSpPr>
                  <p:cNvPr id="29" name="Conector recto 28">
                    <a:extLst>
                      <a:ext uri="{FF2B5EF4-FFF2-40B4-BE49-F238E27FC236}">
                        <a16:creationId xmlns:a16="http://schemas.microsoft.com/office/drawing/2014/main" id="{ED52E0E6-FF3A-9F49-9C08-F96EA93E2DD1}"/>
                      </a:ext>
                    </a:extLst>
                  </p:cNvPr>
                  <p:cNvSpPr/>
                  <p:nvPr/>
                </p:nvSpPr>
                <p:spPr>
                  <a:xfrm flipH="1">
                    <a:off x="5654160" y="1982880"/>
                    <a:ext cx="214200" cy="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0" name="Forma libre 29">
                    <a:extLst>
                      <a:ext uri="{FF2B5EF4-FFF2-40B4-BE49-F238E27FC236}">
                        <a16:creationId xmlns:a16="http://schemas.microsoft.com/office/drawing/2014/main" id="{573F8168-D31E-FA4D-825B-78CE38002852}"/>
                      </a:ext>
                    </a:extLst>
                  </p:cNvPr>
                  <p:cNvSpPr/>
                  <p:nvPr/>
                </p:nvSpPr>
                <p:spPr>
                  <a:xfrm flipH="1">
                    <a:off x="5479920" y="1616040"/>
                    <a:ext cx="155880" cy="720719"/>
                  </a:xfrm>
                  <a:custGeom>
                    <a:avLst/>
                    <a:gdLst>
                      <a:gd name="f0" fmla="val 0"/>
                      <a:gd name="f1" fmla="val 83"/>
                      <a:gd name="f2" fmla="val 324"/>
                      <a:gd name="f3" fmla="val 80"/>
                      <a:gd name="f4" fmla="val 56"/>
                      <a:gd name="f5" fmla="val 24"/>
                      <a:gd name="f6" fmla="val 33"/>
                      <a:gd name="f7" fmla="val 48"/>
                      <a:gd name="f8" fmla="val 20"/>
                      <a:gd name="f9" fmla="val 78"/>
                      <a:gd name="f10" fmla="val 7"/>
                      <a:gd name="f11" fmla="val 108"/>
                      <a:gd name="f12" fmla="val 151"/>
                      <a:gd name="f13" fmla="val 2"/>
                      <a:gd name="f14" fmla="val 183"/>
                      <a:gd name="f15" fmla="val 4"/>
                      <a:gd name="f16" fmla="val 215"/>
                      <a:gd name="f17" fmla="val 22"/>
                      <a:gd name="f18" fmla="val 250"/>
                      <a:gd name="f19" fmla="val 35"/>
                      <a:gd name="f20" fmla="val 273"/>
                      <a:gd name="f21" fmla="val 296"/>
                      <a:gd name="f22" fmla="val 65"/>
                      <a:gd name="f23" fmla="val 310"/>
                    </a:gdLst>
                    <a:ahLst/>
                    <a:cxnLst>
                      <a:cxn ang="3cd4">
                        <a:pos x="hc" y="t"/>
                      </a:cxn>
                      <a:cxn ang="0">
                        <a:pos x="r" y="vc"/>
                      </a:cxn>
                      <a:cxn ang="cd4">
                        <a:pos x="hc" y="b"/>
                      </a:cxn>
                      <a:cxn ang="cd2">
                        <a:pos x="l" y="vc"/>
                      </a:cxn>
                    </a:cxnLst>
                    <a:rect l="l" t="t" r="r" b="b"/>
                    <a:pathLst>
                      <a:path w="83" h="324">
                        <a:moveTo>
                          <a:pt x="f3" y="f0"/>
                        </a:moveTo>
                        <a:cubicBezTo>
                          <a:pt x="f4" y="f5"/>
                          <a:pt x="f6" y="f7"/>
                          <a:pt x="f8" y="f9"/>
                        </a:cubicBezTo>
                        <a:cubicBezTo>
                          <a:pt x="f10" y="f11"/>
                          <a:pt x="f0" y="f12"/>
                          <a:pt x="f13" y="f14"/>
                        </a:cubicBezTo>
                        <a:cubicBezTo>
                          <a:pt x="f15" y="f16"/>
                          <a:pt x="f17" y="f18"/>
                          <a:pt x="f19" y="f20"/>
                        </a:cubicBezTo>
                        <a:cubicBezTo>
                          <a:pt x="f7" y="f21"/>
                          <a:pt x="f22" y="f23"/>
                          <a:pt x="f1" y="f2"/>
                        </a:cubicBezTo>
                      </a:path>
                    </a:pathLst>
                  </a:custGeom>
                  <a:noFill/>
                  <a:ln w="936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sp>
            <p:nvSpPr>
              <p:cNvPr id="31" name="Forma libre 30">
                <a:extLst>
                  <a:ext uri="{FF2B5EF4-FFF2-40B4-BE49-F238E27FC236}">
                    <a16:creationId xmlns:a16="http://schemas.microsoft.com/office/drawing/2014/main" id="{80310978-2AFB-1E44-A62F-CA83CADE6C96}"/>
                  </a:ext>
                </a:extLst>
              </p:cNvPr>
              <p:cNvSpPr/>
              <p:nvPr/>
            </p:nvSpPr>
            <p:spPr>
              <a:xfrm>
                <a:off x="955080" y="1835280"/>
                <a:ext cx="4399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TX</a:t>
                </a:r>
              </a:p>
            </p:txBody>
          </p:sp>
          <p:sp>
            <p:nvSpPr>
              <p:cNvPr id="32" name="Forma libre 31">
                <a:extLst>
                  <a:ext uri="{FF2B5EF4-FFF2-40B4-BE49-F238E27FC236}">
                    <a16:creationId xmlns:a16="http://schemas.microsoft.com/office/drawing/2014/main" id="{48227204-583A-574A-ACFD-7C5BF883D5F1}"/>
                  </a:ext>
                </a:extLst>
              </p:cNvPr>
              <p:cNvSpPr/>
              <p:nvPr/>
            </p:nvSpPr>
            <p:spPr>
              <a:xfrm>
                <a:off x="1928519" y="1662119"/>
                <a:ext cx="102492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ACOPLO</a:t>
                </a:r>
              </a:p>
            </p:txBody>
          </p:sp>
          <p:sp>
            <p:nvSpPr>
              <p:cNvPr id="33" name="Forma libre 32">
                <a:extLst>
                  <a:ext uri="{FF2B5EF4-FFF2-40B4-BE49-F238E27FC236}">
                    <a16:creationId xmlns:a16="http://schemas.microsoft.com/office/drawing/2014/main" id="{D3A403D7-F04D-BB4E-87D8-252AF7F6C50B}"/>
                  </a:ext>
                </a:extLst>
              </p:cNvPr>
              <p:cNvSpPr/>
              <p:nvPr/>
            </p:nvSpPr>
            <p:spPr>
              <a:xfrm>
                <a:off x="3199680" y="1649927"/>
                <a:ext cx="100368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000"/>
              </a:solid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ANTENA</a:t>
                </a:r>
              </a:p>
            </p:txBody>
          </p:sp>
          <p:sp>
            <p:nvSpPr>
              <p:cNvPr id="34" name="Forma libre 33">
                <a:extLst>
                  <a:ext uri="{FF2B5EF4-FFF2-40B4-BE49-F238E27FC236}">
                    <a16:creationId xmlns:a16="http://schemas.microsoft.com/office/drawing/2014/main" id="{3ED441C1-04A5-234D-BBDE-FFAC35A89ABB}"/>
                  </a:ext>
                </a:extLst>
              </p:cNvPr>
              <p:cNvSpPr/>
              <p:nvPr/>
            </p:nvSpPr>
            <p:spPr>
              <a:xfrm>
                <a:off x="5877720" y="1641599"/>
                <a:ext cx="100368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ANTENA</a:t>
                </a:r>
              </a:p>
            </p:txBody>
          </p:sp>
          <p:sp>
            <p:nvSpPr>
              <p:cNvPr id="35" name="Forma libre 34">
                <a:extLst>
                  <a:ext uri="{FF2B5EF4-FFF2-40B4-BE49-F238E27FC236}">
                    <a16:creationId xmlns:a16="http://schemas.microsoft.com/office/drawing/2014/main" id="{D3593FDF-08CF-6C46-9B59-C7C6C09B53B0}"/>
                  </a:ext>
                </a:extLst>
              </p:cNvPr>
              <p:cNvSpPr/>
              <p:nvPr/>
            </p:nvSpPr>
            <p:spPr>
              <a:xfrm>
                <a:off x="7102079" y="1641599"/>
                <a:ext cx="102492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ACOPLO</a:t>
                </a:r>
              </a:p>
            </p:txBody>
          </p:sp>
          <p:sp>
            <p:nvSpPr>
              <p:cNvPr id="36" name="Forma libre 35">
                <a:extLst>
                  <a:ext uri="{FF2B5EF4-FFF2-40B4-BE49-F238E27FC236}">
                    <a16:creationId xmlns:a16="http://schemas.microsoft.com/office/drawing/2014/main" id="{6A50B15F-507D-6F4A-808C-FA0167FD5447}"/>
                  </a:ext>
                </a:extLst>
              </p:cNvPr>
              <p:cNvSpPr/>
              <p:nvPr/>
            </p:nvSpPr>
            <p:spPr>
              <a:xfrm>
                <a:off x="8574480" y="1719360"/>
                <a:ext cx="46260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RX</a:t>
                </a:r>
              </a:p>
            </p:txBody>
          </p:sp>
          <p:sp>
            <p:nvSpPr>
              <p:cNvPr id="37" name="Forma libre 36">
                <a:extLst>
                  <a:ext uri="{FF2B5EF4-FFF2-40B4-BE49-F238E27FC236}">
                    <a16:creationId xmlns:a16="http://schemas.microsoft.com/office/drawing/2014/main" id="{03461207-BF55-7348-8740-626038793127}"/>
                  </a:ext>
                </a:extLst>
              </p:cNvPr>
              <p:cNvSpPr/>
              <p:nvPr/>
            </p:nvSpPr>
            <p:spPr>
              <a:xfrm>
                <a:off x="2890800" y="1409759"/>
                <a:ext cx="50328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8" name="Forma libre 37">
                <a:extLst>
                  <a:ext uri="{FF2B5EF4-FFF2-40B4-BE49-F238E27FC236}">
                    <a16:creationId xmlns:a16="http://schemas.microsoft.com/office/drawing/2014/main" id="{85AD6F95-9F11-8B41-800F-34C8715ACC56}"/>
                  </a:ext>
                </a:extLst>
              </p:cNvPr>
              <p:cNvSpPr/>
              <p:nvPr/>
            </p:nvSpPr>
            <p:spPr>
              <a:xfrm>
                <a:off x="6715080" y="1374839"/>
                <a:ext cx="52560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9" name="Forma libre 38">
                <a:extLst>
                  <a:ext uri="{FF2B5EF4-FFF2-40B4-BE49-F238E27FC236}">
                    <a16:creationId xmlns:a16="http://schemas.microsoft.com/office/drawing/2014/main" id="{3A985F87-D4D4-7341-B979-133B91FE21DA}"/>
                  </a:ext>
                </a:extLst>
              </p:cNvPr>
              <p:cNvSpPr/>
              <p:nvPr/>
            </p:nvSpPr>
            <p:spPr>
              <a:xfrm>
                <a:off x="8031240" y="1366920"/>
                <a:ext cx="39060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0" name="Conector recto 39">
                <a:extLst>
                  <a:ext uri="{FF2B5EF4-FFF2-40B4-BE49-F238E27FC236}">
                    <a16:creationId xmlns:a16="http://schemas.microsoft.com/office/drawing/2014/main" id="{6CBFFBF3-19E1-7642-A8C1-5EC0D6993F37}"/>
                  </a:ext>
                </a:extLst>
              </p:cNvPr>
              <p:cNvSpPr/>
              <p:nvPr/>
            </p:nvSpPr>
            <p:spPr>
              <a:xfrm>
                <a:off x="1835280" y="1701719"/>
                <a:ext cx="0" cy="2143081"/>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1" name="Conector recto 40">
                <a:extLst>
                  <a:ext uri="{FF2B5EF4-FFF2-40B4-BE49-F238E27FC236}">
                    <a16:creationId xmlns:a16="http://schemas.microsoft.com/office/drawing/2014/main" id="{41539A98-8375-6C41-BA48-072E254A68FE}"/>
                  </a:ext>
                </a:extLst>
              </p:cNvPr>
              <p:cNvSpPr/>
              <p:nvPr/>
            </p:nvSpPr>
            <p:spPr>
              <a:xfrm>
                <a:off x="8220240" y="1666800"/>
                <a:ext cx="0" cy="214308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2" name="Conector recto 41">
                <a:extLst>
                  <a:ext uri="{FF2B5EF4-FFF2-40B4-BE49-F238E27FC236}">
                    <a16:creationId xmlns:a16="http://schemas.microsoft.com/office/drawing/2014/main" id="{3AB75726-2ECD-1043-B634-481248E1B0BC}"/>
                  </a:ext>
                </a:extLst>
              </p:cNvPr>
              <p:cNvSpPr/>
              <p:nvPr/>
            </p:nvSpPr>
            <p:spPr>
              <a:xfrm>
                <a:off x="3075120" y="1673280"/>
                <a:ext cx="0" cy="173808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3" name="Conector recto 42">
                <a:extLst>
                  <a:ext uri="{FF2B5EF4-FFF2-40B4-BE49-F238E27FC236}">
                    <a16:creationId xmlns:a16="http://schemas.microsoft.com/office/drawing/2014/main" id="{DAE6B251-A6D0-AC4E-9E3F-ACF8ABE37FC4}"/>
                  </a:ext>
                </a:extLst>
              </p:cNvPr>
              <p:cNvSpPr/>
              <p:nvPr/>
            </p:nvSpPr>
            <p:spPr>
              <a:xfrm>
                <a:off x="6980400" y="1652760"/>
                <a:ext cx="0" cy="173808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4" name="Conector recto 43">
                <a:extLst>
                  <a:ext uri="{FF2B5EF4-FFF2-40B4-BE49-F238E27FC236}">
                    <a16:creationId xmlns:a16="http://schemas.microsoft.com/office/drawing/2014/main" id="{8D8CD138-1DF8-C740-828B-B83372C9DEDE}"/>
                  </a:ext>
                </a:extLst>
              </p:cNvPr>
              <p:cNvSpPr/>
              <p:nvPr/>
            </p:nvSpPr>
            <p:spPr>
              <a:xfrm>
                <a:off x="4316400" y="1644479"/>
                <a:ext cx="0" cy="1305001"/>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5" name="Conector recto 44">
                <a:extLst>
                  <a:ext uri="{FF2B5EF4-FFF2-40B4-BE49-F238E27FC236}">
                    <a16:creationId xmlns:a16="http://schemas.microsoft.com/office/drawing/2014/main" id="{BA9AE43D-3DA3-F747-8BFE-5255D395406B}"/>
                  </a:ext>
                </a:extLst>
              </p:cNvPr>
              <p:cNvSpPr/>
              <p:nvPr/>
            </p:nvSpPr>
            <p:spPr>
              <a:xfrm>
                <a:off x="5753160" y="1623960"/>
                <a:ext cx="0" cy="1304999"/>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6" name="Conector recto 45">
                <a:extLst>
                  <a:ext uri="{FF2B5EF4-FFF2-40B4-BE49-F238E27FC236}">
                    <a16:creationId xmlns:a16="http://schemas.microsoft.com/office/drawing/2014/main" id="{C5D97C4D-937C-034E-9AC3-F2EC652F7040}"/>
                  </a:ext>
                </a:extLst>
              </p:cNvPr>
              <p:cNvSpPr/>
              <p:nvPr/>
            </p:nvSpPr>
            <p:spPr>
              <a:xfrm>
                <a:off x="4676760" y="1644479"/>
                <a:ext cx="0" cy="1001881"/>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7" name="Conector recto 46">
                <a:extLst>
                  <a:ext uri="{FF2B5EF4-FFF2-40B4-BE49-F238E27FC236}">
                    <a16:creationId xmlns:a16="http://schemas.microsoft.com/office/drawing/2014/main" id="{0C95DC6D-F120-404B-B0E4-8AC6C6319A90}"/>
                  </a:ext>
                </a:extLst>
              </p:cNvPr>
              <p:cNvSpPr/>
              <p:nvPr/>
            </p:nvSpPr>
            <p:spPr>
              <a:xfrm>
                <a:off x="5305319" y="1638360"/>
                <a:ext cx="0" cy="100152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8" name="Forma libre 47">
                <a:extLst>
                  <a:ext uri="{FF2B5EF4-FFF2-40B4-BE49-F238E27FC236}">
                    <a16:creationId xmlns:a16="http://schemas.microsoft.com/office/drawing/2014/main" id="{8BB72F69-D827-E149-97FB-4644CECC2460}"/>
                  </a:ext>
                </a:extLst>
              </p:cNvPr>
              <p:cNvSpPr/>
              <p:nvPr/>
            </p:nvSpPr>
            <p:spPr>
              <a:xfrm>
                <a:off x="1826280" y="2455919"/>
                <a:ext cx="465840"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TX</a:t>
                </a:r>
              </a:p>
            </p:txBody>
          </p:sp>
          <p:sp>
            <p:nvSpPr>
              <p:cNvPr id="49" name="Conector recto 48">
                <a:extLst>
                  <a:ext uri="{FF2B5EF4-FFF2-40B4-BE49-F238E27FC236}">
                    <a16:creationId xmlns:a16="http://schemas.microsoft.com/office/drawing/2014/main" id="{A61EBD98-986F-8947-83EC-82BB5FB4D65E}"/>
                  </a:ext>
                </a:extLst>
              </p:cNvPr>
              <p:cNvSpPr/>
              <p:nvPr/>
            </p:nvSpPr>
            <p:spPr>
              <a:xfrm>
                <a:off x="6980400" y="3154320"/>
                <a:ext cx="118872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0" name="Forma libre 49">
                <a:extLst>
                  <a:ext uri="{FF2B5EF4-FFF2-40B4-BE49-F238E27FC236}">
                    <a16:creationId xmlns:a16="http://schemas.microsoft.com/office/drawing/2014/main" id="{E06701C0-C214-204C-800D-B470E75CBFB3}"/>
                  </a:ext>
                </a:extLst>
              </p:cNvPr>
              <p:cNvSpPr/>
              <p:nvPr/>
            </p:nvSpPr>
            <p:spPr>
              <a:xfrm>
                <a:off x="2052000" y="3017880"/>
                <a:ext cx="6667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Lcatx</a:t>
                </a:r>
              </a:p>
            </p:txBody>
          </p:sp>
          <p:sp>
            <p:nvSpPr>
              <p:cNvPr id="51" name="Forma libre 50">
                <a:extLst>
                  <a:ext uri="{FF2B5EF4-FFF2-40B4-BE49-F238E27FC236}">
                    <a16:creationId xmlns:a16="http://schemas.microsoft.com/office/drawing/2014/main" id="{D358066E-1E32-9B49-BC10-6723D0E4E1A9}"/>
                  </a:ext>
                </a:extLst>
              </p:cNvPr>
              <p:cNvSpPr/>
              <p:nvPr/>
            </p:nvSpPr>
            <p:spPr>
              <a:xfrm>
                <a:off x="7284600" y="2982960"/>
                <a:ext cx="6775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Lcarx</a:t>
                </a:r>
              </a:p>
            </p:txBody>
          </p:sp>
          <p:sp>
            <p:nvSpPr>
              <p:cNvPr id="52" name="Forma libre 51">
                <a:extLst>
                  <a:ext uri="{FF2B5EF4-FFF2-40B4-BE49-F238E27FC236}">
                    <a16:creationId xmlns:a16="http://schemas.microsoft.com/office/drawing/2014/main" id="{E1CFF7F3-9387-DC42-9850-5CA8689F5FDC}"/>
                  </a:ext>
                </a:extLst>
              </p:cNvPr>
              <p:cNvSpPr/>
              <p:nvPr/>
            </p:nvSpPr>
            <p:spPr>
              <a:xfrm>
                <a:off x="3058200" y="2449440"/>
                <a:ext cx="503999"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P'</a:t>
                </a:r>
                <a:r>
                  <a:rPr lang="es-ES" sz="1600" b="0" i="0" u="none" strike="noStrike" baseline="-33000" dirty="0">
                    <a:ln>
                      <a:noFill/>
                    </a:ln>
                    <a:solidFill>
                      <a:srgbClr val="000000"/>
                    </a:solidFill>
                    <a:latin typeface="Arial" pitchFamily="18"/>
                    <a:ea typeface="WenQuanYi Zen Hei" pitchFamily="2"/>
                    <a:cs typeface="WenQuanYi Zen Hei" pitchFamily="2"/>
                  </a:rPr>
                  <a:t>TX</a:t>
                </a:r>
              </a:p>
            </p:txBody>
          </p:sp>
          <p:sp>
            <p:nvSpPr>
              <p:cNvPr id="53" name="Forma libre 52">
                <a:extLst>
                  <a:ext uri="{FF2B5EF4-FFF2-40B4-BE49-F238E27FC236}">
                    <a16:creationId xmlns:a16="http://schemas.microsoft.com/office/drawing/2014/main" id="{7282FCFC-CB0D-754D-911C-2C1D1C96C4A4}"/>
                  </a:ext>
                </a:extLst>
              </p:cNvPr>
              <p:cNvSpPr/>
              <p:nvPr/>
            </p:nvSpPr>
            <p:spPr>
              <a:xfrm>
                <a:off x="4135421" y="2348178"/>
                <a:ext cx="880200" cy="674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b="0" i="0"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      P''</a:t>
                </a:r>
                <a:r>
                  <a:rPr lang="es-ES" sz="1600" b="0" i="0" u="none" strike="noStrike" baseline="-33000" dirty="0">
                    <a:ln>
                      <a:noFill/>
                    </a:ln>
                    <a:solidFill>
                      <a:srgbClr val="000000"/>
                    </a:solidFill>
                    <a:latin typeface="Arial" pitchFamily="18"/>
                    <a:ea typeface="WenQuanYi Zen Hei" pitchFamily="2"/>
                    <a:cs typeface="WenQuanYi Zen Hei" pitchFamily="2"/>
                  </a:rPr>
                  <a:t>TX</a:t>
                </a:r>
              </a:p>
            </p:txBody>
          </p:sp>
          <p:sp>
            <p:nvSpPr>
              <p:cNvPr id="54" name="Forma libre 53">
                <a:extLst>
                  <a:ext uri="{FF2B5EF4-FFF2-40B4-BE49-F238E27FC236}">
                    <a16:creationId xmlns:a16="http://schemas.microsoft.com/office/drawing/2014/main" id="{69F5FB2F-BA86-2449-A450-4F235923742D}"/>
                  </a:ext>
                </a:extLst>
              </p:cNvPr>
              <p:cNvSpPr/>
              <p:nvPr/>
            </p:nvSpPr>
            <p:spPr>
              <a:xfrm>
                <a:off x="5738760" y="2413080"/>
                <a:ext cx="446039"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5" name="Forma libre 54">
                <a:extLst>
                  <a:ext uri="{FF2B5EF4-FFF2-40B4-BE49-F238E27FC236}">
                    <a16:creationId xmlns:a16="http://schemas.microsoft.com/office/drawing/2014/main" id="{0C73A4B6-6176-1C45-B5C6-46FD5715E4E4}"/>
                  </a:ext>
                </a:extLst>
              </p:cNvPr>
              <p:cNvSpPr/>
              <p:nvPr/>
            </p:nvSpPr>
            <p:spPr>
              <a:xfrm>
                <a:off x="6973200" y="2435400"/>
                <a:ext cx="517680"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RX</a:t>
                </a:r>
              </a:p>
            </p:txBody>
          </p:sp>
          <p:sp>
            <p:nvSpPr>
              <p:cNvPr id="56" name="Forma libre 55">
                <a:extLst>
                  <a:ext uri="{FF2B5EF4-FFF2-40B4-BE49-F238E27FC236}">
                    <a16:creationId xmlns:a16="http://schemas.microsoft.com/office/drawing/2014/main" id="{774E8A6B-697B-4042-9FBE-DC0891D08947}"/>
                  </a:ext>
                </a:extLst>
              </p:cNvPr>
              <p:cNvSpPr/>
              <p:nvPr/>
            </p:nvSpPr>
            <p:spPr>
              <a:xfrm>
                <a:off x="8255880" y="2400479"/>
                <a:ext cx="479520"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RX</a:t>
                </a:r>
              </a:p>
            </p:txBody>
          </p:sp>
          <p:sp>
            <p:nvSpPr>
              <p:cNvPr id="57" name="Forma libre 56">
                <a:extLst>
                  <a:ext uri="{FF2B5EF4-FFF2-40B4-BE49-F238E27FC236}">
                    <a16:creationId xmlns:a16="http://schemas.microsoft.com/office/drawing/2014/main" id="{AD4A67CD-22EF-6B40-96F7-626DBA04D480}"/>
                  </a:ext>
                </a:extLst>
              </p:cNvPr>
              <p:cNvSpPr/>
              <p:nvPr/>
            </p:nvSpPr>
            <p:spPr>
              <a:xfrm>
                <a:off x="3445920" y="2823936"/>
                <a:ext cx="6091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err="1">
                    <a:ln>
                      <a:noFill/>
                    </a:ln>
                    <a:solidFill>
                      <a:srgbClr val="000000"/>
                    </a:solidFill>
                    <a:latin typeface="Arial" pitchFamily="18"/>
                    <a:ea typeface="WenQuanYi Zen Hei" pitchFamily="2"/>
                    <a:cs typeface="WenQuanYi Zen Hei" pitchFamily="2"/>
                  </a:rPr>
                  <a:t>Gatx</a:t>
                </a:r>
                <a:endParaRPr lang="es-ES" sz="1600" b="0" i="0" u="none" strike="noStrike" baseline="0" dirty="0">
                  <a:ln>
                    <a:noFill/>
                  </a:ln>
                  <a:solidFill>
                    <a:srgbClr val="000000"/>
                  </a:solidFill>
                  <a:latin typeface="Arial" pitchFamily="18"/>
                  <a:ea typeface="WenQuanYi Zen Hei" pitchFamily="2"/>
                  <a:cs typeface="WenQuanYi Zen Hei" pitchFamily="2"/>
                </a:endParaRPr>
              </a:p>
            </p:txBody>
          </p:sp>
          <p:sp>
            <p:nvSpPr>
              <p:cNvPr id="58" name="Forma libre 57">
                <a:extLst>
                  <a:ext uri="{FF2B5EF4-FFF2-40B4-BE49-F238E27FC236}">
                    <a16:creationId xmlns:a16="http://schemas.microsoft.com/office/drawing/2014/main" id="{6CE17BC7-E7A5-364B-82CA-969C94856D7E}"/>
                  </a:ext>
                </a:extLst>
              </p:cNvPr>
              <p:cNvSpPr/>
              <p:nvPr/>
            </p:nvSpPr>
            <p:spPr>
              <a:xfrm>
                <a:off x="6106319" y="2616120"/>
                <a:ext cx="61956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Garx</a:t>
                </a:r>
              </a:p>
            </p:txBody>
          </p:sp>
          <p:sp>
            <p:nvSpPr>
              <p:cNvPr id="59" name="Forma libre 58">
                <a:extLst>
                  <a:ext uri="{FF2B5EF4-FFF2-40B4-BE49-F238E27FC236}">
                    <a16:creationId xmlns:a16="http://schemas.microsoft.com/office/drawing/2014/main" id="{22EB1C85-EA09-FD41-9CF7-AA4C1CC99E25}"/>
                  </a:ext>
                </a:extLst>
              </p:cNvPr>
              <p:cNvSpPr/>
              <p:nvPr/>
            </p:nvSpPr>
            <p:spPr>
              <a:xfrm>
                <a:off x="5353200" y="2011320"/>
                <a:ext cx="39024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0" name="Forma libre 59">
                <a:extLst>
                  <a:ext uri="{FF2B5EF4-FFF2-40B4-BE49-F238E27FC236}">
                    <a16:creationId xmlns:a16="http://schemas.microsoft.com/office/drawing/2014/main" id="{0CA53391-6370-7746-8622-BEE7FFFE3F4B}"/>
                  </a:ext>
                </a:extLst>
              </p:cNvPr>
              <p:cNvSpPr/>
              <p:nvPr/>
            </p:nvSpPr>
            <p:spPr>
              <a:xfrm>
                <a:off x="4309920" y="1988999"/>
                <a:ext cx="40176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1" name="Conector recto 60">
                <a:extLst>
                  <a:ext uri="{FF2B5EF4-FFF2-40B4-BE49-F238E27FC236}">
                    <a16:creationId xmlns:a16="http://schemas.microsoft.com/office/drawing/2014/main" id="{AC0880D2-A2F7-1242-BB1A-5E8788943F45}"/>
                  </a:ext>
                </a:extLst>
              </p:cNvPr>
              <p:cNvSpPr/>
              <p:nvPr/>
            </p:nvSpPr>
            <p:spPr>
              <a:xfrm>
                <a:off x="5311800" y="2525760"/>
                <a:ext cx="43956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62" name="Forma libre 61">
              <a:extLst>
                <a:ext uri="{FF2B5EF4-FFF2-40B4-BE49-F238E27FC236}">
                  <a16:creationId xmlns:a16="http://schemas.microsoft.com/office/drawing/2014/main" id="{429EFDC4-56DF-6C49-ADDF-1F1AC707F296}"/>
                </a:ext>
              </a:extLst>
            </p:cNvPr>
            <p:cNvSpPr/>
            <p:nvPr/>
          </p:nvSpPr>
          <p:spPr>
            <a:xfrm>
              <a:off x="4615920" y="2311560"/>
              <a:ext cx="6883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Lpath</a:t>
              </a:r>
            </a:p>
          </p:txBody>
        </p:sp>
      </p:grpSp>
      <p:sp>
        <p:nvSpPr>
          <p:cNvPr id="63" name="Forma libre 62">
            <a:extLst>
              <a:ext uri="{FF2B5EF4-FFF2-40B4-BE49-F238E27FC236}">
                <a16:creationId xmlns:a16="http://schemas.microsoft.com/office/drawing/2014/main" id="{D0F5B7D4-972A-D349-879C-1119D19C3063}"/>
              </a:ext>
            </a:extLst>
          </p:cNvPr>
          <p:cNvSpPr/>
          <p:nvPr/>
        </p:nvSpPr>
        <p:spPr>
          <a:xfrm>
            <a:off x="5106960" y="2700360"/>
            <a:ext cx="588960" cy="382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5000" rIns="90000" bIns="45000" anchor="t" anchorCtr="0" compatLnSpc="1">
            <a:no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RX</a:t>
            </a:r>
          </a:p>
        </p:txBody>
      </p:sp>
      <mc:AlternateContent xmlns:mc="http://schemas.openxmlformats.org/markup-compatibility/2006" xmlns:a14="http://schemas.microsoft.com/office/drawing/2010/main">
        <mc:Choice Requires="a14">
          <p:sp>
            <p:nvSpPr>
              <p:cNvPr id="64" name="CuadroTexto 63">
                <a:extLst>
                  <a:ext uri="{FF2B5EF4-FFF2-40B4-BE49-F238E27FC236}">
                    <a16:creationId xmlns:a16="http://schemas.microsoft.com/office/drawing/2014/main" id="{05475B2C-7072-A94B-8A36-D371AA095243}"/>
                  </a:ext>
                </a:extLst>
              </p:cNvPr>
              <p:cNvSpPr txBox="1">
                <a:spLocks noResize="1"/>
              </p:cNvSpPr>
              <p:nvPr/>
            </p:nvSpPr>
            <p:spPr>
              <a:xfrm>
                <a:off x="7484400" y="4877640"/>
                <a:ext cx="2022479" cy="72864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1200" i="1">
                              <a:latin typeface="Cambria Math" panose="02040503050406030204" pitchFamily="18" charset="0"/>
                            </a:rPr>
                          </m:ctrlPr>
                        </m:sSubPr>
                        <m:e>
                          <m:r>
                            <a:rPr lang="es-ES_tradnl" sz="1200" i="1">
                              <a:latin typeface="Cambria Math" panose="02040503050406030204" pitchFamily="18" charset="0"/>
                            </a:rPr>
                            <m:t>𝐿</m:t>
                          </m:r>
                        </m:e>
                        <m:sub>
                          <m:r>
                            <m:rPr>
                              <m:nor/>
                            </m:rPr>
                            <a:rPr lang="es-ES_tradnl" sz="800" i="1">
                              <a:latin typeface="Cambria Math" panose="02040503050406030204" pitchFamily="18" charset="0"/>
                            </a:rPr>
                            <m:t>𝑎𝑡</m:t>
                          </m:r>
                        </m:sub>
                      </m:sSub>
                      <m:r>
                        <a:rPr lang="es-ES_tradnl" sz="1200" i="0">
                          <a:latin typeface="Cambria Math" panose="02040503050406030204" pitchFamily="18" charset="0"/>
                        </a:rPr>
                        <m:t>=</m:t>
                      </m:r>
                      <m:r>
                        <m:rPr>
                          <m:nor/>
                        </m:rPr>
                        <a:rPr lang="es-ES_tradnl" sz="1200" i="1">
                          <a:latin typeface="Cambria Math" panose="02040503050406030204" pitchFamily="18" charset="0"/>
                        </a:rPr>
                        <m:t>10</m:t>
                      </m:r>
                      <m:r>
                        <a:rPr lang="es-ES_tradnl" sz="1200" i="0">
                          <a:latin typeface="Cambria Math" panose="02040503050406030204" pitchFamily="18" charset="0"/>
                        </a:rPr>
                        <m:t>⋅</m:t>
                      </m:r>
                      <m:r>
                        <m:rPr>
                          <m:nor/>
                        </m:rPr>
                        <a:rPr lang="es-ES_tradnl" sz="1200" i="1">
                          <a:latin typeface="Cambria Math" panose="02040503050406030204" pitchFamily="18" charset="0"/>
                        </a:rPr>
                        <m:t>log</m:t>
                      </m:r>
                      <m:d>
                        <m:dPr>
                          <m:begChr m:val="["/>
                          <m:endChr m:val="]"/>
                          <m:ctrlPr>
                            <a:rPr lang="es-ES_tradnl" sz="1200" i="1">
                              <a:latin typeface="Cambria Math" panose="02040503050406030204" pitchFamily="18" charset="0"/>
                            </a:rPr>
                          </m:ctrlPr>
                        </m:dPr>
                        <m:e>
                          <m:f>
                            <m:fPr>
                              <m:ctrlPr>
                                <a:rPr lang="es-ES_tradnl" sz="1200" i="1">
                                  <a:latin typeface="Cambria Math" panose="02040503050406030204" pitchFamily="18" charset="0"/>
                                </a:rPr>
                              </m:ctrlPr>
                            </m:fPr>
                            <m:num>
                              <m:r>
                                <a:rPr lang="es-ES_tradnl" sz="1200" i="0">
                                  <a:latin typeface="Cambria Math" panose="02040503050406030204" pitchFamily="18" charset="0"/>
                                </a:rPr>
                                <m:t>1</m:t>
                              </m:r>
                            </m:num>
                            <m:den>
                              <m:sSub>
                                <m:sSubPr>
                                  <m:ctrlPr>
                                    <a:rPr lang="es-ES_tradnl" sz="1200" i="1">
                                      <a:latin typeface="Cambria Math" panose="02040503050406030204" pitchFamily="18" charset="0"/>
                                    </a:rPr>
                                  </m:ctrlPr>
                                </m:sSubPr>
                                <m:e>
                                  <m:r>
                                    <a:rPr lang="es-ES_tradnl" sz="1200" i="1">
                                      <a:latin typeface="Cambria Math" panose="02040503050406030204" pitchFamily="18" charset="0"/>
                                    </a:rPr>
                                    <m:t>𝜂</m:t>
                                  </m:r>
                                </m:e>
                                <m:sub>
                                  <m:r>
                                    <m:rPr>
                                      <m:nor/>
                                    </m:rPr>
                                    <a:rPr lang="es-ES_tradnl" sz="800" i="1">
                                      <a:latin typeface="Cambria Math" panose="02040503050406030204" pitchFamily="18" charset="0"/>
                                    </a:rPr>
                                    <m:t>𝑎𝑡</m:t>
                                  </m:r>
                                </m:sub>
                              </m:sSub>
                            </m:den>
                          </m:f>
                        </m:e>
                      </m:d>
                    </m:oMath>
                  </m:oMathPara>
                </a14:m>
                <a:endParaRPr lang="es-ES_tradnl" sz="800" i="0" dirty="0">
                  <a:latin typeface="Arial" pitchFamily="18"/>
                </a:endParaRPr>
              </a:p>
            </p:txBody>
          </p:sp>
        </mc:Choice>
        <mc:Fallback xmlns="">
          <p:sp>
            <p:nvSpPr>
              <p:cNvPr id="64" name="CuadroTexto 63">
                <a:extLst>
                  <a:ext uri="{FF2B5EF4-FFF2-40B4-BE49-F238E27FC236}">
                    <a16:creationId xmlns:a16="http://schemas.microsoft.com/office/drawing/2014/main" id="{05475B2C-7072-A94B-8A36-D371AA095243}"/>
                  </a:ext>
                </a:extLst>
              </p:cNvPr>
              <p:cNvSpPr txBox="1">
                <a:spLocks noRot="1" noChangeAspect="1" noMove="1" noResize="1" noEditPoints="1" noAdjustHandles="1" noChangeArrowheads="1" noChangeShapeType="1" noTextEdit="1"/>
              </p:cNvSpPr>
              <p:nvPr/>
            </p:nvSpPr>
            <p:spPr>
              <a:xfrm>
                <a:off x="7484400" y="4877640"/>
                <a:ext cx="2022479" cy="728640"/>
              </a:xfrm>
              <a:prstGeom prst="rect">
                <a:avLst/>
              </a:prstGeom>
              <a:blipFill>
                <a:blip r:embed="rId3"/>
                <a:stretch>
                  <a:fillRect/>
                </a:stretch>
              </a:blipFill>
              <a:ln>
                <a:noFill/>
              </a:ln>
            </p:spPr>
            <p:txBody>
              <a:bodyPr/>
              <a:lstStyle/>
              <a:p>
                <a:r>
                  <a:rPr lang="es-ES_tradnl">
                    <a:noFill/>
                  </a:rPr>
                  <a:t> </a:t>
                </a:r>
              </a:p>
            </p:txBody>
          </p:sp>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page91">
    <p:spTree>
      <p:nvGrpSpPr>
        <p:cNvPr id="1" name=""/>
        <p:cNvGrpSpPr/>
        <p:nvPr/>
      </p:nvGrpSpPr>
      <p:grpSpPr>
        <a:xfrm>
          <a:off x="0" y="0"/>
          <a:ext cx="0" cy="0"/>
          <a:chOff x="0" y="0"/>
          <a:chExt cx="0" cy="0"/>
        </a:xfrm>
      </p:grpSpPr>
      <p:sp>
        <p:nvSpPr>
          <p:cNvPr id="65" name="Marcador de número de diapositiva 3">
            <a:extLst>
              <a:ext uri="{FF2B5EF4-FFF2-40B4-BE49-F238E27FC236}">
                <a16:creationId xmlns:a16="http://schemas.microsoft.com/office/drawing/2014/main" id="{6AA15B2D-0654-6646-87E5-65E99DD01D09}"/>
              </a:ext>
            </a:extLst>
          </p:cNvPr>
          <p:cNvSpPr>
            <a:spLocks noGrp="1"/>
          </p:cNvSpPr>
          <p:nvPr>
            <p:ph type="sldNum" sz="quarter" idx="12"/>
          </p:nvPr>
        </p:nvSpPr>
        <p:spPr/>
        <p:txBody>
          <a:bodyPr/>
          <a:lstStyle/>
          <a:p>
            <a:pPr lvl="0"/>
            <a:fld id="{FD18BE39-6B7B-4C4A-87FD-535085A9CF4E}" type="slidenum">
              <a:t>107</a:t>
            </a:fld>
            <a:endParaRPr lang="es-ES"/>
          </a:p>
        </p:txBody>
      </p:sp>
      <p:sp>
        <p:nvSpPr>
          <p:cNvPr id="2" name="Conector recto 1">
            <a:extLst>
              <a:ext uri="{FF2B5EF4-FFF2-40B4-BE49-F238E27FC236}">
                <a16:creationId xmlns:a16="http://schemas.microsoft.com/office/drawing/2014/main" id="{875470B8-2B71-9349-AF5E-AC8BED2A6521}"/>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18291999-B572-A345-AE74-7E00825EA669}"/>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F04DA99-076A-BC4B-8AB4-8167DDFF6067}"/>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A1C9B09B-1541-2744-A668-41C4E9B12777}"/>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3A801274-2BB8-864D-BDC6-A44CF230F3C1}"/>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Balance de enlace</a:t>
            </a:r>
          </a:p>
        </p:txBody>
      </p:sp>
      <p:grpSp>
        <p:nvGrpSpPr>
          <p:cNvPr id="7" name="Grupo 6">
            <a:extLst>
              <a:ext uri="{FF2B5EF4-FFF2-40B4-BE49-F238E27FC236}">
                <a16:creationId xmlns:a16="http://schemas.microsoft.com/office/drawing/2014/main" id="{57D644F2-0BB2-FD4F-B076-787CF2F0C590}"/>
              </a:ext>
            </a:extLst>
          </p:cNvPr>
          <p:cNvGrpSpPr/>
          <p:nvPr/>
        </p:nvGrpSpPr>
        <p:grpSpPr>
          <a:xfrm>
            <a:off x="723959" y="1366920"/>
            <a:ext cx="8616961" cy="2477880"/>
            <a:chOff x="723959" y="1366920"/>
            <a:chExt cx="8616961" cy="2477880"/>
          </a:xfrm>
        </p:grpSpPr>
        <p:grpSp>
          <p:nvGrpSpPr>
            <p:cNvPr id="8" name="Grupo 7">
              <a:extLst>
                <a:ext uri="{FF2B5EF4-FFF2-40B4-BE49-F238E27FC236}">
                  <a16:creationId xmlns:a16="http://schemas.microsoft.com/office/drawing/2014/main" id="{238A3ED7-559C-ED4D-8923-7FE7B99DEEB4}"/>
                </a:ext>
              </a:extLst>
            </p:cNvPr>
            <p:cNvGrpSpPr/>
            <p:nvPr/>
          </p:nvGrpSpPr>
          <p:grpSpPr>
            <a:xfrm>
              <a:off x="723959" y="1366920"/>
              <a:ext cx="8616961" cy="2477880"/>
              <a:chOff x="723959" y="1366920"/>
              <a:chExt cx="8616961" cy="2477880"/>
            </a:xfrm>
          </p:grpSpPr>
          <p:sp>
            <p:nvSpPr>
              <p:cNvPr id="9" name="Conector recto 8">
                <a:extLst>
                  <a:ext uri="{FF2B5EF4-FFF2-40B4-BE49-F238E27FC236}">
                    <a16:creationId xmlns:a16="http://schemas.microsoft.com/office/drawing/2014/main" id="{645984B3-7F53-DD49-B252-6D93B59D8D7F}"/>
                  </a:ext>
                </a:extLst>
              </p:cNvPr>
              <p:cNvSpPr/>
              <p:nvPr/>
            </p:nvSpPr>
            <p:spPr>
              <a:xfrm>
                <a:off x="4316400" y="2381399"/>
                <a:ext cx="35244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Conector recto 9">
                <a:extLst>
                  <a:ext uri="{FF2B5EF4-FFF2-40B4-BE49-F238E27FC236}">
                    <a16:creationId xmlns:a16="http://schemas.microsoft.com/office/drawing/2014/main" id="{FCE6B944-F173-1A43-8C85-04F5133BD783}"/>
                  </a:ext>
                </a:extLst>
              </p:cNvPr>
              <p:cNvSpPr/>
              <p:nvPr/>
            </p:nvSpPr>
            <p:spPr>
              <a:xfrm>
                <a:off x="5738760" y="2792520"/>
                <a:ext cx="1219320" cy="612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ADAF6665-3386-7B43-9CE5-903DFC96C230}"/>
                  </a:ext>
                </a:extLst>
              </p:cNvPr>
              <p:cNvSpPr/>
              <p:nvPr/>
            </p:nvSpPr>
            <p:spPr>
              <a:xfrm>
                <a:off x="3075120" y="2871720"/>
                <a:ext cx="1218960" cy="648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Conector recto 11">
                <a:extLst>
                  <a:ext uri="{FF2B5EF4-FFF2-40B4-BE49-F238E27FC236}">
                    <a16:creationId xmlns:a16="http://schemas.microsoft.com/office/drawing/2014/main" id="{280B9193-1B51-314A-A745-29D4CCA64A73}"/>
                  </a:ext>
                </a:extLst>
              </p:cNvPr>
              <p:cNvSpPr/>
              <p:nvPr/>
            </p:nvSpPr>
            <p:spPr>
              <a:xfrm>
                <a:off x="1835280" y="3203640"/>
                <a:ext cx="118908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13" name="Grupo 12">
                <a:extLst>
                  <a:ext uri="{FF2B5EF4-FFF2-40B4-BE49-F238E27FC236}">
                    <a16:creationId xmlns:a16="http://schemas.microsoft.com/office/drawing/2014/main" id="{47AA13C9-356B-3044-8A1B-498771848B38}"/>
                  </a:ext>
                </a:extLst>
              </p:cNvPr>
              <p:cNvGrpSpPr/>
              <p:nvPr/>
            </p:nvGrpSpPr>
            <p:grpSpPr>
              <a:xfrm>
                <a:off x="723959" y="1582560"/>
                <a:ext cx="8616961" cy="754199"/>
                <a:chOff x="723959" y="1582560"/>
                <a:chExt cx="8616961" cy="754199"/>
              </a:xfrm>
            </p:grpSpPr>
            <p:sp>
              <p:nvSpPr>
                <p:cNvPr id="14" name="Forma libre 13">
                  <a:extLst>
                    <a:ext uri="{FF2B5EF4-FFF2-40B4-BE49-F238E27FC236}">
                      <a16:creationId xmlns:a16="http://schemas.microsoft.com/office/drawing/2014/main" id="{635C1A5B-3972-F24D-AF02-D105B5C360BD}"/>
                    </a:ext>
                  </a:extLst>
                </p:cNvPr>
                <p:cNvSpPr/>
                <p:nvPr/>
              </p:nvSpPr>
              <p:spPr>
                <a:xfrm>
                  <a:off x="723959" y="1649520"/>
                  <a:ext cx="973080" cy="641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 name="Forma libre 14">
                  <a:extLst>
                    <a:ext uri="{FF2B5EF4-FFF2-40B4-BE49-F238E27FC236}">
                      <a16:creationId xmlns:a16="http://schemas.microsoft.com/office/drawing/2014/main" id="{DBE06F2B-598C-8849-AA50-02E699C7E7F9}"/>
                    </a:ext>
                  </a:extLst>
                </p:cNvPr>
                <p:cNvSpPr/>
                <p:nvPr/>
              </p:nvSpPr>
              <p:spPr>
                <a:xfrm>
                  <a:off x="1959120" y="1643039"/>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 name="Forma libre 15">
                  <a:extLst>
                    <a:ext uri="{FF2B5EF4-FFF2-40B4-BE49-F238E27FC236}">
                      <a16:creationId xmlns:a16="http://schemas.microsoft.com/office/drawing/2014/main" id="{861B6CF8-D2E1-BD41-A239-73795BF1CEC9}"/>
                    </a:ext>
                  </a:extLst>
                </p:cNvPr>
                <p:cNvSpPr/>
                <p:nvPr/>
              </p:nvSpPr>
              <p:spPr>
                <a:xfrm>
                  <a:off x="3208320" y="1631880"/>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 name="Conector recto 16">
                  <a:extLst>
                    <a:ext uri="{FF2B5EF4-FFF2-40B4-BE49-F238E27FC236}">
                      <a16:creationId xmlns:a16="http://schemas.microsoft.com/office/drawing/2014/main" id="{3B90EA9D-546A-4847-9273-055A9FFBC48D}"/>
                    </a:ext>
                  </a:extLst>
                </p:cNvPr>
                <p:cNvSpPr/>
                <p:nvPr/>
              </p:nvSpPr>
              <p:spPr>
                <a:xfrm flipV="1">
                  <a:off x="1701719" y="1950840"/>
                  <a:ext cx="249481" cy="1260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 name="Conector recto 17">
                  <a:extLst>
                    <a:ext uri="{FF2B5EF4-FFF2-40B4-BE49-F238E27FC236}">
                      <a16:creationId xmlns:a16="http://schemas.microsoft.com/office/drawing/2014/main" id="{EF4593EE-B876-0A44-BE24-CA1488FAFF63}"/>
                    </a:ext>
                  </a:extLst>
                </p:cNvPr>
                <p:cNvSpPr/>
                <p:nvPr/>
              </p:nvSpPr>
              <p:spPr>
                <a:xfrm flipV="1">
                  <a:off x="2944800" y="1941119"/>
                  <a:ext cx="249120" cy="1260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 name="Forma libre 18">
                  <a:extLst>
                    <a:ext uri="{FF2B5EF4-FFF2-40B4-BE49-F238E27FC236}">
                      <a16:creationId xmlns:a16="http://schemas.microsoft.com/office/drawing/2014/main" id="{AEE2ABCD-CB15-6A4C-88DE-D1C2651BFFA7}"/>
                    </a:ext>
                  </a:extLst>
                </p:cNvPr>
                <p:cNvSpPr/>
                <p:nvPr/>
              </p:nvSpPr>
              <p:spPr>
                <a:xfrm>
                  <a:off x="5883120" y="1633680"/>
                  <a:ext cx="973440" cy="641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 name="Forma libre 19">
                  <a:extLst>
                    <a:ext uri="{FF2B5EF4-FFF2-40B4-BE49-F238E27FC236}">
                      <a16:creationId xmlns:a16="http://schemas.microsoft.com/office/drawing/2014/main" id="{935BD0C4-3DC0-0F48-A698-38B5AC6E8CEE}"/>
                    </a:ext>
                  </a:extLst>
                </p:cNvPr>
                <p:cNvSpPr/>
                <p:nvPr/>
              </p:nvSpPr>
              <p:spPr>
                <a:xfrm>
                  <a:off x="7118280" y="1593719"/>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 name="Forma libre 20">
                  <a:extLst>
                    <a:ext uri="{FF2B5EF4-FFF2-40B4-BE49-F238E27FC236}">
                      <a16:creationId xmlns:a16="http://schemas.microsoft.com/office/drawing/2014/main" id="{059D4204-7A30-F540-A0D7-651174A2ACA3}"/>
                    </a:ext>
                  </a:extLst>
                </p:cNvPr>
                <p:cNvSpPr/>
                <p:nvPr/>
              </p:nvSpPr>
              <p:spPr>
                <a:xfrm>
                  <a:off x="8367840" y="1582560"/>
                  <a:ext cx="973080" cy="6415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 name="Conector recto 21">
                  <a:extLst>
                    <a:ext uri="{FF2B5EF4-FFF2-40B4-BE49-F238E27FC236}">
                      <a16:creationId xmlns:a16="http://schemas.microsoft.com/office/drawing/2014/main" id="{A6F7C7C0-97D4-D746-964C-4CE293503650}"/>
                    </a:ext>
                  </a:extLst>
                </p:cNvPr>
                <p:cNvSpPr/>
                <p:nvPr/>
              </p:nvSpPr>
              <p:spPr>
                <a:xfrm flipV="1">
                  <a:off x="6861240" y="1901520"/>
                  <a:ext cx="249120" cy="12599"/>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3" name="Conector recto 22">
                  <a:extLst>
                    <a:ext uri="{FF2B5EF4-FFF2-40B4-BE49-F238E27FC236}">
                      <a16:creationId xmlns:a16="http://schemas.microsoft.com/office/drawing/2014/main" id="{08D1D341-8874-D345-871F-51D525A15693}"/>
                    </a:ext>
                  </a:extLst>
                </p:cNvPr>
                <p:cNvSpPr/>
                <p:nvPr/>
              </p:nvSpPr>
              <p:spPr>
                <a:xfrm flipV="1">
                  <a:off x="8104320" y="1892160"/>
                  <a:ext cx="249120" cy="1296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24" name="Grupo 23">
                  <a:extLst>
                    <a:ext uri="{FF2B5EF4-FFF2-40B4-BE49-F238E27FC236}">
                      <a16:creationId xmlns:a16="http://schemas.microsoft.com/office/drawing/2014/main" id="{6A9E2CA6-A023-8046-A836-1AD44013A2E5}"/>
                    </a:ext>
                  </a:extLst>
                </p:cNvPr>
                <p:cNvGrpSpPr/>
                <p:nvPr/>
              </p:nvGrpSpPr>
              <p:grpSpPr>
                <a:xfrm>
                  <a:off x="4187879" y="1616040"/>
                  <a:ext cx="382680" cy="720719"/>
                  <a:chOff x="4187879" y="1616040"/>
                  <a:chExt cx="382680" cy="720719"/>
                </a:xfrm>
              </p:grpSpPr>
              <p:sp>
                <p:nvSpPr>
                  <p:cNvPr id="25" name="Conector recto 24">
                    <a:extLst>
                      <a:ext uri="{FF2B5EF4-FFF2-40B4-BE49-F238E27FC236}">
                        <a16:creationId xmlns:a16="http://schemas.microsoft.com/office/drawing/2014/main" id="{878796F2-B5E3-1E49-A0C1-E320233BBBE0}"/>
                      </a:ext>
                    </a:extLst>
                  </p:cNvPr>
                  <p:cNvSpPr/>
                  <p:nvPr/>
                </p:nvSpPr>
                <p:spPr>
                  <a:xfrm>
                    <a:off x="4187879" y="1982880"/>
                    <a:ext cx="206281" cy="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6" name="Forma libre 25">
                    <a:extLst>
                      <a:ext uri="{FF2B5EF4-FFF2-40B4-BE49-F238E27FC236}">
                        <a16:creationId xmlns:a16="http://schemas.microsoft.com/office/drawing/2014/main" id="{12CA6691-E67B-C745-801E-3173D339167A}"/>
                      </a:ext>
                    </a:extLst>
                  </p:cNvPr>
                  <p:cNvSpPr/>
                  <p:nvPr/>
                </p:nvSpPr>
                <p:spPr>
                  <a:xfrm>
                    <a:off x="4408559" y="1616040"/>
                    <a:ext cx="162000" cy="720719"/>
                  </a:xfrm>
                  <a:custGeom>
                    <a:avLst/>
                    <a:gdLst>
                      <a:gd name="f0" fmla="val 0"/>
                      <a:gd name="f1" fmla="val 83"/>
                      <a:gd name="f2" fmla="val 324"/>
                      <a:gd name="f3" fmla="val 80"/>
                      <a:gd name="f4" fmla="val 56"/>
                      <a:gd name="f5" fmla="val 24"/>
                      <a:gd name="f6" fmla="val 33"/>
                      <a:gd name="f7" fmla="val 48"/>
                      <a:gd name="f8" fmla="val 20"/>
                      <a:gd name="f9" fmla="val 78"/>
                      <a:gd name="f10" fmla="val 7"/>
                      <a:gd name="f11" fmla="val 108"/>
                      <a:gd name="f12" fmla="val 151"/>
                      <a:gd name="f13" fmla="val 2"/>
                      <a:gd name="f14" fmla="val 183"/>
                      <a:gd name="f15" fmla="val 4"/>
                      <a:gd name="f16" fmla="val 215"/>
                      <a:gd name="f17" fmla="val 22"/>
                      <a:gd name="f18" fmla="val 250"/>
                      <a:gd name="f19" fmla="val 35"/>
                      <a:gd name="f20" fmla="val 273"/>
                      <a:gd name="f21" fmla="val 296"/>
                      <a:gd name="f22" fmla="val 65"/>
                      <a:gd name="f23" fmla="val 310"/>
                    </a:gdLst>
                    <a:ahLst/>
                    <a:cxnLst>
                      <a:cxn ang="3cd4">
                        <a:pos x="hc" y="t"/>
                      </a:cxn>
                      <a:cxn ang="0">
                        <a:pos x="r" y="vc"/>
                      </a:cxn>
                      <a:cxn ang="cd4">
                        <a:pos x="hc" y="b"/>
                      </a:cxn>
                      <a:cxn ang="cd2">
                        <a:pos x="l" y="vc"/>
                      </a:cxn>
                    </a:cxnLst>
                    <a:rect l="l" t="t" r="r" b="b"/>
                    <a:pathLst>
                      <a:path w="83" h="324">
                        <a:moveTo>
                          <a:pt x="f3" y="f0"/>
                        </a:moveTo>
                        <a:cubicBezTo>
                          <a:pt x="f4" y="f5"/>
                          <a:pt x="f6" y="f7"/>
                          <a:pt x="f8" y="f9"/>
                        </a:cubicBezTo>
                        <a:cubicBezTo>
                          <a:pt x="f10" y="f11"/>
                          <a:pt x="f0" y="f12"/>
                          <a:pt x="f13" y="f14"/>
                        </a:cubicBezTo>
                        <a:cubicBezTo>
                          <a:pt x="f15" y="f16"/>
                          <a:pt x="f17" y="f18"/>
                          <a:pt x="f19" y="f20"/>
                        </a:cubicBezTo>
                        <a:cubicBezTo>
                          <a:pt x="f7" y="f21"/>
                          <a:pt x="f22" y="f23"/>
                          <a:pt x="f1" y="f2"/>
                        </a:cubicBezTo>
                      </a:path>
                    </a:pathLst>
                  </a:custGeom>
                  <a:noFill/>
                  <a:ln w="936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nvGrpSpPr>
                <p:cNvPr id="27" name="Grupo 26">
                  <a:extLst>
                    <a:ext uri="{FF2B5EF4-FFF2-40B4-BE49-F238E27FC236}">
                      <a16:creationId xmlns:a16="http://schemas.microsoft.com/office/drawing/2014/main" id="{55ABA7CA-585A-7743-9AE9-AF148EE5B02B}"/>
                    </a:ext>
                  </a:extLst>
                </p:cNvPr>
                <p:cNvGrpSpPr/>
                <p:nvPr/>
              </p:nvGrpSpPr>
              <p:grpSpPr>
                <a:xfrm>
                  <a:off x="5479920" y="1616040"/>
                  <a:ext cx="388440" cy="720719"/>
                  <a:chOff x="5479920" y="1616040"/>
                  <a:chExt cx="388440" cy="720719"/>
                </a:xfrm>
              </p:grpSpPr>
              <p:sp>
                <p:nvSpPr>
                  <p:cNvPr id="28" name="Conector recto 27">
                    <a:extLst>
                      <a:ext uri="{FF2B5EF4-FFF2-40B4-BE49-F238E27FC236}">
                        <a16:creationId xmlns:a16="http://schemas.microsoft.com/office/drawing/2014/main" id="{A0622D88-41AF-504F-A34B-DDBAA7E1057E}"/>
                      </a:ext>
                    </a:extLst>
                  </p:cNvPr>
                  <p:cNvSpPr/>
                  <p:nvPr/>
                </p:nvSpPr>
                <p:spPr>
                  <a:xfrm flipH="1">
                    <a:off x="5654160" y="1982880"/>
                    <a:ext cx="214200" cy="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9" name="Forma libre 28">
                    <a:extLst>
                      <a:ext uri="{FF2B5EF4-FFF2-40B4-BE49-F238E27FC236}">
                        <a16:creationId xmlns:a16="http://schemas.microsoft.com/office/drawing/2014/main" id="{07BFEA0C-CBF3-1648-AB4F-A80BB06DFD9E}"/>
                      </a:ext>
                    </a:extLst>
                  </p:cNvPr>
                  <p:cNvSpPr/>
                  <p:nvPr/>
                </p:nvSpPr>
                <p:spPr>
                  <a:xfrm flipH="1">
                    <a:off x="5479920" y="1616040"/>
                    <a:ext cx="155880" cy="720719"/>
                  </a:xfrm>
                  <a:custGeom>
                    <a:avLst/>
                    <a:gdLst>
                      <a:gd name="f0" fmla="val 0"/>
                      <a:gd name="f1" fmla="val 83"/>
                      <a:gd name="f2" fmla="val 324"/>
                      <a:gd name="f3" fmla="val 80"/>
                      <a:gd name="f4" fmla="val 56"/>
                      <a:gd name="f5" fmla="val 24"/>
                      <a:gd name="f6" fmla="val 33"/>
                      <a:gd name="f7" fmla="val 48"/>
                      <a:gd name="f8" fmla="val 20"/>
                      <a:gd name="f9" fmla="val 78"/>
                      <a:gd name="f10" fmla="val 7"/>
                      <a:gd name="f11" fmla="val 108"/>
                      <a:gd name="f12" fmla="val 151"/>
                      <a:gd name="f13" fmla="val 2"/>
                      <a:gd name="f14" fmla="val 183"/>
                      <a:gd name="f15" fmla="val 4"/>
                      <a:gd name="f16" fmla="val 215"/>
                      <a:gd name="f17" fmla="val 22"/>
                      <a:gd name="f18" fmla="val 250"/>
                      <a:gd name="f19" fmla="val 35"/>
                      <a:gd name="f20" fmla="val 273"/>
                      <a:gd name="f21" fmla="val 296"/>
                      <a:gd name="f22" fmla="val 65"/>
                      <a:gd name="f23" fmla="val 310"/>
                    </a:gdLst>
                    <a:ahLst/>
                    <a:cxnLst>
                      <a:cxn ang="3cd4">
                        <a:pos x="hc" y="t"/>
                      </a:cxn>
                      <a:cxn ang="0">
                        <a:pos x="r" y="vc"/>
                      </a:cxn>
                      <a:cxn ang="cd4">
                        <a:pos x="hc" y="b"/>
                      </a:cxn>
                      <a:cxn ang="cd2">
                        <a:pos x="l" y="vc"/>
                      </a:cxn>
                    </a:cxnLst>
                    <a:rect l="l" t="t" r="r" b="b"/>
                    <a:pathLst>
                      <a:path w="83" h="324">
                        <a:moveTo>
                          <a:pt x="f3" y="f0"/>
                        </a:moveTo>
                        <a:cubicBezTo>
                          <a:pt x="f4" y="f5"/>
                          <a:pt x="f6" y="f7"/>
                          <a:pt x="f8" y="f9"/>
                        </a:cubicBezTo>
                        <a:cubicBezTo>
                          <a:pt x="f10" y="f11"/>
                          <a:pt x="f0" y="f12"/>
                          <a:pt x="f13" y="f14"/>
                        </a:cubicBezTo>
                        <a:cubicBezTo>
                          <a:pt x="f15" y="f16"/>
                          <a:pt x="f17" y="f18"/>
                          <a:pt x="f19" y="f20"/>
                        </a:cubicBezTo>
                        <a:cubicBezTo>
                          <a:pt x="f7" y="f21"/>
                          <a:pt x="f22" y="f23"/>
                          <a:pt x="f1" y="f2"/>
                        </a:cubicBezTo>
                      </a:path>
                    </a:pathLst>
                  </a:custGeom>
                  <a:noFill/>
                  <a:ln w="936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sp>
            <p:nvSpPr>
              <p:cNvPr id="30" name="Forma libre 29">
                <a:extLst>
                  <a:ext uri="{FF2B5EF4-FFF2-40B4-BE49-F238E27FC236}">
                    <a16:creationId xmlns:a16="http://schemas.microsoft.com/office/drawing/2014/main" id="{7D71BF4A-3350-114F-842B-90F6212E4F25}"/>
                  </a:ext>
                </a:extLst>
              </p:cNvPr>
              <p:cNvSpPr/>
              <p:nvPr/>
            </p:nvSpPr>
            <p:spPr>
              <a:xfrm>
                <a:off x="955080" y="1835280"/>
                <a:ext cx="4399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TX</a:t>
                </a:r>
              </a:p>
            </p:txBody>
          </p:sp>
          <p:sp>
            <p:nvSpPr>
              <p:cNvPr id="31" name="Forma libre 30">
                <a:extLst>
                  <a:ext uri="{FF2B5EF4-FFF2-40B4-BE49-F238E27FC236}">
                    <a16:creationId xmlns:a16="http://schemas.microsoft.com/office/drawing/2014/main" id="{260DBF58-A71C-7B4F-9C6D-8B56404AB30C}"/>
                  </a:ext>
                </a:extLst>
              </p:cNvPr>
              <p:cNvSpPr/>
              <p:nvPr/>
            </p:nvSpPr>
            <p:spPr>
              <a:xfrm>
                <a:off x="1928519" y="1662119"/>
                <a:ext cx="102492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ACOPLO</a:t>
                </a:r>
              </a:p>
            </p:txBody>
          </p:sp>
          <p:sp>
            <p:nvSpPr>
              <p:cNvPr id="32" name="Forma libre 31">
                <a:extLst>
                  <a:ext uri="{FF2B5EF4-FFF2-40B4-BE49-F238E27FC236}">
                    <a16:creationId xmlns:a16="http://schemas.microsoft.com/office/drawing/2014/main" id="{6A8CC919-10E6-524D-8AF1-BDF6567A81AD}"/>
                  </a:ext>
                </a:extLst>
              </p:cNvPr>
              <p:cNvSpPr/>
              <p:nvPr/>
            </p:nvSpPr>
            <p:spPr>
              <a:xfrm>
                <a:off x="3199680" y="1662119"/>
                <a:ext cx="100368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ANTENA</a:t>
                </a:r>
              </a:p>
            </p:txBody>
          </p:sp>
          <p:sp>
            <p:nvSpPr>
              <p:cNvPr id="33" name="Forma libre 32">
                <a:extLst>
                  <a:ext uri="{FF2B5EF4-FFF2-40B4-BE49-F238E27FC236}">
                    <a16:creationId xmlns:a16="http://schemas.microsoft.com/office/drawing/2014/main" id="{C288FF7C-8213-344E-AD4F-C3ED5136E160}"/>
                  </a:ext>
                </a:extLst>
              </p:cNvPr>
              <p:cNvSpPr/>
              <p:nvPr/>
            </p:nvSpPr>
            <p:spPr>
              <a:xfrm>
                <a:off x="5877720" y="1641599"/>
                <a:ext cx="100368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ANTENA</a:t>
                </a:r>
              </a:p>
            </p:txBody>
          </p:sp>
          <p:sp>
            <p:nvSpPr>
              <p:cNvPr id="34" name="Forma libre 33">
                <a:extLst>
                  <a:ext uri="{FF2B5EF4-FFF2-40B4-BE49-F238E27FC236}">
                    <a16:creationId xmlns:a16="http://schemas.microsoft.com/office/drawing/2014/main" id="{B024F5CD-25D8-D44D-B429-E5E9A9BEAEF1}"/>
                  </a:ext>
                </a:extLst>
              </p:cNvPr>
              <p:cNvSpPr/>
              <p:nvPr/>
            </p:nvSpPr>
            <p:spPr>
              <a:xfrm>
                <a:off x="7102079" y="1641599"/>
                <a:ext cx="1024920" cy="653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CIRC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ACOPLO</a:t>
                </a:r>
              </a:p>
            </p:txBody>
          </p:sp>
          <p:sp>
            <p:nvSpPr>
              <p:cNvPr id="35" name="Forma libre 34">
                <a:extLst>
                  <a:ext uri="{FF2B5EF4-FFF2-40B4-BE49-F238E27FC236}">
                    <a16:creationId xmlns:a16="http://schemas.microsoft.com/office/drawing/2014/main" id="{6CC575DD-3172-4545-95D6-67477793D88C}"/>
                  </a:ext>
                </a:extLst>
              </p:cNvPr>
              <p:cNvSpPr/>
              <p:nvPr/>
            </p:nvSpPr>
            <p:spPr>
              <a:xfrm>
                <a:off x="8574480" y="1719360"/>
                <a:ext cx="46260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RX</a:t>
                </a:r>
              </a:p>
            </p:txBody>
          </p:sp>
          <p:sp>
            <p:nvSpPr>
              <p:cNvPr id="36" name="Forma libre 35">
                <a:extLst>
                  <a:ext uri="{FF2B5EF4-FFF2-40B4-BE49-F238E27FC236}">
                    <a16:creationId xmlns:a16="http://schemas.microsoft.com/office/drawing/2014/main" id="{359F2D72-2A1D-6C43-BF45-5687959E8314}"/>
                  </a:ext>
                </a:extLst>
              </p:cNvPr>
              <p:cNvSpPr/>
              <p:nvPr/>
            </p:nvSpPr>
            <p:spPr>
              <a:xfrm>
                <a:off x="2890800" y="1409759"/>
                <a:ext cx="50328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7" name="Forma libre 36">
                <a:extLst>
                  <a:ext uri="{FF2B5EF4-FFF2-40B4-BE49-F238E27FC236}">
                    <a16:creationId xmlns:a16="http://schemas.microsoft.com/office/drawing/2014/main" id="{7FA3B4B2-B74F-3A44-BBB1-0BF80FAC2C82}"/>
                  </a:ext>
                </a:extLst>
              </p:cNvPr>
              <p:cNvSpPr/>
              <p:nvPr/>
            </p:nvSpPr>
            <p:spPr>
              <a:xfrm>
                <a:off x="6715080" y="1374839"/>
                <a:ext cx="52560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8" name="Forma libre 37">
                <a:extLst>
                  <a:ext uri="{FF2B5EF4-FFF2-40B4-BE49-F238E27FC236}">
                    <a16:creationId xmlns:a16="http://schemas.microsoft.com/office/drawing/2014/main" id="{2E0E3754-8507-A041-A7BE-5EED12D0E90B}"/>
                  </a:ext>
                </a:extLst>
              </p:cNvPr>
              <p:cNvSpPr/>
              <p:nvPr/>
            </p:nvSpPr>
            <p:spPr>
              <a:xfrm>
                <a:off x="8031240" y="1366920"/>
                <a:ext cx="39060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9" name="Conector recto 38">
                <a:extLst>
                  <a:ext uri="{FF2B5EF4-FFF2-40B4-BE49-F238E27FC236}">
                    <a16:creationId xmlns:a16="http://schemas.microsoft.com/office/drawing/2014/main" id="{F6073A77-417E-D144-BBE0-7A5FFDBC77FA}"/>
                  </a:ext>
                </a:extLst>
              </p:cNvPr>
              <p:cNvSpPr/>
              <p:nvPr/>
            </p:nvSpPr>
            <p:spPr>
              <a:xfrm>
                <a:off x="1835280" y="1701719"/>
                <a:ext cx="0" cy="2143081"/>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0" name="Conector recto 39">
                <a:extLst>
                  <a:ext uri="{FF2B5EF4-FFF2-40B4-BE49-F238E27FC236}">
                    <a16:creationId xmlns:a16="http://schemas.microsoft.com/office/drawing/2014/main" id="{F5390A91-BACE-FF44-B7C7-F9E11F4EAA6B}"/>
                  </a:ext>
                </a:extLst>
              </p:cNvPr>
              <p:cNvSpPr/>
              <p:nvPr/>
            </p:nvSpPr>
            <p:spPr>
              <a:xfrm>
                <a:off x="8220240" y="1666800"/>
                <a:ext cx="0" cy="214308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1" name="Conector recto 40">
                <a:extLst>
                  <a:ext uri="{FF2B5EF4-FFF2-40B4-BE49-F238E27FC236}">
                    <a16:creationId xmlns:a16="http://schemas.microsoft.com/office/drawing/2014/main" id="{BE59FB65-8EEB-C846-ACCA-06927E802851}"/>
                  </a:ext>
                </a:extLst>
              </p:cNvPr>
              <p:cNvSpPr/>
              <p:nvPr/>
            </p:nvSpPr>
            <p:spPr>
              <a:xfrm>
                <a:off x="3075120" y="1673280"/>
                <a:ext cx="0" cy="173808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2" name="Conector recto 41">
                <a:extLst>
                  <a:ext uri="{FF2B5EF4-FFF2-40B4-BE49-F238E27FC236}">
                    <a16:creationId xmlns:a16="http://schemas.microsoft.com/office/drawing/2014/main" id="{7B352E7E-9523-D547-A2E1-F09DDF061CF7}"/>
                  </a:ext>
                </a:extLst>
              </p:cNvPr>
              <p:cNvSpPr/>
              <p:nvPr/>
            </p:nvSpPr>
            <p:spPr>
              <a:xfrm>
                <a:off x="6980400" y="1652760"/>
                <a:ext cx="0" cy="173808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3" name="Conector recto 42">
                <a:extLst>
                  <a:ext uri="{FF2B5EF4-FFF2-40B4-BE49-F238E27FC236}">
                    <a16:creationId xmlns:a16="http://schemas.microsoft.com/office/drawing/2014/main" id="{93CA8702-77F7-F64E-B894-8CD55ED88EC3}"/>
                  </a:ext>
                </a:extLst>
              </p:cNvPr>
              <p:cNvSpPr/>
              <p:nvPr/>
            </p:nvSpPr>
            <p:spPr>
              <a:xfrm>
                <a:off x="4316400" y="1644479"/>
                <a:ext cx="0" cy="1305001"/>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4" name="Conector recto 43">
                <a:extLst>
                  <a:ext uri="{FF2B5EF4-FFF2-40B4-BE49-F238E27FC236}">
                    <a16:creationId xmlns:a16="http://schemas.microsoft.com/office/drawing/2014/main" id="{BFB68253-BD4F-7044-983C-7EE3A2EC0805}"/>
                  </a:ext>
                </a:extLst>
              </p:cNvPr>
              <p:cNvSpPr/>
              <p:nvPr/>
            </p:nvSpPr>
            <p:spPr>
              <a:xfrm>
                <a:off x="5753160" y="1623960"/>
                <a:ext cx="0" cy="1304999"/>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5" name="Conector recto 44">
                <a:extLst>
                  <a:ext uri="{FF2B5EF4-FFF2-40B4-BE49-F238E27FC236}">
                    <a16:creationId xmlns:a16="http://schemas.microsoft.com/office/drawing/2014/main" id="{07D41B6B-4A42-9B47-9317-908B7489D2DB}"/>
                  </a:ext>
                </a:extLst>
              </p:cNvPr>
              <p:cNvSpPr/>
              <p:nvPr/>
            </p:nvSpPr>
            <p:spPr>
              <a:xfrm>
                <a:off x="4676760" y="1644479"/>
                <a:ext cx="0" cy="1001881"/>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6" name="Conector recto 45">
                <a:extLst>
                  <a:ext uri="{FF2B5EF4-FFF2-40B4-BE49-F238E27FC236}">
                    <a16:creationId xmlns:a16="http://schemas.microsoft.com/office/drawing/2014/main" id="{93FBA242-CA21-E944-9244-3D0C1918C414}"/>
                  </a:ext>
                </a:extLst>
              </p:cNvPr>
              <p:cNvSpPr/>
              <p:nvPr/>
            </p:nvSpPr>
            <p:spPr>
              <a:xfrm>
                <a:off x="5305319" y="1638360"/>
                <a:ext cx="0" cy="100152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7" name="Forma libre 46">
                <a:extLst>
                  <a:ext uri="{FF2B5EF4-FFF2-40B4-BE49-F238E27FC236}">
                    <a16:creationId xmlns:a16="http://schemas.microsoft.com/office/drawing/2014/main" id="{13A4098D-4365-804C-A3EC-1C136CEE614A}"/>
                  </a:ext>
                </a:extLst>
              </p:cNvPr>
              <p:cNvSpPr/>
              <p:nvPr/>
            </p:nvSpPr>
            <p:spPr>
              <a:xfrm>
                <a:off x="1826280" y="2455919"/>
                <a:ext cx="465840"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TX</a:t>
                </a:r>
              </a:p>
            </p:txBody>
          </p:sp>
          <p:sp>
            <p:nvSpPr>
              <p:cNvPr id="48" name="Conector recto 47">
                <a:extLst>
                  <a:ext uri="{FF2B5EF4-FFF2-40B4-BE49-F238E27FC236}">
                    <a16:creationId xmlns:a16="http://schemas.microsoft.com/office/drawing/2014/main" id="{E6BF9A94-9C80-7A4D-9E28-F18DA4A4A22D}"/>
                  </a:ext>
                </a:extLst>
              </p:cNvPr>
              <p:cNvSpPr/>
              <p:nvPr/>
            </p:nvSpPr>
            <p:spPr>
              <a:xfrm>
                <a:off x="6980400" y="3154320"/>
                <a:ext cx="118872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9" name="Forma libre 48">
                <a:extLst>
                  <a:ext uri="{FF2B5EF4-FFF2-40B4-BE49-F238E27FC236}">
                    <a16:creationId xmlns:a16="http://schemas.microsoft.com/office/drawing/2014/main" id="{DD355D91-218E-A048-82B8-E7FDC4346361}"/>
                  </a:ext>
                </a:extLst>
              </p:cNvPr>
              <p:cNvSpPr/>
              <p:nvPr/>
            </p:nvSpPr>
            <p:spPr>
              <a:xfrm>
                <a:off x="2052000" y="3017880"/>
                <a:ext cx="6667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Lcatx</a:t>
                </a:r>
              </a:p>
            </p:txBody>
          </p:sp>
          <p:sp>
            <p:nvSpPr>
              <p:cNvPr id="50" name="Forma libre 49">
                <a:extLst>
                  <a:ext uri="{FF2B5EF4-FFF2-40B4-BE49-F238E27FC236}">
                    <a16:creationId xmlns:a16="http://schemas.microsoft.com/office/drawing/2014/main" id="{95E238BF-CE8D-9441-AB12-1B623343DDF4}"/>
                  </a:ext>
                </a:extLst>
              </p:cNvPr>
              <p:cNvSpPr/>
              <p:nvPr/>
            </p:nvSpPr>
            <p:spPr>
              <a:xfrm>
                <a:off x="7284600" y="2982960"/>
                <a:ext cx="6775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Lcarx</a:t>
                </a:r>
              </a:p>
            </p:txBody>
          </p:sp>
          <p:sp>
            <p:nvSpPr>
              <p:cNvPr id="51" name="Forma libre 50">
                <a:extLst>
                  <a:ext uri="{FF2B5EF4-FFF2-40B4-BE49-F238E27FC236}">
                    <a16:creationId xmlns:a16="http://schemas.microsoft.com/office/drawing/2014/main" id="{31B22295-69A0-D348-98FB-40798046050C}"/>
                  </a:ext>
                </a:extLst>
              </p:cNvPr>
              <p:cNvSpPr/>
              <p:nvPr/>
            </p:nvSpPr>
            <p:spPr>
              <a:xfrm>
                <a:off x="3058200" y="2449440"/>
                <a:ext cx="503999"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TX</a:t>
                </a:r>
              </a:p>
            </p:txBody>
          </p:sp>
          <p:sp>
            <p:nvSpPr>
              <p:cNvPr id="52" name="Forma libre 51">
                <a:extLst>
                  <a:ext uri="{FF2B5EF4-FFF2-40B4-BE49-F238E27FC236}">
                    <a16:creationId xmlns:a16="http://schemas.microsoft.com/office/drawing/2014/main" id="{537B7559-578C-B74B-9ADA-77350E293F38}"/>
                  </a:ext>
                </a:extLst>
              </p:cNvPr>
              <p:cNvSpPr/>
              <p:nvPr/>
            </p:nvSpPr>
            <p:spPr>
              <a:xfrm>
                <a:off x="4026239" y="2457360"/>
                <a:ext cx="880200" cy="674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b="0" i="0" u="none" strike="noStrike" baseline="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      P''</a:t>
                </a:r>
                <a:r>
                  <a:rPr lang="es-ES" sz="1600" b="0" i="0" u="none" strike="noStrike" baseline="-33000">
                    <a:ln>
                      <a:noFill/>
                    </a:ln>
                    <a:solidFill>
                      <a:srgbClr val="000000"/>
                    </a:solidFill>
                    <a:latin typeface="Arial" pitchFamily="18"/>
                    <a:ea typeface="WenQuanYi Zen Hei" pitchFamily="2"/>
                    <a:cs typeface="WenQuanYi Zen Hei" pitchFamily="2"/>
                  </a:rPr>
                  <a:t>TX</a:t>
                </a:r>
              </a:p>
            </p:txBody>
          </p:sp>
          <p:sp>
            <p:nvSpPr>
              <p:cNvPr id="53" name="Forma libre 52">
                <a:extLst>
                  <a:ext uri="{FF2B5EF4-FFF2-40B4-BE49-F238E27FC236}">
                    <a16:creationId xmlns:a16="http://schemas.microsoft.com/office/drawing/2014/main" id="{14158F53-295A-2240-B543-FB205E9B6722}"/>
                  </a:ext>
                </a:extLst>
              </p:cNvPr>
              <p:cNvSpPr/>
              <p:nvPr/>
            </p:nvSpPr>
            <p:spPr>
              <a:xfrm>
                <a:off x="5738760" y="2413080"/>
                <a:ext cx="446039"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4" name="Forma libre 53">
                <a:extLst>
                  <a:ext uri="{FF2B5EF4-FFF2-40B4-BE49-F238E27FC236}">
                    <a16:creationId xmlns:a16="http://schemas.microsoft.com/office/drawing/2014/main" id="{B06D79A0-EFCE-B448-980E-72EEA83521F0}"/>
                  </a:ext>
                </a:extLst>
              </p:cNvPr>
              <p:cNvSpPr/>
              <p:nvPr/>
            </p:nvSpPr>
            <p:spPr>
              <a:xfrm>
                <a:off x="6973200" y="2435400"/>
                <a:ext cx="517680"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RX</a:t>
                </a:r>
              </a:p>
            </p:txBody>
          </p:sp>
          <p:sp>
            <p:nvSpPr>
              <p:cNvPr id="55" name="Forma libre 54">
                <a:extLst>
                  <a:ext uri="{FF2B5EF4-FFF2-40B4-BE49-F238E27FC236}">
                    <a16:creationId xmlns:a16="http://schemas.microsoft.com/office/drawing/2014/main" id="{9B16CBB1-B67F-D242-85DA-FEDAC6B871FB}"/>
                  </a:ext>
                </a:extLst>
              </p:cNvPr>
              <p:cNvSpPr/>
              <p:nvPr/>
            </p:nvSpPr>
            <p:spPr>
              <a:xfrm>
                <a:off x="8255880" y="2400479"/>
                <a:ext cx="479520" cy="430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RX</a:t>
                </a:r>
              </a:p>
            </p:txBody>
          </p:sp>
          <p:sp>
            <p:nvSpPr>
              <p:cNvPr id="56" name="Forma libre 55">
                <a:extLst>
                  <a:ext uri="{FF2B5EF4-FFF2-40B4-BE49-F238E27FC236}">
                    <a16:creationId xmlns:a16="http://schemas.microsoft.com/office/drawing/2014/main" id="{5AB031B8-6B48-C146-AC11-1E934EDEABDF}"/>
                  </a:ext>
                </a:extLst>
              </p:cNvPr>
              <p:cNvSpPr/>
              <p:nvPr/>
            </p:nvSpPr>
            <p:spPr>
              <a:xfrm>
                <a:off x="3445920" y="2952045"/>
                <a:ext cx="6091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err="1">
                    <a:ln>
                      <a:noFill/>
                    </a:ln>
                    <a:solidFill>
                      <a:srgbClr val="000000"/>
                    </a:solidFill>
                    <a:latin typeface="Arial" pitchFamily="18"/>
                    <a:ea typeface="WenQuanYi Zen Hei" pitchFamily="2"/>
                    <a:cs typeface="WenQuanYi Zen Hei" pitchFamily="2"/>
                  </a:rPr>
                  <a:t>Gatx</a:t>
                </a:r>
                <a:endParaRPr lang="es-ES" sz="1600" b="0" i="0" u="none" strike="noStrike" baseline="0" dirty="0">
                  <a:ln>
                    <a:noFill/>
                  </a:ln>
                  <a:solidFill>
                    <a:srgbClr val="000000"/>
                  </a:solidFill>
                  <a:latin typeface="Arial" pitchFamily="18"/>
                  <a:ea typeface="WenQuanYi Zen Hei" pitchFamily="2"/>
                  <a:cs typeface="WenQuanYi Zen Hei" pitchFamily="2"/>
                </a:endParaRPr>
              </a:p>
            </p:txBody>
          </p:sp>
          <p:sp>
            <p:nvSpPr>
              <p:cNvPr id="57" name="Forma libre 56">
                <a:extLst>
                  <a:ext uri="{FF2B5EF4-FFF2-40B4-BE49-F238E27FC236}">
                    <a16:creationId xmlns:a16="http://schemas.microsoft.com/office/drawing/2014/main" id="{DD5210F5-CB81-0445-A4DD-A9A2E7D3A1CF}"/>
                  </a:ext>
                </a:extLst>
              </p:cNvPr>
              <p:cNvSpPr/>
              <p:nvPr/>
            </p:nvSpPr>
            <p:spPr>
              <a:xfrm>
                <a:off x="6106319" y="2616120"/>
                <a:ext cx="61956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Garx</a:t>
                </a:r>
              </a:p>
            </p:txBody>
          </p:sp>
          <p:sp>
            <p:nvSpPr>
              <p:cNvPr id="58" name="Forma libre 57">
                <a:extLst>
                  <a:ext uri="{FF2B5EF4-FFF2-40B4-BE49-F238E27FC236}">
                    <a16:creationId xmlns:a16="http://schemas.microsoft.com/office/drawing/2014/main" id="{F8853A40-057D-BE48-87EA-ACA78ADA6E10}"/>
                  </a:ext>
                </a:extLst>
              </p:cNvPr>
              <p:cNvSpPr/>
              <p:nvPr/>
            </p:nvSpPr>
            <p:spPr>
              <a:xfrm>
                <a:off x="5353200" y="2011320"/>
                <a:ext cx="39024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9" name="Forma libre 58">
                <a:extLst>
                  <a:ext uri="{FF2B5EF4-FFF2-40B4-BE49-F238E27FC236}">
                    <a16:creationId xmlns:a16="http://schemas.microsoft.com/office/drawing/2014/main" id="{50002487-E469-384F-8C95-4C5B0D82258C}"/>
                  </a:ext>
                </a:extLst>
              </p:cNvPr>
              <p:cNvSpPr/>
              <p:nvPr/>
            </p:nvSpPr>
            <p:spPr>
              <a:xfrm>
                <a:off x="4309920" y="1988999"/>
                <a:ext cx="401760" cy="328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0" name="Conector recto 59">
                <a:extLst>
                  <a:ext uri="{FF2B5EF4-FFF2-40B4-BE49-F238E27FC236}">
                    <a16:creationId xmlns:a16="http://schemas.microsoft.com/office/drawing/2014/main" id="{B6E930AD-F1CE-404E-B5A2-9F7215BB6BC8}"/>
                  </a:ext>
                </a:extLst>
              </p:cNvPr>
              <p:cNvSpPr/>
              <p:nvPr/>
            </p:nvSpPr>
            <p:spPr>
              <a:xfrm>
                <a:off x="5311800" y="2525760"/>
                <a:ext cx="43956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61" name="Forma libre 60">
              <a:extLst>
                <a:ext uri="{FF2B5EF4-FFF2-40B4-BE49-F238E27FC236}">
                  <a16:creationId xmlns:a16="http://schemas.microsoft.com/office/drawing/2014/main" id="{1BEC5BB8-619F-6347-A08C-B490E0574B6F}"/>
                </a:ext>
              </a:extLst>
            </p:cNvPr>
            <p:cNvSpPr/>
            <p:nvPr/>
          </p:nvSpPr>
          <p:spPr>
            <a:xfrm>
              <a:off x="4615920" y="2311560"/>
              <a:ext cx="688320" cy="373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Lpath</a:t>
              </a:r>
            </a:p>
          </p:txBody>
        </p:sp>
      </p:grpSp>
      <p:sp>
        <p:nvSpPr>
          <p:cNvPr id="62" name="Forma libre 61">
            <a:extLst>
              <a:ext uri="{FF2B5EF4-FFF2-40B4-BE49-F238E27FC236}">
                <a16:creationId xmlns:a16="http://schemas.microsoft.com/office/drawing/2014/main" id="{599DB672-0A07-D443-A5E3-8D3D3955B635}"/>
              </a:ext>
            </a:extLst>
          </p:cNvPr>
          <p:cNvSpPr/>
          <p:nvPr/>
        </p:nvSpPr>
        <p:spPr>
          <a:xfrm>
            <a:off x="5106960" y="2700360"/>
            <a:ext cx="588960" cy="382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5000" rIns="90000" bIns="45000" anchor="t" anchorCtr="0" compatLnSpc="1">
            <a:no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P''</a:t>
            </a:r>
            <a:r>
              <a:rPr lang="es-ES" sz="1600" b="0" i="0" u="none" strike="noStrike" baseline="-33000">
                <a:ln>
                  <a:noFill/>
                </a:ln>
                <a:solidFill>
                  <a:srgbClr val="000000"/>
                </a:solidFill>
                <a:latin typeface="Arial" pitchFamily="18"/>
                <a:ea typeface="WenQuanYi Zen Hei" pitchFamily="2"/>
                <a:cs typeface="WenQuanYi Zen Hei" pitchFamily="2"/>
              </a:rPr>
              <a:t>RX</a:t>
            </a:r>
          </a:p>
        </p:txBody>
      </p:sp>
      <p:sp>
        <p:nvSpPr>
          <p:cNvPr id="63" name="Forma libre 62">
            <a:extLst>
              <a:ext uri="{FF2B5EF4-FFF2-40B4-BE49-F238E27FC236}">
                <a16:creationId xmlns:a16="http://schemas.microsoft.com/office/drawing/2014/main" id="{BA3CA783-2D0E-2E45-83B5-C0C941C8EAE3}"/>
              </a:ext>
            </a:extLst>
          </p:cNvPr>
          <p:cNvSpPr/>
          <p:nvPr/>
        </p:nvSpPr>
        <p:spPr>
          <a:xfrm>
            <a:off x="828719" y="3739608"/>
            <a:ext cx="8459640" cy="3240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dirty="0">
                <a:ln>
                  <a:noFill/>
                </a:ln>
                <a:solidFill>
                  <a:srgbClr val="000000"/>
                </a:solidFill>
                <a:latin typeface="Arial" pitchFamily="18"/>
                <a:ea typeface="WenQuanYi Zen Hei" pitchFamily="2"/>
                <a:cs typeface="WenQuanYi Zen Hei" pitchFamily="2"/>
              </a:rPr>
              <a:t> Balance de enlace</a:t>
            </a:r>
            <a:r>
              <a:rPr lang="es-ES" sz="1800" b="0" i="0" u="none" strike="noStrike" baseline="0" dirty="0">
                <a:ln>
                  <a:noFill/>
                </a:ln>
                <a:solidFill>
                  <a:srgbClr val="000000"/>
                </a:solidFill>
                <a:latin typeface="Arial" pitchFamily="18"/>
                <a:ea typeface="WenQuanYi Zen Hei" pitchFamily="2"/>
                <a:cs typeface="WenQuanYi Zen Hei" pitchFamily="2"/>
              </a:rPr>
              <a:t>: relación que existe entre la potencia disponible en el receptor con la entregada en el transmisor a través de las pérdidas y ganancias en el trayecto.</a:t>
            </a:r>
          </a:p>
          <a:p>
            <a:pPr lvl="1">
              <a:lnSpc>
                <a:spcPct val="115000"/>
              </a:lnSpc>
              <a:spcBef>
                <a:spcPts val="59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 Considera: P</a:t>
            </a:r>
            <a:r>
              <a:rPr lang="es-ES" b="0" i="0" u="none" strike="noStrike" baseline="-33000" dirty="0">
                <a:ln>
                  <a:noFill/>
                </a:ln>
                <a:solidFill>
                  <a:srgbClr val="000000"/>
                </a:solidFill>
                <a:latin typeface="Arial" pitchFamily="18"/>
                <a:ea typeface="WenQuanYi Zen Hei" pitchFamily="2"/>
                <a:cs typeface="WenQuanYi Zen Hei" pitchFamily="2"/>
              </a:rPr>
              <a:t>TX</a:t>
            </a:r>
            <a:r>
              <a:rPr lang="es-ES" b="0" i="0" u="none" strike="noStrike" baseline="0" dirty="0">
                <a:ln>
                  <a:noFill/>
                </a:ln>
                <a:solidFill>
                  <a:srgbClr val="000000"/>
                </a:solidFill>
                <a:latin typeface="Arial" pitchFamily="18"/>
                <a:ea typeface="WenQuanYi Zen Hei" pitchFamily="2"/>
                <a:cs typeface="WenQuanYi Zen Hei" pitchFamily="2"/>
              </a:rPr>
              <a:t>, </a:t>
            </a:r>
            <a:r>
              <a:rPr lang="es-ES" b="0" i="0" u="none" strike="noStrike" baseline="0" dirty="0" err="1">
                <a:ln>
                  <a:noFill/>
                </a:ln>
                <a:solidFill>
                  <a:srgbClr val="000000"/>
                </a:solidFill>
                <a:latin typeface="Arial" pitchFamily="18"/>
                <a:ea typeface="WenQuanYi Zen Hei" pitchFamily="2"/>
                <a:cs typeface="WenQuanYi Zen Hei" pitchFamily="2"/>
              </a:rPr>
              <a:t>L</a:t>
            </a:r>
            <a:r>
              <a:rPr lang="es-ES" b="0" i="0" u="none" strike="noStrike" baseline="-33000" dirty="0" err="1">
                <a:ln>
                  <a:noFill/>
                </a:ln>
                <a:solidFill>
                  <a:srgbClr val="000000"/>
                </a:solidFill>
                <a:latin typeface="Arial" pitchFamily="18"/>
                <a:ea typeface="WenQuanYi Zen Hei" pitchFamily="2"/>
                <a:cs typeface="WenQuanYi Zen Hei" pitchFamily="2"/>
              </a:rPr>
              <a:t>caTX</a:t>
            </a:r>
            <a:r>
              <a:rPr lang="es-ES" b="0" i="0" u="none" strike="noStrike" baseline="0" dirty="0">
                <a:ln>
                  <a:noFill/>
                </a:ln>
                <a:solidFill>
                  <a:srgbClr val="000000"/>
                </a:solidFill>
                <a:latin typeface="Arial" pitchFamily="18"/>
                <a:ea typeface="WenQuanYi Zen Hei" pitchFamily="2"/>
                <a:cs typeface="WenQuanYi Zen Hei" pitchFamily="2"/>
              </a:rPr>
              <a:t>, </a:t>
            </a:r>
            <a:r>
              <a:rPr lang="es-ES" b="0" i="0" u="none" strike="noStrike" baseline="0" dirty="0" err="1">
                <a:ln>
                  <a:noFill/>
                </a:ln>
                <a:solidFill>
                  <a:srgbClr val="000000"/>
                </a:solidFill>
                <a:latin typeface="Arial" pitchFamily="18"/>
                <a:ea typeface="WenQuanYi Zen Hei" pitchFamily="2"/>
                <a:cs typeface="WenQuanYi Zen Hei" pitchFamily="2"/>
              </a:rPr>
              <a:t>G</a:t>
            </a:r>
            <a:r>
              <a:rPr lang="es-ES" b="0" i="0" u="none" strike="noStrike" baseline="-33000" dirty="0" err="1">
                <a:ln>
                  <a:noFill/>
                </a:ln>
                <a:solidFill>
                  <a:srgbClr val="000000"/>
                </a:solidFill>
                <a:latin typeface="Arial" pitchFamily="18"/>
                <a:ea typeface="WenQuanYi Zen Hei" pitchFamily="2"/>
                <a:cs typeface="WenQuanYi Zen Hei" pitchFamily="2"/>
              </a:rPr>
              <a:t>aTX</a:t>
            </a:r>
            <a:r>
              <a:rPr lang="es-ES" b="0" i="0" u="none" strike="noStrike" baseline="0" dirty="0">
                <a:ln>
                  <a:noFill/>
                </a:ln>
                <a:solidFill>
                  <a:srgbClr val="000000"/>
                </a:solidFill>
                <a:latin typeface="Arial" pitchFamily="18"/>
                <a:ea typeface="WenQuanYi Zen Hei" pitchFamily="2"/>
                <a:cs typeface="WenQuanYi Zen Hei" pitchFamily="2"/>
              </a:rPr>
              <a:t>, </a:t>
            </a:r>
            <a:r>
              <a:rPr lang="es-ES" b="0" i="0" u="none" strike="noStrike" baseline="0" dirty="0" err="1">
                <a:ln>
                  <a:noFill/>
                </a:ln>
                <a:solidFill>
                  <a:srgbClr val="000000"/>
                </a:solidFill>
                <a:latin typeface="Arial" pitchFamily="18"/>
                <a:ea typeface="WenQuanYi Zen Hei" pitchFamily="2"/>
                <a:cs typeface="WenQuanYi Zen Hei" pitchFamily="2"/>
              </a:rPr>
              <a:t>L</a:t>
            </a:r>
            <a:r>
              <a:rPr lang="es-ES" b="0" i="0" u="none" strike="noStrike" baseline="-33000" dirty="0" err="1">
                <a:ln>
                  <a:noFill/>
                </a:ln>
                <a:solidFill>
                  <a:srgbClr val="000000"/>
                </a:solidFill>
                <a:latin typeface="Arial" pitchFamily="18"/>
                <a:ea typeface="WenQuanYi Zen Hei" pitchFamily="2"/>
                <a:cs typeface="WenQuanYi Zen Hei" pitchFamily="2"/>
              </a:rPr>
              <a:t>path</a:t>
            </a:r>
            <a:r>
              <a:rPr lang="es-ES" b="0" i="0" u="none" strike="noStrike" baseline="0" dirty="0">
                <a:ln>
                  <a:noFill/>
                </a:ln>
                <a:solidFill>
                  <a:srgbClr val="000000"/>
                </a:solidFill>
                <a:latin typeface="Arial" pitchFamily="18"/>
                <a:ea typeface="WenQuanYi Zen Hei" pitchFamily="2"/>
                <a:cs typeface="WenQuanYi Zen Hei" pitchFamily="2"/>
              </a:rPr>
              <a:t>, </a:t>
            </a:r>
            <a:r>
              <a:rPr lang="es-ES" b="0" i="0" u="none" strike="noStrike" baseline="0" dirty="0" err="1">
                <a:ln>
                  <a:noFill/>
                </a:ln>
                <a:solidFill>
                  <a:srgbClr val="000000"/>
                </a:solidFill>
                <a:latin typeface="Arial" pitchFamily="18"/>
                <a:ea typeface="WenQuanYi Zen Hei" pitchFamily="2"/>
                <a:cs typeface="WenQuanYi Zen Hei" pitchFamily="2"/>
              </a:rPr>
              <a:t>G</a:t>
            </a:r>
            <a:r>
              <a:rPr lang="es-ES" b="0" i="0" u="none" strike="noStrike" baseline="-33000" dirty="0" err="1">
                <a:ln>
                  <a:noFill/>
                </a:ln>
                <a:solidFill>
                  <a:srgbClr val="000000"/>
                </a:solidFill>
                <a:latin typeface="Arial" pitchFamily="18"/>
                <a:ea typeface="WenQuanYi Zen Hei" pitchFamily="2"/>
                <a:cs typeface="WenQuanYi Zen Hei" pitchFamily="2"/>
              </a:rPr>
              <a:t>aRX</a:t>
            </a:r>
            <a:r>
              <a:rPr lang="es-ES" b="0" i="0" u="none" strike="noStrike" baseline="0" dirty="0">
                <a:ln>
                  <a:noFill/>
                </a:ln>
                <a:solidFill>
                  <a:srgbClr val="000000"/>
                </a:solidFill>
                <a:latin typeface="Arial" pitchFamily="18"/>
                <a:ea typeface="WenQuanYi Zen Hei" pitchFamily="2"/>
                <a:cs typeface="WenQuanYi Zen Hei" pitchFamily="2"/>
              </a:rPr>
              <a:t>, </a:t>
            </a:r>
            <a:r>
              <a:rPr lang="es-ES" b="0" i="0" u="none" strike="noStrike" baseline="0" dirty="0" err="1">
                <a:ln>
                  <a:noFill/>
                </a:ln>
                <a:solidFill>
                  <a:srgbClr val="000000"/>
                </a:solidFill>
                <a:latin typeface="Arial" pitchFamily="18"/>
                <a:ea typeface="WenQuanYi Zen Hei" pitchFamily="2"/>
                <a:cs typeface="WenQuanYi Zen Hei" pitchFamily="2"/>
              </a:rPr>
              <a:t>L</a:t>
            </a:r>
            <a:r>
              <a:rPr lang="es-ES" b="0" i="0" u="none" strike="noStrike" baseline="-33000" dirty="0" err="1">
                <a:ln>
                  <a:noFill/>
                </a:ln>
                <a:solidFill>
                  <a:srgbClr val="000000"/>
                </a:solidFill>
                <a:latin typeface="Arial" pitchFamily="18"/>
                <a:ea typeface="WenQuanYi Zen Hei" pitchFamily="2"/>
                <a:cs typeface="WenQuanYi Zen Hei" pitchFamily="2"/>
              </a:rPr>
              <a:t>caRX</a:t>
            </a:r>
            <a:r>
              <a:rPr lang="es-ES" b="0" i="0" u="none" strike="noStrike" baseline="0" dirty="0">
                <a:ln>
                  <a:noFill/>
                </a:ln>
                <a:solidFill>
                  <a:srgbClr val="000000"/>
                </a:solidFill>
                <a:latin typeface="Arial" pitchFamily="18"/>
                <a:ea typeface="WenQuanYi Zen Hei" pitchFamily="2"/>
                <a:cs typeface="WenQuanYi Zen Hei" pitchFamily="2"/>
              </a:rPr>
              <a:t> y P</a:t>
            </a:r>
            <a:r>
              <a:rPr lang="es-ES" sz="1600" b="0" i="0" u="none" strike="noStrike" baseline="-33000" dirty="0">
                <a:ln>
                  <a:noFill/>
                </a:ln>
                <a:solidFill>
                  <a:srgbClr val="000000"/>
                </a:solidFill>
                <a:latin typeface="Arial" pitchFamily="18"/>
                <a:ea typeface="WenQuanYi Zen Hei" pitchFamily="2"/>
                <a:cs typeface="WenQuanYi Zen Hei" pitchFamily="2"/>
              </a:rPr>
              <a:t>RX</a:t>
            </a:r>
          </a:p>
          <a:p>
            <a:pPr lvl="1">
              <a:lnSpc>
                <a:spcPct val="115000"/>
              </a:lnSpc>
              <a:spcBef>
                <a:spcPts val="59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 Las pérdidas de propagación son función de</a:t>
            </a:r>
          </a:p>
          <a:p>
            <a:pPr marL="914400" lvl="3">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la frecuencia, distancia, medio, altura de antenas y modo de propagación.</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page92">
    <p:spTree>
      <p:nvGrpSpPr>
        <p:cNvPr id="1" name=""/>
        <p:cNvGrpSpPr/>
        <p:nvPr/>
      </p:nvGrpSpPr>
      <p:grpSpPr>
        <a:xfrm>
          <a:off x="0" y="0"/>
          <a:ext cx="0" cy="0"/>
          <a:chOff x="0" y="0"/>
          <a:chExt cx="0" cy="0"/>
        </a:xfrm>
      </p:grpSpPr>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Balance de enlace</a:t>
            </a:r>
          </a:p>
        </p:txBody>
      </p:sp>
      <p:sp>
        <p:nvSpPr>
          <p:cNvPr id="7" name="Forma libre 6">
            <a:extLst>
              <a:ext uri="{FF2B5EF4-FFF2-40B4-BE49-F238E27FC236}">
                <a16:creationId xmlns:a16="http://schemas.microsoft.com/office/drawing/2014/main" id="{874BAA64-42B2-284E-9912-C42C288ABAF5}"/>
              </a:ext>
            </a:extLst>
          </p:cNvPr>
          <p:cNvSpPr/>
          <p:nvPr/>
        </p:nvSpPr>
        <p:spPr>
          <a:xfrm>
            <a:off x="2489039" y="1656360"/>
            <a:ext cx="5307479" cy="444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La ecuación general de balance de enlace es</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6DFF252E-5F12-B145-822A-03AF67FDA502}"/>
                  </a:ext>
                </a:extLst>
              </p:cNvPr>
              <p:cNvSpPr txBox="1">
                <a:spLocks noResize="1"/>
              </p:cNvSpPr>
              <p:nvPr/>
            </p:nvSpPr>
            <p:spPr>
              <a:xfrm>
                <a:off x="2622598" y="2189340"/>
                <a:ext cx="5040360" cy="38088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rPr>
                            <m:t>𝑃</m:t>
                          </m:r>
                        </m:e>
                        <m:sub>
                          <m:r>
                            <m:rPr>
                              <m:nor/>
                            </m:rPr>
                            <a:rPr lang="es-ES_tradnl" sz="1050" i="1">
                              <a:latin typeface="Cambria Math" panose="02040503050406030204" pitchFamily="18" charset="0"/>
                            </a:rPr>
                            <m:t>𝑟𝑥</m:t>
                          </m:r>
                        </m:sub>
                      </m:sSub>
                      <m:sSub>
                        <m:sSubPr>
                          <m:ctrlPr>
                            <a:rPr lang="es-ES_tradnl" sz="1050" i="1">
                              <a:latin typeface="Cambria Math" panose="02040503050406030204" pitchFamily="18" charset="0"/>
                            </a:rPr>
                          </m:ctrlPr>
                        </m:sSubPr>
                        <m:e>
                          <m:r>
                            <m:rPr>
                              <m:nor/>
                            </m:rPr>
                            <a:rPr lang="es-ES_tradnl" i="1">
                              <a:latin typeface="Cambria Math" panose="02040503050406030204" pitchFamily="18" charset="0"/>
                            </a:rPr>
                            <m:t>=</m:t>
                          </m:r>
                          <m:r>
                            <m:rPr>
                              <m:nor/>
                            </m:rPr>
                            <a:rPr lang="es-ES_tradnl" i="1">
                              <a:latin typeface="Cambria Math" panose="02040503050406030204" pitchFamily="18" charset="0"/>
                            </a:rPr>
                            <m:t>𝑃</m:t>
                          </m:r>
                        </m:e>
                        <m:sub>
                          <m:r>
                            <m:rPr>
                              <m:nor/>
                            </m:rPr>
                            <a:rPr lang="es-ES_tradnl" sz="1050" i="1">
                              <a:latin typeface="Cambria Math" panose="02040503050406030204" pitchFamily="18" charset="0"/>
                            </a:rPr>
                            <m:t>𝑡𝑥</m:t>
                          </m:r>
                        </m:sub>
                      </m:sSub>
                      <m:r>
                        <a:rPr lang="es-ES_tradnl" i="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𝐿</m:t>
                          </m:r>
                        </m:e>
                        <m:sub>
                          <m:r>
                            <m:rPr>
                              <m:nor/>
                            </m:rPr>
                            <a:rPr lang="es-ES_tradnl" sz="1050" i="1">
                              <a:latin typeface="Cambria Math" panose="02040503050406030204" pitchFamily="18" charset="0"/>
                            </a:rPr>
                            <m:t>𝑐𝑎𝑡𝑥</m:t>
                          </m:r>
                        </m:sub>
                      </m:sSub>
                      <m:sSub>
                        <m:sSubPr>
                          <m:ctrlPr>
                            <a:rPr lang="es-ES_tradnl" sz="1050" i="1">
                              <a:latin typeface="Cambria Math" panose="02040503050406030204" pitchFamily="18" charset="0"/>
                            </a:rPr>
                          </m:ctrlPr>
                        </m:sSubPr>
                        <m:e>
                          <m:r>
                            <m:rPr>
                              <m:nor/>
                            </m:rPr>
                            <a:rPr lang="es-ES_tradnl" i="1">
                              <a:latin typeface="Cambria Math" panose="02040503050406030204" pitchFamily="18" charset="0"/>
                            </a:rPr>
                            <m:t>+</m:t>
                          </m:r>
                          <m:r>
                            <m:rPr>
                              <m:nor/>
                            </m:rPr>
                            <a:rPr lang="es-ES_tradnl" i="1">
                              <a:latin typeface="Cambria Math" panose="02040503050406030204" pitchFamily="18" charset="0"/>
                            </a:rPr>
                            <m:t>𝐺</m:t>
                          </m:r>
                        </m:e>
                        <m:sub>
                          <m:r>
                            <m:rPr>
                              <m:nor/>
                            </m:rPr>
                            <a:rPr lang="es-ES_tradnl" sz="1050" i="1">
                              <a:latin typeface="Cambria Math" panose="02040503050406030204" pitchFamily="18" charset="0"/>
                            </a:rPr>
                            <m:t>𝑎𝑡𝑥</m:t>
                          </m:r>
                        </m:sub>
                      </m:sSub>
                      <m:r>
                        <a:rPr lang="es-ES_tradnl" i="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𝐿</m:t>
                          </m:r>
                        </m:e>
                        <m:sub>
                          <m:r>
                            <m:rPr>
                              <m:nor/>
                            </m:rPr>
                            <a:rPr lang="es-ES_tradnl" sz="1050" i="1">
                              <a:latin typeface="Cambria Math" panose="02040503050406030204" pitchFamily="18" charset="0"/>
                            </a:rPr>
                            <m:t>𝑝𝑎𝑡</m:t>
                          </m:r>
                          <m:r>
                            <m:rPr>
                              <m:nor/>
                            </m:rPr>
                            <a:rPr lang="es-ES_tradnl" sz="1050" i="1">
                              <a:latin typeface="Cambria Math" panose="02040503050406030204" pitchFamily="18" charset="0"/>
                            </a:rPr>
                            <m:t>h</m:t>
                          </m:r>
                        </m:sub>
                      </m:sSub>
                      <m:sSub>
                        <m:sSubPr>
                          <m:ctrlPr>
                            <a:rPr lang="es-ES_tradnl" i="1">
                              <a:latin typeface="Cambria Math" panose="02040503050406030204" pitchFamily="18" charset="0"/>
                            </a:rPr>
                          </m:ctrlPr>
                        </m:sSubPr>
                        <m:e>
                          <m:r>
                            <m:rPr>
                              <m:nor/>
                            </m:rPr>
                            <a:rPr lang="es-ES_tradnl" i="1">
                              <a:latin typeface="Cambria Math" panose="02040503050406030204" pitchFamily="18" charset="0"/>
                            </a:rPr>
                            <m:t>+</m:t>
                          </m:r>
                          <m:r>
                            <m:rPr>
                              <m:nor/>
                            </m:rPr>
                            <a:rPr lang="es-ES_tradnl" i="1">
                              <a:latin typeface="Cambria Math" panose="02040503050406030204" pitchFamily="18" charset="0"/>
                            </a:rPr>
                            <m:t>𝐺</m:t>
                          </m:r>
                        </m:e>
                        <m:sub>
                          <m:r>
                            <m:rPr>
                              <m:nor/>
                            </m:rPr>
                            <a:rPr lang="es-ES_tradnl" sz="1050" i="1">
                              <a:latin typeface="Cambria Math" panose="02040503050406030204" pitchFamily="18" charset="0"/>
                            </a:rPr>
                            <m:t>𝑎𝑟𝑥</m:t>
                          </m:r>
                        </m:sub>
                      </m:sSub>
                      <m:r>
                        <a:rPr lang="es-ES_tradnl" i="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𝐿</m:t>
                          </m:r>
                        </m:e>
                        <m:sub>
                          <m:r>
                            <m:rPr>
                              <m:nor/>
                            </m:rPr>
                            <a:rPr lang="es-ES_tradnl" sz="1050" i="1">
                              <a:latin typeface="Cambria Math" panose="02040503050406030204" pitchFamily="18" charset="0"/>
                            </a:rPr>
                            <m:t>𝑐𝑎𝑟𝑥</m:t>
                          </m:r>
                        </m:sub>
                      </m:sSub>
                    </m:oMath>
                  </m:oMathPara>
                </a14:m>
                <a:endParaRPr lang="es-ES_tradnl" sz="1050" i="0" dirty="0">
                  <a:latin typeface="Arial" pitchFamily="18"/>
                </a:endParaRPr>
              </a:p>
            </p:txBody>
          </p:sp>
        </mc:Choice>
        <mc:Fallback xmlns="">
          <p:sp>
            <p:nvSpPr>
              <p:cNvPr id="8" name="CuadroTexto 7">
                <a:extLst>
                  <a:ext uri="{FF2B5EF4-FFF2-40B4-BE49-F238E27FC236}">
                    <a16:creationId xmlns:a16="http://schemas.microsoft.com/office/drawing/2014/main" id="{6DFF252E-5F12-B145-822A-03AF67FDA502}"/>
                  </a:ext>
                </a:extLst>
              </p:cNvPr>
              <p:cNvSpPr txBox="1">
                <a:spLocks noRot="1" noChangeAspect="1" noMove="1" noResize="1" noEditPoints="1" noAdjustHandles="1" noChangeArrowheads="1" noChangeShapeType="1" noTextEdit="1"/>
              </p:cNvSpPr>
              <p:nvPr/>
            </p:nvSpPr>
            <p:spPr>
              <a:xfrm>
                <a:off x="2622598" y="2189340"/>
                <a:ext cx="5040360" cy="380880"/>
              </a:xfrm>
              <a:prstGeom prst="rect">
                <a:avLst/>
              </a:prstGeom>
              <a:blipFill>
                <a:blip r:embed="rId3"/>
                <a:stretch>
                  <a:fillRect b="-12903"/>
                </a:stretch>
              </a:blipFill>
              <a:ln>
                <a:noFill/>
              </a:ln>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E1F277F1-5DA2-164C-B63E-725388F813F0}"/>
                  </a:ext>
                </a:extLst>
              </p:cNvPr>
              <p:cNvSpPr txBox="1"/>
              <p:nvPr/>
            </p:nvSpPr>
            <p:spPr>
              <a:xfrm>
                <a:off x="1754782" y="4769103"/>
                <a:ext cx="5278753"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 b="0" i="1" smtClean="0">
                              <a:latin typeface="Cambria Math" panose="02040503050406030204" pitchFamily="18" charset="0"/>
                            </a:rPr>
                            <m:t>𝐿</m:t>
                          </m:r>
                        </m:e>
                        <m:sub>
                          <m:r>
                            <a:rPr lang="es-ES" b="0" i="1" smtClean="0">
                              <a:latin typeface="Cambria Math" panose="02040503050406030204" pitchFamily="18" charset="0"/>
                            </a:rPr>
                            <m:t>𝑝𝑎𝑡h</m:t>
                          </m:r>
                        </m:sub>
                      </m:sSub>
                      <m:d>
                        <m:dPr>
                          <m:begChr m:val="["/>
                          <m:endChr m:val="]"/>
                          <m:ctrlPr>
                            <a:rPr lang="es-ES" b="0" i="1" smtClean="0">
                              <a:latin typeface="Cambria Math" panose="02040503050406030204" pitchFamily="18" charset="0"/>
                            </a:rPr>
                          </m:ctrlPr>
                        </m:dPr>
                        <m:e>
                          <m:r>
                            <a:rPr lang="es-ES" b="0" i="1" smtClean="0">
                              <a:latin typeface="Cambria Math" panose="02040503050406030204" pitchFamily="18" charset="0"/>
                            </a:rPr>
                            <m:t>𝑑𝐵</m:t>
                          </m:r>
                        </m:e>
                      </m:d>
                      <m:r>
                        <a:rPr lang="es-ES" b="0" i="1" smtClean="0">
                          <a:latin typeface="Cambria Math" panose="02040503050406030204" pitchFamily="18" charset="0"/>
                        </a:rPr>
                        <m:t>=92,45+20</m:t>
                      </m:r>
                      <m:func>
                        <m:funcPr>
                          <m:ctrlPr>
                            <a:rPr lang="es-ES" b="0" i="1" smtClean="0">
                              <a:latin typeface="Cambria Math" panose="02040503050406030204" pitchFamily="18" charset="0"/>
                            </a:rPr>
                          </m:ctrlPr>
                        </m:funcPr>
                        <m:fName>
                          <m:r>
                            <m:rPr>
                              <m:sty m:val="p"/>
                            </m:rPr>
                            <a:rPr lang="es-ES" b="0" i="0" smtClean="0">
                              <a:latin typeface="Cambria Math" panose="02040503050406030204" pitchFamily="18" charset="0"/>
                            </a:rPr>
                            <m:t>log</m:t>
                          </m:r>
                        </m:fName>
                        <m:e>
                          <m:r>
                            <a:rPr lang="es-ES" b="0" i="1" smtClean="0">
                              <a:latin typeface="Cambria Math" panose="02040503050406030204" pitchFamily="18" charset="0"/>
                            </a:rPr>
                            <m:t>𝑓</m:t>
                          </m:r>
                          <m:d>
                            <m:dPr>
                              <m:begChr m:val="["/>
                              <m:endChr m:val="]"/>
                              <m:ctrlPr>
                                <a:rPr lang="es-ES" b="0" i="1" smtClean="0">
                                  <a:latin typeface="Cambria Math" panose="02040503050406030204" pitchFamily="18" charset="0"/>
                                </a:rPr>
                              </m:ctrlPr>
                            </m:dPr>
                            <m:e>
                              <m:r>
                                <a:rPr lang="es-ES" b="0" i="1" smtClean="0">
                                  <a:latin typeface="Cambria Math" panose="02040503050406030204" pitchFamily="18" charset="0"/>
                                </a:rPr>
                                <m:t>𝐺𝐻𝑧</m:t>
                              </m:r>
                            </m:e>
                          </m:d>
                          <m:r>
                            <a:rPr lang="es-ES" b="0" i="1" smtClean="0">
                              <a:latin typeface="Cambria Math" panose="02040503050406030204" pitchFamily="18" charset="0"/>
                            </a:rPr>
                            <m:t>+20</m:t>
                          </m:r>
                          <m:func>
                            <m:funcPr>
                              <m:ctrlPr>
                                <a:rPr lang="es-ES" b="0" i="1" smtClean="0">
                                  <a:latin typeface="Cambria Math" panose="02040503050406030204" pitchFamily="18" charset="0"/>
                                </a:rPr>
                              </m:ctrlPr>
                            </m:funcPr>
                            <m:fName>
                              <m:r>
                                <m:rPr>
                                  <m:sty m:val="p"/>
                                </m:rPr>
                                <a:rPr lang="es-ES" b="0" i="0" smtClean="0">
                                  <a:latin typeface="Cambria Math" panose="02040503050406030204" pitchFamily="18" charset="0"/>
                                </a:rPr>
                                <m:t>log</m:t>
                              </m:r>
                            </m:fName>
                            <m:e>
                              <m:r>
                                <a:rPr lang="es-ES" b="0" i="1" smtClean="0">
                                  <a:latin typeface="Cambria Math" panose="02040503050406030204" pitchFamily="18" charset="0"/>
                                </a:rPr>
                                <m:t>𝑑</m:t>
                              </m:r>
                              <m:r>
                                <a:rPr lang="es-ES" b="0" i="1" smtClean="0">
                                  <a:latin typeface="Cambria Math" panose="02040503050406030204" pitchFamily="18" charset="0"/>
                                </a:rPr>
                                <m:t>[</m:t>
                              </m:r>
                              <m:r>
                                <a:rPr lang="es-ES" b="0" i="1" smtClean="0">
                                  <a:latin typeface="Cambria Math" panose="02040503050406030204" pitchFamily="18" charset="0"/>
                                </a:rPr>
                                <m:t>𝐾𝑚</m:t>
                              </m:r>
                              <m:r>
                                <a:rPr lang="es-ES" b="0" i="1" smtClean="0">
                                  <a:latin typeface="Cambria Math" panose="02040503050406030204" pitchFamily="18" charset="0"/>
                                </a:rPr>
                                <m:t>]</m:t>
                              </m:r>
                            </m:e>
                          </m:func>
                        </m:e>
                      </m:func>
                    </m:oMath>
                  </m:oMathPara>
                </a14:m>
                <a:endParaRPr lang="es-ES_tradnl" dirty="0"/>
              </a:p>
            </p:txBody>
          </p:sp>
        </mc:Choice>
        <mc:Fallback>
          <p:sp>
            <p:nvSpPr>
              <p:cNvPr id="10" name="CuadroTexto 9">
                <a:extLst>
                  <a:ext uri="{FF2B5EF4-FFF2-40B4-BE49-F238E27FC236}">
                    <a16:creationId xmlns:a16="http://schemas.microsoft.com/office/drawing/2014/main" id="{E1F277F1-5DA2-164C-B63E-725388F813F0}"/>
                  </a:ext>
                </a:extLst>
              </p:cNvPr>
              <p:cNvSpPr txBox="1">
                <a:spLocks noRot="1" noChangeAspect="1" noMove="1" noResize="1" noEditPoints="1" noAdjustHandles="1" noChangeArrowheads="1" noChangeShapeType="1" noTextEdit="1"/>
              </p:cNvSpPr>
              <p:nvPr/>
            </p:nvSpPr>
            <p:spPr>
              <a:xfrm>
                <a:off x="1754782" y="4769103"/>
                <a:ext cx="5278753" cy="390748"/>
              </a:xfrm>
              <a:prstGeom prst="rect">
                <a:avLst/>
              </a:prstGeom>
              <a:blipFill>
                <a:blip r:embed="rId4"/>
                <a:stretch>
                  <a:fillRect b="-6250"/>
                </a:stretch>
              </a:blipFill>
            </p:spPr>
            <p:txBody>
              <a:bodyPr/>
              <a:lstStyle/>
              <a:p>
                <a:r>
                  <a:rPr lang="es-ES_tradnl">
                    <a:noFill/>
                  </a:rPr>
                  <a:t> </a:t>
                </a:r>
              </a:p>
            </p:txBody>
          </p:sp>
        </mc:Fallback>
      </mc:AlternateContent>
      <p:sp>
        <p:nvSpPr>
          <p:cNvPr id="12" name="Forma libre 11">
            <a:extLst>
              <a:ext uri="{FF2B5EF4-FFF2-40B4-BE49-F238E27FC236}">
                <a16:creationId xmlns:a16="http://schemas.microsoft.com/office/drawing/2014/main" id="{F4631205-110B-6840-BE45-130BA996F7BE}"/>
              </a:ext>
            </a:extLst>
          </p:cNvPr>
          <p:cNvSpPr/>
          <p:nvPr/>
        </p:nvSpPr>
        <p:spPr>
          <a:xfrm>
            <a:off x="781201" y="2913749"/>
            <a:ext cx="8466120" cy="112620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Añadiendo los términos negativos (pérdidas que pudieran añadirse a la propagación:</a:t>
            </a: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dirty="0">
                <a:solidFill>
                  <a:srgbClr val="000000"/>
                </a:solidFill>
                <a:latin typeface="Arial" pitchFamily="18"/>
                <a:ea typeface="WenQuanYi Zen Hei" pitchFamily="2"/>
                <a:cs typeface="WenQuanYi Zen Hei" pitchFamily="2"/>
              </a:rPr>
              <a:t>Lluvia, interferencias, etc…</a:t>
            </a: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sp>
        <p:nvSpPr>
          <p:cNvPr id="13" name="Forma libre 12">
            <a:extLst>
              <a:ext uri="{FF2B5EF4-FFF2-40B4-BE49-F238E27FC236}">
                <a16:creationId xmlns:a16="http://schemas.microsoft.com/office/drawing/2014/main" id="{DB0DB7CF-3304-DD40-95DF-71C1F24A0C72}"/>
              </a:ext>
            </a:extLst>
          </p:cNvPr>
          <p:cNvSpPr/>
          <p:nvPr/>
        </p:nvSpPr>
        <p:spPr>
          <a:xfrm>
            <a:off x="858959" y="4180066"/>
            <a:ext cx="5904671" cy="41832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Y como siempre las pérdidas de espacio libre son:</a:t>
            </a:r>
          </a:p>
        </p:txBody>
      </p:sp>
      <p:sp>
        <p:nvSpPr>
          <p:cNvPr id="14" name="Forma libre 13">
            <a:extLst>
              <a:ext uri="{FF2B5EF4-FFF2-40B4-BE49-F238E27FC236}">
                <a16:creationId xmlns:a16="http://schemas.microsoft.com/office/drawing/2014/main" id="{483590C3-8BC5-EC4C-B919-CA32D9559FFF}"/>
              </a:ext>
            </a:extLst>
          </p:cNvPr>
          <p:cNvSpPr/>
          <p:nvPr/>
        </p:nvSpPr>
        <p:spPr>
          <a:xfrm>
            <a:off x="781200" y="5690131"/>
            <a:ext cx="8466120" cy="14801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a:t>
            </a:r>
            <a:r>
              <a:rPr lang="es-ES" sz="2000" b="1" i="0" u="none" strike="noStrike" baseline="0" dirty="0">
                <a:ln>
                  <a:noFill/>
                </a:ln>
                <a:solidFill>
                  <a:srgbClr val="000000"/>
                </a:solidFill>
                <a:latin typeface="Arial" pitchFamily="18"/>
                <a:ea typeface="WenQuanYi Zen Hei" pitchFamily="2"/>
                <a:cs typeface="WenQuanYi Zen Hei" pitchFamily="2"/>
              </a:rPr>
              <a:t>Enlace limitado en potencia</a:t>
            </a:r>
            <a:r>
              <a:rPr lang="es-ES" sz="2000" b="0" i="0" u="none" strike="noStrike" baseline="0" dirty="0">
                <a:ln>
                  <a:noFill/>
                </a:ln>
                <a:solidFill>
                  <a:srgbClr val="000000"/>
                </a:solidFill>
                <a:latin typeface="Arial" pitchFamily="18"/>
                <a:ea typeface="WenQuanYi Zen Hei" pitchFamily="2"/>
                <a:cs typeface="WenQuanYi Zen Hei" pitchFamily="2"/>
              </a:rPr>
              <a:t>? La potencia recibida ha de ser superior o igual a la sensibilidad del receptor (incluyendo un margen)</a:t>
            </a: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dirty="0">
                <a:solidFill>
                  <a:srgbClr val="000000"/>
                </a:solidFill>
                <a:latin typeface="Arial" pitchFamily="18"/>
                <a:ea typeface="WenQuanYi Zen Hei" pitchFamily="2"/>
                <a:cs typeface="WenQuanYi Zen Hei" pitchFamily="2"/>
              </a:rPr>
              <a:t>¿</a:t>
            </a:r>
            <a:r>
              <a:rPr lang="es-ES" sz="2000" b="1" dirty="0">
                <a:solidFill>
                  <a:srgbClr val="000000"/>
                </a:solidFill>
                <a:latin typeface="Arial" pitchFamily="18"/>
                <a:ea typeface="WenQuanYi Zen Hei" pitchFamily="2"/>
                <a:cs typeface="WenQuanYi Zen Hei" pitchFamily="2"/>
              </a:rPr>
              <a:t>Relación S/N mínima</a:t>
            </a:r>
            <a:r>
              <a:rPr lang="es-ES" sz="2000" dirty="0">
                <a:solidFill>
                  <a:srgbClr val="000000"/>
                </a:solidFill>
                <a:latin typeface="Arial" pitchFamily="18"/>
                <a:ea typeface="WenQuanYi Zen Hei" pitchFamily="2"/>
                <a:cs typeface="WenQuanYi Zen Hei" pitchFamily="2"/>
              </a:rPr>
              <a:t>? La proporción entre la señal recibida y el ruido en el receptor ha de ser tal que logre la Pe objetivo (enlaces digitales)</a:t>
            </a: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03AEC60C-EC75-9E43-88A8-B631311F5E09}"/>
              </a:ext>
            </a:extLst>
          </p:cNvPr>
          <p:cNvPicPr>
            <a:picLocks noChangeAspect="1"/>
          </p:cNvPicPr>
          <p:nvPr/>
        </p:nvPicPr>
        <p:blipFill>
          <a:blip r:embed="rId2"/>
          <a:stretch>
            <a:fillRect/>
          </a:stretch>
        </p:blipFill>
        <p:spPr>
          <a:xfrm>
            <a:off x="4626939" y="3994297"/>
            <a:ext cx="2959100" cy="1765300"/>
          </a:xfrm>
          <a:prstGeom prst="rect">
            <a:avLst/>
          </a:prstGeom>
        </p:spPr>
      </p:pic>
      <p:sp>
        <p:nvSpPr>
          <p:cNvPr id="2" name="Forma libre 1">
            <a:extLst>
              <a:ext uri="{FF2B5EF4-FFF2-40B4-BE49-F238E27FC236}">
                <a16:creationId xmlns:a16="http://schemas.microsoft.com/office/drawing/2014/main" id="{894CC24B-262F-CE4D-B18A-BBA66CFC8C36}"/>
              </a:ext>
            </a:extLst>
          </p:cNvPr>
          <p:cNvSpPr/>
          <p:nvPr/>
        </p:nvSpPr>
        <p:spPr>
          <a:xfrm>
            <a:off x="1256579" y="17334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Radioenlaces digitales</a:t>
            </a:r>
          </a:p>
        </p:txBody>
      </p:sp>
      <p:sp>
        <p:nvSpPr>
          <p:cNvPr id="3" name="Conector recto 2">
            <a:extLst>
              <a:ext uri="{FF2B5EF4-FFF2-40B4-BE49-F238E27FC236}">
                <a16:creationId xmlns:a16="http://schemas.microsoft.com/office/drawing/2014/main" id="{6E9234AB-5AFB-7B4F-8F41-50431EB1FBD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6032F3FE-C22A-BB44-BDD9-8F3EADA228A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FF60B23-E77F-FD47-962A-0CFA1F3A174E}"/>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97BCBC0-6557-5043-9880-A6C9E9CF1F5A}"/>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C7518143-7C5F-624E-A9F8-4156900A4488}"/>
              </a:ext>
            </a:extLst>
          </p:cNvPr>
          <p:cNvSpPr/>
          <p:nvPr/>
        </p:nvSpPr>
        <p:spPr>
          <a:xfrm>
            <a:off x="1176637" y="1391507"/>
            <a:ext cx="6011880" cy="41838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Ancho de banda de señales en BB y moduladas</a:t>
            </a:r>
          </a:p>
        </p:txBody>
      </p:sp>
      <p:pic>
        <p:nvPicPr>
          <p:cNvPr id="8" name="Imagen 7">
            <a:extLst>
              <a:ext uri="{FF2B5EF4-FFF2-40B4-BE49-F238E27FC236}">
                <a16:creationId xmlns:a16="http://schemas.microsoft.com/office/drawing/2014/main" id="{A2555F77-2DB0-224F-A620-661F333F5EA4}"/>
              </a:ext>
            </a:extLst>
          </p:cNvPr>
          <p:cNvPicPr>
            <a:picLocks noChangeAspect="1"/>
          </p:cNvPicPr>
          <p:nvPr/>
        </p:nvPicPr>
        <p:blipFill rotWithShape="1">
          <a:blip r:embed="rId3"/>
          <a:srcRect t="5067"/>
          <a:stretch/>
        </p:blipFill>
        <p:spPr>
          <a:xfrm>
            <a:off x="5770850" y="1917000"/>
            <a:ext cx="3476470" cy="2155302"/>
          </a:xfrm>
          <a:prstGeom prst="rect">
            <a:avLst/>
          </a:prstGeom>
        </p:spPr>
      </p:pic>
      <p:sp>
        <p:nvSpPr>
          <p:cNvPr id="9" name="CuadroTexto 8">
            <a:extLst>
              <a:ext uri="{FF2B5EF4-FFF2-40B4-BE49-F238E27FC236}">
                <a16:creationId xmlns:a16="http://schemas.microsoft.com/office/drawing/2014/main" id="{21ABDAFB-F852-6E43-A623-20413E7DF8E3}"/>
              </a:ext>
            </a:extLst>
          </p:cNvPr>
          <p:cNvSpPr txBox="1"/>
          <p:nvPr/>
        </p:nvSpPr>
        <p:spPr>
          <a:xfrm>
            <a:off x="3798951" y="2228556"/>
            <a:ext cx="377026" cy="369332"/>
          </a:xfrm>
          <a:prstGeom prst="rect">
            <a:avLst/>
          </a:prstGeom>
          <a:noFill/>
        </p:spPr>
        <p:txBody>
          <a:bodyPr wrap="none" rtlCol="0">
            <a:spAutoFit/>
          </a:bodyPr>
          <a:lstStyle/>
          <a:p>
            <a:r>
              <a:rPr lang="es-ES_tradnl" dirty="0"/>
              <a:t>T</a:t>
            </a:r>
            <a:r>
              <a:rPr lang="es-ES_tradnl" baseline="-25000" dirty="0"/>
              <a:t>b</a:t>
            </a:r>
          </a:p>
        </p:txBody>
      </p:sp>
      <p:sp>
        <p:nvSpPr>
          <p:cNvPr id="12" name="CuadroTexto 11">
            <a:extLst>
              <a:ext uri="{FF2B5EF4-FFF2-40B4-BE49-F238E27FC236}">
                <a16:creationId xmlns:a16="http://schemas.microsoft.com/office/drawing/2014/main" id="{0AB72234-DD2D-3C42-92C4-AE52DA9B6277}"/>
              </a:ext>
            </a:extLst>
          </p:cNvPr>
          <p:cNvSpPr txBox="1"/>
          <p:nvPr/>
        </p:nvSpPr>
        <p:spPr>
          <a:xfrm>
            <a:off x="7509085" y="2886550"/>
            <a:ext cx="583814" cy="369332"/>
          </a:xfrm>
          <a:prstGeom prst="rect">
            <a:avLst/>
          </a:prstGeom>
          <a:noFill/>
        </p:spPr>
        <p:txBody>
          <a:bodyPr wrap="none" rtlCol="0">
            <a:spAutoFit/>
          </a:bodyPr>
          <a:lstStyle/>
          <a:p>
            <a:r>
              <a:rPr lang="es-ES_tradnl" dirty="0"/>
              <a:t>1/T</a:t>
            </a:r>
            <a:r>
              <a:rPr lang="es-ES_tradnl" baseline="-25000" dirty="0"/>
              <a:t>b</a:t>
            </a:r>
          </a:p>
        </p:txBody>
      </p:sp>
      <p:cxnSp>
        <p:nvCxnSpPr>
          <p:cNvPr id="11" name="Conector recto de flecha 10">
            <a:extLst>
              <a:ext uri="{FF2B5EF4-FFF2-40B4-BE49-F238E27FC236}">
                <a16:creationId xmlns:a16="http://schemas.microsoft.com/office/drawing/2014/main" id="{7C7444C3-5902-6549-9857-19DD18980DA0}"/>
              </a:ext>
            </a:extLst>
          </p:cNvPr>
          <p:cNvCxnSpPr/>
          <p:nvPr/>
        </p:nvCxnSpPr>
        <p:spPr>
          <a:xfrm>
            <a:off x="6602819" y="3944679"/>
            <a:ext cx="11885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5CF055B5-78B4-B24C-A078-07A3158DF5A7}"/>
              </a:ext>
            </a:extLst>
          </p:cNvPr>
          <p:cNvSpPr txBox="1"/>
          <p:nvPr/>
        </p:nvSpPr>
        <p:spPr>
          <a:xfrm>
            <a:off x="6794581" y="3998741"/>
            <a:ext cx="987771" cy="369332"/>
          </a:xfrm>
          <a:prstGeom prst="rect">
            <a:avLst/>
          </a:prstGeom>
          <a:noFill/>
        </p:spPr>
        <p:txBody>
          <a:bodyPr wrap="none" rtlCol="0">
            <a:spAutoFit/>
          </a:bodyPr>
          <a:lstStyle/>
          <a:p>
            <a:r>
              <a:rPr lang="es-ES_tradnl" b="1" dirty="0" err="1">
                <a:solidFill>
                  <a:schemeClr val="accent1"/>
                </a:solidFill>
              </a:rPr>
              <a:t>B</a:t>
            </a:r>
            <a:r>
              <a:rPr lang="es-ES_tradnl" b="1" baseline="-25000" dirty="0" err="1">
                <a:solidFill>
                  <a:schemeClr val="accent1"/>
                </a:solidFill>
              </a:rPr>
              <a:t>bb</a:t>
            </a:r>
            <a:r>
              <a:rPr lang="es-ES_tradnl" b="1" dirty="0">
                <a:solidFill>
                  <a:schemeClr val="accent1"/>
                </a:solidFill>
              </a:rPr>
              <a:t>=1/</a:t>
            </a:r>
            <a:r>
              <a:rPr lang="es-ES_tradnl" b="1" dirty="0" err="1">
                <a:solidFill>
                  <a:schemeClr val="accent1"/>
                </a:solidFill>
              </a:rPr>
              <a:t>T</a:t>
            </a:r>
            <a:r>
              <a:rPr lang="es-ES_tradnl" b="1" baseline="-25000" dirty="0" err="1">
                <a:solidFill>
                  <a:schemeClr val="accent1"/>
                </a:solidFill>
              </a:rPr>
              <a:t>s</a:t>
            </a:r>
            <a:endParaRPr lang="es-ES_tradnl" b="1" baseline="-25000" dirty="0">
              <a:solidFill>
                <a:schemeClr val="accent1"/>
              </a:solidFill>
            </a:endParaRPr>
          </a:p>
        </p:txBody>
      </p:sp>
      <p:pic>
        <p:nvPicPr>
          <p:cNvPr id="4102" name="Picture 6" descr="Example of ASK modulation foramt, (a) binary signal, and (b) ASK... |  Download Scientific Diagram">
            <a:extLst>
              <a:ext uri="{FF2B5EF4-FFF2-40B4-BE49-F238E27FC236}">
                <a16:creationId xmlns:a16="http://schemas.microsoft.com/office/drawing/2014/main" id="{0B1DDE36-1EA9-5B46-A1AB-18CA392AE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6217" y="2716792"/>
            <a:ext cx="3702629" cy="115860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recto de flecha 16">
            <a:extLst>
              <a:ext uri="{FF2B5EF4-FFF2-40B4-BE49-F238E27FC236}">
                <a16:creationId xmlns:a16="http://schemas.microsoft.com/office/drawing/2014/main" id="{5F50E444-29EA-2540-A5E7-1BE6B818469C}"/>
              </a:ext>
            </a:extLst>
          </p:cNvPr>
          <p:cNvCxnSpPr>
            <a:cxnSpLocks/>
          </p:cNvCxnSpPr>
          <p:nvPr/>
        </p:nvCxnSpPr>
        <p:spPr>
          <a:xfrm>
            <a:off x="3774765" y="2597888"/>
            <a:ext cx="3931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EF55D8EE-27C5-F24F-B4B7-EDE4AE70CEC2}"/>
              </a:ext>
            </a:extLst>
          </p:cNvPr>
          <p:cNvCxnSpPr/>
          <p:nvPr/>
        </p:nvCxnSpPr>
        <p:spPr>
          <a:xfrm>
            <a:off x="5040312" y="2828260"/>
            <a:ext cx="1286060" cy="166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9B70A1F5-0BB7-744A-B98D-90201C9E1D18}"/>
              </a:ext>
            </a:extLst>
          </p:cNvPr>
          <p:cNvCxnSpPr>
            <a:cxnSpLocks/>
          </p:cNvCxnSpPr>
          <p:nvPr/>
        </p:nvCxnSpPr>
        <p:spPr>
          <a:xfrm>
            <a:off x="3983457" y="3875394"/>
            <a:ext cx="827536" cy="467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B4C49CFC-687D-8842-BD51-D9F0B85744A5}"/>
              </a:ext>
            </a:extLst>
          </p:cNvPr>
          <p:cNvSpPr txBox="1"/>
          <p:nvPr/>
        </p:nvSpPr>
        <p:spPr>
          <a:xfrm>
            <a:off x="5640810" y="5656447"/>
            <a:ext cx="1135247" cy="369332"/>
          </a:xfrm>
          <a:prstGeom prst="rect">
            <a:avLst/>
          </a:prstGeom>
          <a:noFill/>
        </p:spPr>
        <p:txBody>
          <a:bodyPr wrap="none" rtlCol="0">
            <a:spAutoFit/>
          </a:bodyPr>
          <a:lstStyle/>
          <a:p>
            <a:r>
              <a:rPr lang="es-ES_tradnl" b="1" dirty="0" err="1">
                <a:solidFill>
                  <a:schemeClr val="accent1"/>
                </a:solidFill>
              </a:rPr>
              <a:t>B</a:t>
            </a:r>
            <a:r>
              <a:rPr lang="es-ES_tradnl" b="1" baseline="-25000" dirty="0" err="1">
                <a:solidFill>
                  <a:schemeClr val="accent1"/>
                </a:solidFill>
              </a:rPr>
              <a:t>mod</a:t>
            </a:r>
            <a:r>
              <a:rPr lang="es-ES_tradnl" b="1" dirty="0">
                <a:solidFill>
                  <a:schemeClr val="accent1"/>
                </a:solidFill>
              </a:rPr>
              <a:t>=2/T</a:t>
            </a:r>
            <a:r>
              <a:rPr lang="es-ES_tradnl" b="1" baseline="-25000" dirty="0">
                <a:solidFill>
                  <a:schemeClr val="accent1"/>
                </a:solidFill>
              </a:rPr>
              <a:t>b</a:t>
            </a:r>
          </a:p>
        </p:txBody>
      </p:sp>
      <p:sp>
        <p:nvSpPr>
          <p:cNvPr id="21" name="CuadroTexto 20">
            <a:extLst>
              <a:ext uri="{FF2B5EF4-FFF2-40B4-BE49-F238E27FC236}">
                <a16:creationId xmlns:a16="http://schemas.microsoft.com/office/drawing/2014/main" id="{66B54631-067F-124C-8623-85BE0947479B}"/>
              </a:ext>
            </a:extLst>
          </p:cNvPr>
          <p:cNvSpPr txBox="1"/>
          <p:nvPr/>
        </p:nvSpPr>
        <p:spPr>
          <a:xfrm>
            <a:off x="1960324" y="6149599"/>
            <a:ext cx="5772671" cy="646331"/>
          </a:xfrm>
          <a:prstGeom prst="rect">
            <a:avLst/>
          </a:prstGeom>
          <a:noFill/>
        </p:spPr>
        <p:txBody>
          <a:bodyPr wrap="none" rtlCol="0">
            <a:spAutoFit/>
          </a:bodyPr>
          <a:lstStyle/>
          <a:p>
            <a:r>
              <a:rPr lang="es-ES_tradnl" dirty="0"/>
              <a:t>El espectro no cambia si se codifican varios bits por símbolo</a:t>
            </a:r>
          </a:p>
          <a:p>
            <a:r>
              <a:rPr lang="es-ES_tradnl" dirty="0"/>
              <a:t>Normalmente se usan PSK binaria o PSK diferencial</a:t>
            </a:r>
          </a:p>
        </p:txBody>
      </p:sp>
      <p:sp>
        <p:nvSpPr>
          <p:cNvPr id="27" name="CuadroTexto 26">
            <a:extLst>
              <a:ext uri="{FF2B5EF4-FFF2-40B4-BE49-F238E27FC236}">
                <a16:creationId xmlns:a16="http://schemas.microsoft.com/office/drawing/2014/main" id="{C31F5558-6E69-9F4E-88BF-8600E84EB73B}"/>
              </a:ext>
            </a:extLst>
          </p:cNvPr>
          <p:cNvSpPr txBox="1"/>
          <p:nvPr/>
        </p:nvSpPr>
        <p:spPr>
          <a:xfrm>
            <a:off x="6422283" y="4495042"/>
            <a:ext cx="830420" cy="369332"/>
          </a:xfrm>
          <a:prstGeom prst="rect">
            <a:avLst/>
          </a:prstGeom>
          <a:noFill/>
        </p:spPr>
        <p:txBody>
          <a:bodyPr wrap="none" rtlCol="0">
            <a:spAutoFit/>
          </a:bodyPr>
          <a:lstStyle/>
          <a:p>
            <a:r>
              <a:rPr lang="es-ES_tradnl" dirty="0"/>
              <a:t>f</a:t>
            </a:r>
            <a:r>
              <a:rPr lang="es-ES_tradnl" baseline="-25000" dirty="0"/>
              <a:t>c</a:t>
            </a:r>
            <a:r>
              <a:rPr lang="es-ES_tradnl" dirty="0"/>
              <a:t>+1/T</a:t>
            </a:r>
            <a:r>
              <a:rPr lang="es-ES_tradnl" baseline="-25000" dirty="0"/>
              <a:t>b</a:t>
            </a:r>
          </a:p>
        </p:txBody>
      </p:sp>
      <p:cxnSp>
        <p:nvCxnSpPr>
          <p:cNvPr id="24" name="Conector recto de flecha 23">
            <a:extLst>
              <a:ext uri="{FF2B5EF4-FFF2-40B4-BE49-F238E27FC236}">
                <a16:creationId xmlns:a16="http://schemas.microsoft.com/office/drawing/2014/main" id="{9C34457E-EAA3-0045-83D2-B1277082A53A}"/>
              </a:ext>
            </a:extLst>
          </p:cNvPr>
          <p:cNvCxnSpPr/>
          <p:nvPr/>
        </p:nvCxnSpPr>
        <p:spPr>
          <a:xfrm>
            <a:off x="7733058" y="3296093"/>
            <a:ext cx="0" cy="258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90592EF5-D7EC-DF4F-9357-2E9D5926AB74}"/>
              </a:ext>
            </a:extLst>
          </p:cNvPr>
          <p:cNvCxnSpPr>
            <a:cxnSpLocks/>
          </p:cNvCxnSpPr>
          <p:nvPr/>
        </p:nvCxnSpPr>
        <p:spPr>
          <a:xfrm flipH="1">
            <a:off x="6445839" y="4846653"/>
            <a:ext cx="156980" cy="288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459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14" name="Marcador de número de diapositiva 3">
            <a:extLst>
              <a:ext uri="{FF2B5EF4-FFF2-40B4-BE49-F238E27FC236}">
                <a16:creationId xmlns:a16="http://schemas.microsoft.com/office/drawing/2014/main" id="{094DA02C-3E8B-4D45-A0B3-981B45F1E386}"/>
              </a:ext>
            </a:extLst>
          </p:cNvPr>
          <p:cNvSpPr>
            <a:spLocks noGrp="1"/>
          </p:cNvSpPr>
          <p:nvPr>
            <p:ph type="sldNum" sz="quarter" idx="12"/>
          </p:nvPr>
        </p:nvSpPr>
        <p:spPr/>
        <p:txBody>
          <a:bodyPr/>
          <a:lstStyle/>
          <a:p>
            <a:pPr lvl="0"/>
            <a:fld id="{4E8772B2-4BF2-7344-A4C0-358C88C49292}" type="slidenum">
              <a:t>11</a:t>
            </a:fld>
            <a:endParaRPr lang="es-ES"/>
          </a:p>
        </p:txBody>
      </p:sp>
      <p:sp>
        <p:nvSpPr>
          <p:cNvPr id="2" name="Forma libre 1">
            <a:extLst>
              <a:ext uri="{FF2B5EF4-FFF2-40B4-BE49-F238E27FC236}">
                <a16:creationId xmlns:a16="http://schemas.microsoft.com/office/drawing/2014/main" id="{3C1F04FB-BDC9-BE4A-8A1B-7674E5274091}"/>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4B3CC3DF-4EDC-DF4B-B0EF-C11199296E8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A46C5F90-3104-CA42-86AE-42D7170AB21F}"/>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1F620C57-2DB0-EE4E-B491-EC2EDD6DFBA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37339E8C-3853-F741-BCE2-C3521834F790}"/>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A00888B7-B855-CA47-A130-50AA9A46A496}"/>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830003E9-0C62-BB45-AF07-1522693A2412}"/>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20D68B66-BEC7-4D4E-8D30-CE95F338F2F4}"/>
              </a:ext>
            </a:extLst>
          </p:cNvPr>
          <p:cNvSpPr/>
          <p:nvPr/>
        </p:nvSpPr>
        <p:spPr>
          <a:xfrm>
            <a:off x="4968000" y="1944000"/>
            <a:ext cx="3456000" cy="374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6A383E78-20CC-9840-950C-FC38898D2DE1}"/>
              </a:ext>
            </a:extLst>
          </p:cNvPr>
          <p:cNvSpPr/>
          <p:nvPr/>
        </p:nvSpPr>
        <p:spPr>
          <a:xfrm>
            <a:off x="576000" y="1764000"/>
            <a:ext cx="3456000" cy="21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240C70FB-141A-F241-B1B1-AB4F51D526BB}"/>
              </a:ext>
            </a:extLst>
          </p:cNvPr>
          <p:cNvSpPr/>
          <p:nvPr/>
        </p:nvSpPr>
        <p:spPr>
          <a:xfrm flipV="1">
            <a:off x="2448000" y="2664000"/>
            <a:ext cx="2376000" cy="1728000"/>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3B5C5338-23ED-164A-AE7C-3F96B621CED1}"/>
              </a:ext>
            </a:extLst>
          </p:cNvPr>
          <p:cNvSpPr/>
          <p:nvPr/>
        </p:nvSpPr>
        <p:spPr>
          <a:xfrm>
            <a:off x="4824000" y="2088000"/>
            <a:ext cx="4968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Ganancia directiva</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Relación entre ganancia y directividad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1">
            <a:extLst>
              <a:ext uri="{FF2B5EF4-FFF2-40B4-BE49-F238E27FC236}">
                <a16:creationId xmlns:a16="http://schemas.microsoft.com/office/drawing/2014/main" id="{894CC24B-262F-CE4D-B18A-BBA66CFC8C36}"/>
              </a:ext>
            </a:extLst>
          </p:cNvPr>
          <p:cNvSpPr/>
          <p:nvPr/>
        </p:nvSpPr>
        <p:spPr>
          <a:xfrm>
            <a:off x="1256579" y="17334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Radioenlaces digitales</a:t>
            </a:r>
          </a:p>
        </p:txBody>
      </p:sp>
      <p:sp>
        <p:nvSpPr>
          <p:cNvPr id="3" name="Conector recto 2">
            <a:extLst>
              <a:ext uri="{FF2B5EF4-FFF2-40B4-BE49-F238E27FC236}">
                <a16:creationId xmlns:a16="http://schemas.microsoft.com/office/drawing/2014/main" id="{6E9234AB-5AFB-7B4F-8F41-50431EB1FBD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6032F3FE-C22A-BB44-BDD9-8F3EADA228A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FF60B23-E77F-FD47-962A-0CFA1F3A174E}"/>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97BCBC0-6557-5043-9880-A6C9E9CF1F5A}"/>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C7518143-7C5F-624E-A9F8-4156900A4488}"/>
              </a:ext>
            </a:extLst>
          </p:cNvPr>
          <p:cNvSpPr/>
          <p:nvPr/>
        </p:nvSpPr>
        <p:spPr>
          <a:xfrm>
            <a:off x="1134107" y="1880605"/>
            <a:ext cx="7191690" cy="112620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Figura de mérito en enlaces digitales</a:t>
            </a:r>
            <a:r>
              <a:rPr lang="es-ES" sz="2000" b="0" i="0" u="none" strike="noStrike" baseline="0" dirty="0">
                <a:ln>
                  <a:noFill/>
                </a:ln>
                <a:solidFill>
                  <a:srgbClr val="000000"/>
                </a:solidFill>
                <a:latin typeface="Arial" pitchFamily="18"/>
                <a:ea typeface="WenQuanYi Zen Hei" pitchFamily="2"/>
                <a:cs typeface="WenQuanYi Zen Hei" pitchFamily="2"/>
              </a:rPr>
              <a:t>: E</a:t>
            </a:r>
            <a:r>
              <a:rPr lang="es-ES" sz="2000" b="0" i="0" u="none" strike="noStrike" baseline="-25000" dirty="0">
                <a:ln>
                  <a:noFill/>
                </a:ln>
                <a:solidFill>
                  <a:srgbClr val="000000"/>
                </a:solidFill>
                <a:latin typeface="Arial" pitchFamily="18"/>
                <a:ea typeface="WenQuanYi Zen Hei" pitchFamily="2"/>
                <a:cs typeface="WenQuanYi Zen Hei" pitchFamily="2"/>
              </a:rPr>
              <a:t>b</a:t>
            </a:r>
            <a:r>
              <a:rPr lang="es-ES" sz="2000" b="0" i="0" u="none" strike="noStrike" baseline="0" dirty="0">
                <a:ln>
                  <a:noFill/>
                </a:ln>
                <a:solidFill>
                  <a:srgbClr val="000000"/>
                </a:solidFill>
                <a:latin typeface="Arial" pitchFamily="18"/>
                <a:ea typeface="WenQuanYi Zen Hei" pitchFamily="2"/>
                <a:cs typeface="WenQuanYi Zen Hei" pitchFamily="2"/>
              </a:rPr>
              <a:t>/N</a:t>
            </a:r>
            <a:r>
              <a:rPr lang="es-ES" sz="2000" b="0" i="0" u="none" strike="noStrike" baseline="-25000" dirty="0">
                <a:ln>
                  <a:noFill/>
                </a:ln>
                <a:solidFill>
                  <a:srgbClr val="000000"/>
                </a:solidFill>
                <a:latin typeface="Arial" pitchFamily="18"/>
                <a:ea typeface="WenQuanYi Zen Hei" pitchFamily="2"/>
                <a:cs typeface="WenQuanYi Zen Hei" pitchFamily="2"/>
              </a:rPr>
              <a:t>o</a:t>
            </a:r>
            <a:r>
              <a:rPr lang="es-ES" sz="2000" b="0" i="0" u="none" strike="noStrike" baseline="0" dirty="0">
                <a:ln>
                  <a:noFill/>
                </a:ln>
                <a:solidFill>
                  <a:srgbClr val="000000"/>
                </a:solidFill>
                <a:latin typeface="Arial" pitchFamily="18"/>
                <a:ea typeface="WenQuanYi Zen Hei" pitchFamily="2"/>
                <a:cs typeface="WenQuanYi Zen Hei" pitchFamily="2"/>
              </a:rPr>
              <a:t> (adimensional)</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dirty="0">
                <a:solidFill>
                  <a:srgbClr val="000000"/>
                </a:solidFill>
                <a:latin typeface="Arial" pitchFamily="18"/>
                <a:ea typeface="WenQuanYi Zen Hei" pitchFamily="2"/>
                <a:cs typeface="WenQuanYi Zen Hei" pitchFamily="2"/>
              </a:rPr>
              <a:t>(Energía del bit)/(Potencia de ruido por Hz)</a:t>
            </a: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sp>
        <p:nvSpPr>
          <p:cNvPr id="23" name="Forma libre 22">
            <a:extLst>
              <a:ext uri="{FF2B5EF4-FFF2-40B4-BE49-F238E27FC236}">
                <a16:creationId xmlns:a16="http://schemas.microsoft.com/office/drawing/2014/main" id="{DA628EEF-F803-8D44-A960-B1DED93A9624}"/>
              </a:ext>
            </a:extLst>
          </p:cNvPr>
          <p:cNvSpPr/>
          <p:nvPr/>
        </p:nvSpPr>
        <p:spPr>
          <a:xfrm>
            <a:off x="2341970" y="2841079"/>
            <a:ext cx="4750316" cy="25419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Relación de E</a:t>
            </a:r>
            <a:r>
              <a:rPr lang="es-ES" sz="2000" b="0" i="0" u="none" strike="noStrike" baseline="-25000" dirty="0">
                <a:ln>
                  <a:noFill/>
                </a:ln>
                <a:solidFill>
                  <a:srgbClr val="000000"/>
                </a:solidFill>
                <a:latin typeface="Arial" pitchFamily="18"/>
                <a:ea typeface="WenQuanYi Zen Hei" pitchFamily="2"/>
                <a:cs typeface="WenQuanYi Zen Hei" pitchFamily="2"/>
              </a:rPr>
              <a:t>b</a:t>
            </a:r>
            <a:r>
              <a:rPr lang="es-ES" sz="2000" b="0" i="0" u="none" strike="noStrike" baseline="0" dirty="0">
                <a:ln>
                  <a:noFill/>
                </a:ln>
                <a:solidFill>
                  <a:srgbClr val="000000"/>
                </a:solidFill>
                <a:latin typeface="Arial" pitchFamily="18"/>
                <a:ea typeface="WenQuanYi Zen Hei" pitchFamily="2"/>
                <a:cs typeface="WenQuanYi Zen Hei" pitchFamily="2"/>
              </a:rPr>
              <a:t>/N</a:t>
            </a:r>
            <a:r>
              <a:rPr lang="es-ES" sz="2000" b="0" i="0" u="none" strike="noStrike" baseline="-25000" dirty="0">
                <a:ln>
                  <a:noFill/>
                </a:ln>
                <a:solidFill>
                  <a:srgbClr val="000000"/>
                </a:solidFill>
                <a:latin typeface="Arial" pitchFamily="18"/>
                <a:ea typeface="WenQuanYi Zen Hei" pitchFamily="2"/>
                <a:cs typeface="WenQuanYi Zen Hei" pitchFamily="2"/>
              </a:rPr>
              <a:t>o</a:t>
            </a:r>
            <a:r>
              <a:rPr lang="es-ES" sz="2000" b="0" i="0" u="none" strike="noStrike" baseline="0" dirty="0">
                <a:ln>
                  <a:noFill/>
                </a:ln>
                <a:solidFill>
                  <a:srgbClr val="000000"/>
                </a:solidFill>
                <a:latin typeface="Arial" pitchFamily="18"/>
                <a:ea typeface="WenQuanYi Zen Hei" pitchFamily="2"/>
                <a:cs typeface="WenQuanYi Zen Hei" pitchFamily="2"/>
              </a:rPr>
              <a:t> con S/N</a:t>
            </a: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dirty="0">
                <a:solidFill>
                  <a:schemeClr val="accent1"/>
                </a:solidFill>
                <a:latin typeface="Arial" pitchFamily="18"/>
                <a:ea typeface="WenQuanYi Zen Hei" pitchFamily="2"/>
                <a:cs typeface="WenQuanYi Zen Hei" pitchFamily="2"/>
              </a:rPr>
              <a:t>(</a:t>
            </a:r>
            <a:r>
              <a:rPr lang="es-ES" sz="2000" b="1" i="0" u="none" strike="noStrike" baseline="0" dirty="0">
                <a:ln>
                  <a:noFill/>
                </a:ln>
                <a:solidFill>
                  <a:schemeClr val="accent1"/>
                </a:solidFill>
                <a:latin typeface="Arial" pitchFamily="18"/>
                <a:ea typeface="WenQuanYi Zen Hei" pitchFamily="2"/>
                <a:cs typeface="WenQuanYi Zen Hei" pitchFamily="2"/>
              </a:rPr>
              <a:t>E</a:t>
            </a:r>
            <a:r>
              <a:rPr lang="es-ES" sz="2000" b="1" i="0" u="none" strike="noStrike" baseline="-25000" dirty="0">
                <a:ln>
                  <a:noFill/>
                </a:ln>
                <a:solidFill>
                  <a:schemeClr val="accent1"/>
                </a:solidFill>
                <a:latin typeface="Arial" pitchFamily="18"/>
                <a:ea typeface="WenQuanYi Zen Hei" pitchFamily="2"/>
                <a:cs typeface="WenQuanYi Zen Hei" pitchFamily="2"/>
              </a:rPr>
              <a:t>b</a:t>
            </a:r>
            <a:r>
              <a:rPr lang="es-ES" sz="2000" b="1" i="0" u="none" strike="noStrike" baseline="0" dirty="0">
                <a:ln>
                  <a:noFill/>
                </a:ln>
                <a:solidFill>
                  <a:schemeClr val="accent1"/>
                </a:solidFill>
                <a:latin typeface="Arial" pitchFamily="18"/>
                <a:ea typeface="WenQuanYi Zen Hei" pitchFamily="2"/>
                <a:cs typeface="WenQuanYi Zen Hei" pitchFamily="2"/>
              </a:rPr>
              <a:t>/N</a:t>
            </a:r>
            <a:r>
              <a:rPr lang="es-ES" sz="2000" b="1" i="0" u="none" strike="noStrike" baseline="-25000" dirty="0">
                <a:ln>
                  <a:noFill/>
                </a:ln>
                <a:solidFill>
                  <a:schemeClr val="accent1"/>
                </a:solidFill>
                <a:latin typeface="Arial" pitchFamily="18"/>
                <a:ea typeface="WenQuanYi Zen Hei" pitchFamily="2"/>
                <a:cs typeface="WenQuanYi Zen Hei" pitchFamily="2"/>
              </a:rPr>
              <a:t>o</a:t>
            </a:r>
            <a:r>
              <a:rPr lang="es-ES" sz="2000" b="1" i="0" u="none" strike="noStrike" baseline="0" dirty="0">
                <a:ln>
                  <a:noFill/>
                </a:ln>
                <a:solidFill>
                  <a:schemeClr val="accent1"/>
                </a:solidFill>
                <a:latin typeface="Arial" pitchFamily="18"/>
                <a:ea typeface="WenQuanYi Zen Hei" pitchFamily="2"/>
                <a:cs typeface="WenQuanYi Zen Hei" pitchFamily="2"/>
              </a:rPr>
              <a:t> )x (R/B) = S/N</a:t>
            </a: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dirty="0">
                <a:solidFill>
                  <a:srgbClr val="000000"/>
                </a:solidFill>
                <a:latin typeface="Arial" pitchFamily="18"/>
                <a:ea typeface="WenQuanYi Zen Hei" pitchFamily="2"/>
                <a:cs typeface="WenQuanYi Zen Hei" pitchFamily="2"/>
              </a:rPr>
              <a:t>donde: </a:t>
            </a:r>
          </a:p>
          <a:p>
            <a:pPr marL="342900" marR="0" lvl="0" indent="-342900" algn="l" hangingPunct="1">
              <a:lnSpc>
                <a:spcPct val="115000"/>
              </a:lnSpc>
              <a:spcBef>
                <a:spcPts val="0"/>
              </a:spcBef>
              <a:spcAft>
                <a:spcPts val="0"/>
              </a:spcAft>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R= Régimen binario (bits/s)=1/T</a:t>
            </a:r>
            <a:r>
              <a:rPr lang="es-ES" sz="2000" baseline="-25000" dirty="0">
                <a:solidFill>
                  <a:srgbClr val="000000"/>
                </a:solidFill>
                <a:latin typeface="Arial" pitchFamily="18"/>
                <a:ea typeface="WenQuanYi Zen Hei" pitchFamily="2"/>
                <a:cs typeface="WenQuanYi Zen Hei" pitchFamily="2"/>
              </a:rPr>
              <a:t>b</a:t>
            </a:r>
            <a:endParaRPr lang="es-ES" sz="2000" b="0" i="0" u="none" strike="noStrike" baseline="-25000" dirty="0">
              <a:ln>
                <a:noFill/>
              </a:ln>
              <a:solidFill>
                <a:srgbClr val="000000"/>
              </a:solidFill>
              <a:latin typeface="Arial" pitchFamily="18"/>
              <a:ea typeface="WenQuanYi Zen Hei" pitchFamily="2"/>
              <a:cs typeface="WenQuanYi Zen Hei" pitchFamily="2"/>
            </a:endParaRPr>
          </a:p>
          <a:p>
            <a:pPr marL="342900" marR="0" lvl="0" indent="-342900" algn="l" hangingPunct="1">
              <a:lnSpc>
                <a:spcPct val="115000"/>
              </a:lnSpc>
              <a:spcBef>
                <a:spcPts val="0"/>
              </a:spcBef>
              <a:spcAft>
                <a:spcPts val="0"/>
              </a:spcAft>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dirty="0">
                <a:solidFill>
                  <a:srgbClr val="000000"/>
                </a:solidFill>
                <a:latin typeface="Arial" pitchFamily="18"/>
                <a:ea typeface="WenQuanYi Zen Hei" pitchFamily="2"/>
                <a:cs typeface="WenQuanYi Zen Hei" pitchFamily="2"/>
              </a:rPr>
              <a:t>  B= Ancho de banda de ruido (Hz)</a:t>
            </a:r>
          </a:p>
          <a:p>
            <a:pPr marL="342900" marR="0" lvl="0" indent="-342900" algn="l" hangingPunct="1">
              <a:lnSpc>
                <a:spcPct val="115000"/>
              </a:lnSpc>
              <a:spcBef>
                <a:spcPts val="0"/>
              </a:spcBef>
              <a:spcAft>
                <a:spcPts val="0"/>
              </a:spcAft>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R/B= Eficiencia espectral (bits/s/Hz)</a:t>
            </a:r>
          </a:p>
        </p:txBody>
      </p:sp>
      <p:sp>
        <p:nvSpPr>
          <p:cNvPr id="26" name="CuadroTexto 25">
            <a:extLst>
              <a:ext uri="{FF2B5EF4-FFF2-40B4-BE49-F238E27FC236}">
                <a16:creationId xmlns:a16="http://schemas.microsoft.com/office/drawing/2014/main" id="{CD1D78B1-480A-7940-8816-BBEE3F45B5DF}"/>
              </a:ext>
            </a:extLst>
          </p:cNvPr>
          <p:cNvSpPr txBox="1"/>
          <p:nvPr/>
        </p:nvSpPr>
        <p:spPr>
          <a:xfrm>
            <a:off x="1364901" y="5606904"/>
            <a:ext cx="7412350" cy="646331"/>
          </a:xfrm>
          <a:prstGeom prst="rect">
            <a:avLst/>
          </a:prstGeom>
          <a:noFill/>
        </p:spPr>
        <p:txBody>
          <a:bodyPr wrap="none" rtlCol="0">
            <a:spAutoFit/>
          </a:bodyPr>
          <a:lstStyle/>
          <a:p>
            <a:r>
              <a:rPr lang="es-ES_tradnl" dirty="0"/>
              <a:t>En el caso binario en BB R=1/</a:t>
            </a:r>
            <a:r>
              <a:rPr lang="es-ES_tradnl" dirty="0" err="1"/>
              <a:t>T</a:t>
            </a:r>
            <a:r>
              <a:rPr lang="es-ES_tradnl" baseline="-25000" dirty="0" err="1"/>
              <a:t>s</a:t>
            </a:r>
            <a:r>
              <a:rPr lang="es-ES_tradnl" dirty="0"/>
              <a:t> y B=1/</a:t>
            </a:r>
            <a:r>
              <a:rPr lang="es-ES_tradnl" dirty="0" err="1"/>
              <a:t>T</a:t>
            </a:r>
            <a:r>
              <a:rPr lang="es-ES_tradnl" baseline="-25000" dirty="0" err="1"/>
              <a:t>s</a:t>
            </a:r>
            <a:r>
              <a:rPr lang="es-ES_tradnl" dirty="0"/>
              <a:t> con lo que la eficiencia espectral es 1</a:t>
            </a:r>
          </a:p>
          <a:p>
            <a:r>
              <a:rPr lang="es-ES_tradnl" dirty="0"/>
              <a:t>La eficiencia espectral tiene sentido cuando se codifican los bits en símbolos</a:t>
            </a:r>
          </a:p>
        </p:txBody>
      </p:sp>
    </p:spTree>
    <p:extLst>
      <p:ext uri="{BB962C8B-B14F-4D97-AF65-F5344CB8AC3E}">
        <p14:creationId xmlns:p14="http://schemas.microsoft.com/office/powerpoint/2010/main" val="4338545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1">
            <a:extLst>
              <a:ext uri="{FF2B5EF4-FFF2-40B4-BE49-F238E27FC236}">
                <a16:creationId xmlns:a16="http://schemas.microsoft.com/office/drawing/2014/main" id="{894CC24B-262F-CE4D-B18A-BBA66CFC8C36}"/>
              </a:ext>
            </a:extLst>
          </p:cNvPr>
          <p:cNvSpPr/>
          <p:nvPr/>
        </p:nvSpPr>
        <p:spPr>
          <a:xfrm>
            <a:off x="1256579" y="17334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Radioenlaces digitales</a:t>
            </a:r>
          </a:p>
        </p:txBody>
      </p:sp>
      <p:sp>
        <p:nvSpPr>
          <p:cNvPr id="3" name="Conector recto 2">
            <a:extLst>
              <a:ext uri="{FF2B5EF4-FFF2-40B4-BE49-F238E27FC236}">
                <a16:creationId xmlns:a16="http://schemas.microsoft.com/office/drawing/2014/main" id="{6E9234AB-5AFB-7B4F-8F41-50431EB1FBD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6032F3FE-C22A-BB44-BDD9-8F3EADA228A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FF60B23-E77F-FD47-962A-0CFA1F3A174E}"/>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97BCBC0-6557-5043-9880-A6C9E9CF1F5A}"/>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C7518143-7C5F-624E-A9F8-4156900A4488}"/>
              </a:ext>
            </a:extLst>
          </p:cNvPr>
          <p:cNvSpPr/>
          <p:nvPr/>
        </p:nvSpPr>
        <p:spPr>
          <a:xfrm>
            <a:off x="1134107" y="1880605"/>
            <a:ext cx="8233642" cy="18341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Codificación de bits en símbolos</a:t>
            </a:r>
            <a:r>
              <a:rPr lang="es-ES" sz="2000" b="0" i="0" u="none" strike="noStrike" baseline="0" dirty="0">
                <a:ln>
                  <a:noFill/>
                </a:ln>
                <a:solidFill>
                  <a:srgbClr val="000000"/>
                </a:solidFill>
                <a:latin typeface="Arial" pitchFamily="18"/>
                <a:ea typeface="WenQuanYi Zen Hei" pitchFamily="2"/>
                <a:cs typeface="WenQuanYi Zen Hei" pitchFamily="2"/>
              </a:rPr>
              <a:t>:</a:t>
            </a:r>
          </a:p>
          <a:p>
            <a:pPr marL="342900" marR="0" lvl="0" indent="-342900" algn="l" hangingPunct="1">
              <a:lnSpc>
                <a:spcPct val="115000"/>
              </a:lnSpc>
              <a:spcBef>
                <a:spcPts val="0"/>
              </a:spcBef>
              <a:spcAft>
                <a:spcPts val="0"/>
              </a:spcAft>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dirty="0">
                <a:solidFill>
                  <a:srgbClr val="000000"/>
                </a:solidFill>
                <a:latin typeface="Arial" pitchFamily="18"/>
                <a:ea typeface="WenQuanYi Zen Hei" pitchFamily="2"/>
                <a:cs typeface="WenQuanYi Zen Hei" pitchFamily="2"/>
              </a:rPr>
              <a:t>Se agrupan “m” bits en M símbolos</a:t>
            </a:r>
          </a:p>
          <a:p>
            <a:pPr marL="342900" marR="0" lvl="0" indent="-342900" algn="l" hangingPunct="1">
              <a:lnSpc>
                <a:spcPct val="115000"/>
              </a:lnSpc>
              <a:spcBef>
                <a:spcPts val="0"/>
              </a:spcBef>
              <a:spcAft>
                <a:spcPts val="0"/>
              </a:spcAft>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Habrá log</a:t>
            </a:r>
            <a:r>
              <a:rPr lang="es-ES" sz="2000" b="0" i="0" u="none" strike="noStrike" baseline="-25000" dirty="0">
                <a:ln>
                  <a:noFill/>
                </a:ln>
                <a:solidFill>
                  <a:srgbClr val="000000"/>
                </a:solidFill>
                <a:latin typeface="Arial" pitchFamily="18"/>
                <a:ea typeface="WenQuanYi Zen Hei" pitchFamily="2"/>
                <a:cs typeface="WenQuanYi Zen Hei" pitchFamily="2"/>
              </a:rPr>
              <a:t>2</a:t>
            </a:r>
            <a:r>
              <a:rPr lang="es-ES" sz="2000" b="0" i="0" u="none" strike="noStrike" baseline="0" dirty="0">
                <a:ln>
                  <a:noFill/>
                </a:ln>
                <a:solidFill>
                  <a:srgbClr val="000000"/>
                </a:solidFill>
                <a:latin typeface="Arial" pitchFamily="18"/>
                <a:ea typeface="WenQuanYi Zen Hei" pitchFamily="2"/>
                <a:cs typeface="WenQuanYi Zen Hei" pitchFamily="2"/>
              </a:rPr>
              <a:t>M bits en cada símbolo</a:t>
            </a:r>
          </a:p>
          <a:p>
            <a:pPr marL="342900" marR="0" lvl="0" indent="-342900" algn="l" hangingPunct="1">
              <a:lnSpc>
                <a:spcPct val="115000"/>
              </a:lnSpc>
              <a:spcBef>
                <a:spcPts val="0"/>
              </a:spcBef>
              <a:spcAft>
                <a:spcPts val="0"/>
              </a:spcAft>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dirty="0">
                <a:solidFill>
                  <a:srgbClr val="000000"/>
                </a:solidFill>
                <a:latin typeface="Arial" pitchFamily="18"/>
                <a:ea typeface="WenQuanYi Zen Hei" pitchFamily="2"/>
                <a:cs typeface="WenQuanYi Zen Hei" pitchFamily="2"/>
              </a:rPr>
              <a:t>Relación entre el régimen del bit y el del símbolo:</a:t>
            </a:r>
          </a:p>
          <a:p>
            <a:pPr marL="800100" lvl="1" indent="-342900">
              <a:lnSpc>
                <a:spcPct val="115000"/>
              </a:lnSpc>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chemeClr val="accent1"/>
                </a:solidFill>
                <a:latin typeface="Arial" pitchFamily="18"/>
                <a:ea typeface="WenQuanYi Zen Hei" pitchFamily="2"/>
                <a:cs typeface="WenQuanYi Zen Hei" pitchFamily="2"/>
              </a:rPr>
              <a:t>R (bits/s) = </a:t>
            </a:r>
            <a:r>
              <a:rPr lang="es-ES" sz="2000" b="1" i="0" u="none" strike="noStrike" baseline="0" dirty="0" err="1">
                <a:ln>
                  <a:noFill/>
                </a:ln>
                <a:solidFill>
                  <a:schemeClr val="accent1"/>
                </a:solidFill>
                <a:latin typeface="Arial" pitchFamily="18"/>
                <a:ea typeface="WenQuanYi Zen Hei" pitchFamily="2"/>
                <a:cs typeface="WenQuanYi Zen Hei" pitchFamily="2"/>
              </a:rPr>
              <a:t>R</a:t>
            </a:r>
            <a:r>
              <a:rPr lang="es-ES" sz="2000" b="1" i="0" u="none" strike="noStrike" baseline="-25000" dirty="0" err="1">
                <a:ln>
                  <a:noFill/>
                </a:ln>
                <a:solidFill>
                  <a:schemeClr val="accent1"/>
                </a:solidFill>
                <a:latin typeface="Arial" pitchFamily="18"/>
                <a:ea typeface="WenQuanYi Zen Hei" pitchFamily="2"/>
                <a:cs typeface="WenQuanYi Zen Hei" pitchFamily="2"/>
              </a:rPr>
              <a:t>s</a:t>
            </a:r>
            <a:r>
              <a:rPr lang="es-ES" sz="2000" b="1" i="0" u="none" strike="noStrike" baseline="0" dirty="0">
                <a:ln>
                  <a:noFill/>
                </a:ln>
                <a:solidFill>
                  <a:schemeClr val="accent1"/>
                </a:solidFill>
                <a:latin typeface="Arial" pitchFamily="18"/>
                <a:ea typeface="WenQuanYi Zen Hei" pitchFamily="2"/>
                <a:cs typeface="WenQuanYi Zen Hei" pitchFamily="2"/>
              </a:rPr>
              <a:t> (símbolos/s = baudios) x log</a:t>
            </a:r>
            <a:r>
              <a:rPr lang="es-ES" sz="2000" b="1" i="0" u="none" strike="noStrike" baseline="-25000" dirty="0">
                <a:ln>
                  <a:noFill/>
                </a:ln>
                <a:solidFill>
                  <a:schemeClr val="accent1"/>
                </a:solidFill>
                <a:latin typeface="Arial" pitchFamily="18"/>
                <a:ea typeface="WenQuanYi Zen Hei" pitchFamily="2"/>
                <a:cs typeface="WenQuanYi Zen Hei" pitchFamily="2"/>
              </a:rPr>
              <a:t>2</a:t>
            </a:r>
            <a:r>
              <a:rPr lang="es-ES" sz="2000" b="1" i="0" u="none" strike="noStrike" baseline="0" dirty="0">
                <a:ln>
                  <a:noFill/>
                </a:ln>
                <a:solidFill>
                  <a:schemeClr val="accent1"/>
                </a:solidFill>
                <a:latin typeface="Arial" pitchFamily="18"/>
                <a:ea typeface="WenQuanYi Zen Hei" pitchFamily="2"/>
                <a:cs typeface="WenQuanYi Zen Hei" pitchFamily="2"/>
              </a:rPr>
              <a:t>M (bits/símbolo)</a:t>
            </a:r>
          </a:p>
        </p:txBody>
      </p:sp>
      <p:sp>
        <p:nvSpPr>
          <p:cNvPr id="9" name="CuadroTexto 8">
            <a:extLst>
              <a:ext uri="{FF2B5EF4-FFF2-40B4-BE49-F238E27FC236}">
                <a16:creationId xmlns:a16="http://schemas.microsoft.com/office/drawing/2014/main" id="{11E1CC0E-4881-B14B-B2AF-50668AF0BE0F}"/>
              </a:ext>
            </a:extLst>
          </p:cNvPr>
          <p:cNvSpPr txBox="1"/>
          <p:nvPr/>
        </p:nvSpPr>
        <p:spPr>
          <a:xfrm>
            <a:off x="1364906" y="4001387"/>
            <a:ext cx="7322710" cy="2862322"/>
          </a:xfrm>
          <a:prstGeom prst="rect">
            <a:avLst/>
          </a:prstGeom>
          <a:noFill/>
        </p:spPr>
        <p:txBody>
          <a:bodyPr wrap="none" rtlCol="0">
            <a:spAutoFit/>
          </a:bodyPr>
          <a:lstStyle/>
          <a:p>
            <a:r>
              <a:rPr lang="es-ES_tradnl" dirty="0"/>
              <a:t>En el caso de codificación en M símbolos R=</a:t>
            </a:r>
            <a:r>
              <a:rPr lang="es-ES_tradnl" dirty="0" err="1"/>
              <a:t>R</a:t>
            </a:r>
            <a:r>
              <a:rPr lang="es-ES_tradnl" baseline="-25000" dirty="0" err="1"/>
              <a:t>s</a:t>
            </a:r>
            <a:r>
              <a:rPr lang="es-ES_tradnl" dirty="0"/>
              <a:t> x log</a:t>
            </a:r>
            <a:r>
              <a:rPr lang="es-ES_tradnl" baseline="-25000" dirty="0"/>
              <a:t>2</a:t>
            </a:r>
            <a:r>
              <a:rPr lang="es-ES_tradnl" dirty="0"/>
              <a:t>M y B=1/</a:t>
            </a:r>
            <a:r>
              <a:rPr lang="es-ES_tradnl" dirty="0" err="1"/>
              <a:t>T</a:t>
            </a:r>
            <a:r>
              <a:rPr lang="es-ES_tradnl" baseline="-25000" dirty="0" err="1"/>
              <a:t>s</a:t>
            </a:r>
            <a:r>
              <a:rPr lang="es-ES_tradnl" dirty="0"/>
              <a:t> = </a:t>
            </a:r>
            <a:r>
              <a:rPr lang="es-ES_tradnl" dirty="0" err="1"/>
              <a:t>R</a:t>
            </a:r>
            <a:r>
              <a:rPr lang="es-ES_tradnl" baseline="-25000" dirty="0" err="1"/>
              <a:t>s</a:t>
            </a:r>
            <a:endParaRPr lang="es-ES_tradnl" baseline="-25000" dirty="0"/>
          </a:p>
          <a:p>
            <a:r>
              <a:rPr lang="es-ES_tradnl" dirty="0"/>
              <a:t>con lo que la eficiencia espectral es Log</a:t>
            </a:r>
            <a:r>
              <a:rPr lang="es-ES_tradnl" baseline="-25000" dirty="0"/>
              <a:t>2</a:t>
            </a:r>
            <a:r>
              <a:rPr lang="es-ES_tradnl" dirty="0"/>
              <a:t>M (bits/s/Hz) y por tanto:</a:t>
            </a:r>
          </a:p>
          <a:p>
            <a:endParaRPr lang="es-ES_tradnl" dirty="0"/>
          </a:p>
          <a:p>
            <a:pPr algn="ctr"/>
            <a:r>
              <a:rPr lang="es-ES" b="1" dirty="0">
                <a:solidFill>
                  <a:schemeClr val="accent1"/>
                </a:solidFill>
                <a:latin typeface="Arial" pitchFamily="18"/>
                <a:ea typeface="WenQuanYi Zen Hei" pitchFamily="2"/>
                <a:cs typeface="WenQuanYi Zen Hei" pitchFamily="2"/>
              </a:rPr>
              <a:t>(E</a:t>
            </a:r>
            <a:r>
              <a:rPr lang="es-ES" b="1" baseline="-25000" dirty="0">
                <a:solidFill>
                  <a:schemeClr val="accent1"/>
                </a:solidFill>
                <a:latin typeface="Arial" pitchFamily="18"/>
                <a:ea typeface="WenQuanYi Zen Hei" pitchFamily="2"/>
                <a:cs typeface="WenQuanYi Zen Hei" pitchFamily="2"/>
              </a:rPr>
              <a:t>b</a:t>
            </a:r>
            <a:r>
              <a:rPr lang="es-ES" b="1" dirty="0">
                <a:solidFill>
                  <a:schemeClr val="accent1"/>
                </a:solidFill>
                <a:latin typeface="Arial" pitchFamily="18"/>
                <a:ea typeface="WenQuanYi Zen Hei" pitchFamily="2"/>
                <a:cs typeface="WenQuanYi Zen Hei" pitchFamily="2"/>
              </a:rPr>
              <a:t>/N</a:t>
            </a:r>
            <a:r>
              <a:rPr lang="es-ES" b="1" baseline="-25000" dirty="0">
                <a:solidFill>
                  <a:schemeClr val="accent1"/>
                </a:solidFill>
                <a:latin typeface="Arial" pitchFamily="18"/>
                <a:ea typeface="WenQuanYi Zen Hei" pitchFamily="2"/>
                <a:cs typeface="WenQuanYi Zen Hei" pitchFamily="2"/>
              </a:rPr>
              <a:t>o</a:t>
            </a:r>
            <a:r>
              <a:rPr lang="es-ES" b="1" dirty="0">
                <a:solidFill>
                  <a:schemeClr val="accent1"/>
                </a:solidFill>
                <a:latin typeface="Arial" pitchFamily="18"/>
                <a:ea typeface="WenQuanYi Zen Hei" pitchFamily="2"/>
                <a:cs typeface="WenQuanYi Zen Hei" pitchFamily="2"/>
              </a:rPr>
              <a:t> )x Log</a:t>
            </a:r>
            <a:r>
              <a:rPr lang="es-ES" b="1" baseline="-25000" dirty="0">
                <a:solidFill>
                  <a:schemeClr val="accent1"/>
                </a:solidFill>
                <a:latin typeface="Arial" pitchFamily="18"/>
                <a:ea typeface="WenQuanYi Zen Hei" pitchFamily="2"/>
                <a:cs typeface="WenQuanYi Zen Hei" pitchFamily="2"/>
              </a:rPr>
              <a:t>2</a:t>
            </a:r>
            <a:r>
              <a:rPr lang="es-ES" b="1" dirty="0">
                <a:solidFill>
                  <a:schemeClr val="accent1"/>
                </a:solidFill>
                <a:latin typeface="Arial" pitchFamily="18"/>
                <a:ea typeface="WenQuanYi Zen Hei" pitchFamily="2"/>
                <a:cs typeface="WenQuanYi Zen Hei" pitchFamily="2"/>
              </a:rPr>
              <a:t>M = S/N</a:t>
            </a:r>
          </a:p>
          <a:p>
            <a:endParaRPr lang="es-ES_tradnl" dirty="0"/>
          </a:p>
          <a:p>
            <a:r>
              <a:rPr lang="es-ES_tradnl" dirty="0"/>
              <a:t>Con lo que las modulaciones multinivel pueden transmitir información</a:t>
            </a:r>
          </a:p>
          <a:p>
            <a:r>
              <a:rPr lang="es-ES_tradnl" dirty="0"/>
              <a:t>binaria a gran velocidad en un ancho de banda reducido (a costa de</a:t>
            </a:r>
          </a:p>
          <a:p>
            <a:r>
              <a:rPr lang="es-ES_tradnl" dirty="0"/>
              <a:t>mas potencia para mantener la P</a:t>
            </a:r>
            <a:r>
              <a:rPr lang="es-ES_tradnl" baseline="-25000" dirty="0"/>
              <a:t>e</a:t>
            </a:r>
            <a:r>
              <a:rPr lang="es-ES_tradnl" dirty="0"/>
              <a:t>)</a:t>
            </a:r>
          </a:p>
          <a:p>
            <a:r>
              <a:rPr lang="es-ES_tradnl" dirty="0"/>
              <a:t>En radioenlaces digitales se usan modulaciones coherentes PSK multinivel o </a:t>
            </a:r>
          </a:p>
          <a:p>
            <a:r>
              <a:rPr lang="es-ES_tradnl" dirty="0"/>
              <a:t>QAM (M=16-1024) si son de alta capacidad</a:t>
            </a:r>
          </a:p>
        </p:txBody>
      </p:sp>
    </p:spTree>
    <p:extLst>
      <p:ext uri="{BB962C8B-B14F-4D97-AF65-F5344CB8AC3E}">
        <p14:creationId xmlns:p14="http://schemas.microsoft.com/office/powerpoint/2010/main" val="34193159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1">
            <a:extLst>
              <a:ext uri="{FF2B5EF4-FFF2-40B4-BE49-F238E27FC236}">
                <a16:creationId xmlns:a16="http://schemas.microsoft.com/office/drawing/2014/main" id="{894CC24B-262F-CE4D-B18A-BBA66CFC8C36}"/>
              </a:ext>
            </a:extLst>
          </p:cNvPr>
          <p:cNvSpPr/>
          <p:nvPr/>
        </p:nvSpPr>
        <p:spPr>
          <a:xfrm>
            <a:off x="1256579" y="17334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Radioenlaces digitales</a:t>
            </a:r>
          </a:p>
        </p:txBody>
      </p:sp>
      <p:sp>
        <p:nvSpPr>
          <p:cNvPr id="3" name="Conector recto 2">
            <a:extLst>
              <a:ext uri="{FF2B5EF4-FFF2-40B4-BE49-F238E27FC236}">
                <a16:creationId xmlns:a16="http://schemas.microsoft.com/office/drawing/2014/main" id="{6E9234AB-5AFB-7B4F-8F41-50431EB1FBD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6032F3FE-C22A-BB44-BDD9-8F3EADA228A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FF60B23-E77F-FD47-962A-0CFA1F3A174E}"/>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97BCBC0-6557-5043-9880-A6C9E9CF1F5A}"/>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10" name="Imagen 9">
            <a:extLst>
              <a:ext uri="{FF2B5EF4-FFF2-40B4-BE49-F238E27FC236}">
                <a16:creationId xmlns:a16="http://schemas.microsoft.com/office/drawing/2014/main" id="{52B5B77F-4D44-DD4A-9DCF-0DEFC24DE29B}"/>
              </a:ext>
            </a:extLst>
          </p:cNvPr>
          <p:cNvPicPr>
            <a:picLocks noChangeAspect="1"/>
          </p:cNvPicPr>
          <p:nvPr/>
        </p:nvPicPr>
        <p:blipFill>
          <a:blip r:embed="rId2"/>
          <a:stretch>
            <a:fillRect/>
          </a:stretch>
        </p:blipFill>
        <p:spPr>
          <a:xfrm>
            <a:off x="1726479" y="1738238"/>
            <a:ext cx="6832600" cy="1765300"/>
          </a:xfrm>
          <a:prstGeom prst="rect">
            <a:avLst/>
          </a:prstGeom>
        </p:spPr>
      </p:pic>
      <p:pic>
        <p:nvPicPr>
          <p:cNvPr id="11" name="Imagen 10">
            <a:extLst>
              <a:ext uri="{FF2B5EF4-FFF2-40B4-BE49-F238E27FC236}">
                <a16:creationId xmlns:a16="http://schemas.microsoft.com/office/drawing/2014/main" id="{C8F0AD09-2B4F-B74E-9F67-900A9BECBB52}"/>
              </a:ext>
            </a:extLst>
          </p:cNvPr>
          <p:cNvPicPr>
            <a:picLocks noChangeAspect="1"/>
          </p:cNvPicPr>
          <p:nvPr/>
        </p:nvPicPr>
        <p:blipFill>
          <a:blip r:embed="rId3"/>
          <a:stretch>
            <a:fillRect/>
          </a:stretch>
        </p:blipFill>
        <p:spPr>
          <a:xfrm>
            <a:off x="2434856" y="3647106"/>
            <a:ext cx="4837850" cy="3388951"/>
          </a:xfrm>
          <a:prstGeom prst="rect">
            <a:avLst/>
          </a:prstGeom>
        </p:spPr>
      </p:pic>
      <p:sp>
        <p:nvSpPr>
          <p:cNvPr id="12" name="Rectángulo 11">
            <a:extLst>
              <a:ext uri="{FF2B5EF4-FFF2-40B4-BE49-F238E27FC236}">
                <a16:creationId xmlns:a16="http://schemas.microsoft.com/office/drawing/2014/main" id="{AF5FB77E-AB51-1A40-B8EE-B19716490EF1}"/>
              </a:ext>
            </a:extLst>
          </p:cNvPr>
          <p:cNvSpPr/>
          <p:nvPr/>
        </p:nvSpPr>
        <p:spPr>
          <a:xfrm>
            <a:off x="4197369" y="1393439"/>
            <a:ext cx="2525050" cy="369332"/>
          </a:xfrm>
          <a:prstGeom prst="rect">
            <a:avLst/>
          </a:prstGeom>
        </p:spPr>
        <p:txBody>
          <a:bodyPr wrap="none">
            <a:spAutoFit/>
          </a:bodyPr>
          <a:lstStyle/>
          <a:p>
            <a:r>
              <a:rPr lang="es-ES" b="1" dirty="0">
                <a:solidFill>
                  <a:srgbClr val="000000"/>
                </a:solidFill>
                <a:latin typeface="Arial" pitchFamily="18"/>
                <a:ea typeface="WenQuanYi Zen Hei" pitchFamily="2"/>
                <a:cs typeface="WenQuanYi Zen Hei" pitchFamily="2"/>
              </a:rPr>
              <a:t>QPSK (PSK con M=4)</a:t>
            </a:r>
            <a:endParaRPr lang="es-ES_tradnl" dirty="0"/>
          </a:p>
        </p:txBody>
      </p:sp>
    </p:spTree>
    <p:extLst>
      <p:ext uri="{BB962C8B-B14F-4D97-AF65-F5344CB8AC3E}">
        <p14:creationId xmlns:p14="http://schemas.microsoft.com/office/powerpoint/2010/main" val="33646264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1">
            <a:extLst>
              <a:ext uri="{FF2B5EF4-FFF2-40B4-BE49-F238E27FC236}">
                <a16:creationId xmlns:a16="http://schemas.microsoft.com/office/drawing/2014/main" id="{894CC24B-262F-CE4D-B18A-BBA66CFC8C36}"/>
              </a:ext>
            </a:extLst>
          </p:cNvPr>
          <p:cNvSpPr/>
          <p:nvPr/>
        </p:nvSpPr>
        <p:spPr>
          <a:xfrm>
            <a:off x="1256579" y="17334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Radioenlaces digitales</a:t>
            </a:r>
          </a:p>
        </p:txBody>
      </p:sp>
      <p:sp>
        <p:nvSpPr>
          <p:cNvPr id="3" name="Conector recto 2">
            <a:extLst>
              <a:ext uri="{FF2B5EF4-FFF2-40B4-BE49-F238E27FC236}">
                <a16:creationId xmlns:a16="http://schemas.microsoft.com/office/drawing/2014/main" id="{6E9234AB-5AFB-7B4F-8F41-50431EB1FBD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6032F3FE-C22A-BB44-BDD9-8F3EADA228A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FF60B23-E77F-FD47-962A-0CFA1F3A174E}"/>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97BCBC0-6557-5043-9880-A6C9E9CF1F5A}"/>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Rectángulo 11">
            <a:extLst>
              <a:ext uri="{FF2B5EF4-FFF2-40B4-BE49-F238E27FC236}">
                <a16:creationId xmlns:a16="http://schemas.microsoft.com/office/drawing/2014/main" id="{AF5FB77E-AB51-1A40-B8EE-B19716490EF1}"/>
              </a:ext>
            </a:extLst>
          </p:cNvPr>
          <p:cNvSpPr/>
          <p:nvPr/>
        </p:nvSpPr>
        <p:spPr>
          <a:xfrm>
            <a:off x="4197369" y="1393439"/>
            <a:ext cx="1056700" cy="369332"/>
          </a:xfrm>
          <a:prstGeom prst="rect">
            <a:avLst/>
          </a:prstGeom>
        </p:spPr>
        <p:txBody>
          <a:bodyPr wrap="none">
            <a:spAutoFit/>
          </a:bodyPr>
          <a:lstStyle/>
          <a:p>
            <a:r>
              <a:rPr lang="es-ES" b="1" dirty="0">
                <a:solidFill>
                  <a:srgbClr val="000000"/>
                </a:solidFill>
                <a:latin typeface="Arial" pitchFamily="18"/>
                <a:ea typeface="WenQuanYi Zen Hei" pitchFamily="2"/>
                <a:cs typeface="WenQuanYi Zen Hei" pitchFamily="2"/>
              </a:rPr>
              <a:t>16-QAM</a:t>
            </a:r>
            <a:endParaRPr lang="es-ES_tradnl" dirty="0"/>
          </a:p>
        </p:txBody>
      </p:sp>
      <p:pic>
        <p:nvPicPr>
          <p:cNvPr id="7" name="Imagen 6">
            <a:extLst>
              <a:ext uri="{FF2B5EF4-FFF2-40B4-BE49-F238E27FC236}">
                <a16:creationId xmlns:a16="http://schemas.microsoft.com/office/drawing/2014/main" id="{72B30684-09AE-1546-9477-2668977C1B60}"/>
              </a:ext>
            </a:extLst>
          </p:cNvPr>
          <p:cNvPicPr>
            <a:picLocks noChangeAspect="1"/>
          </p:cNvPicPr>
          <p:nvPr/>
        </p:nvPicPr>
        <p:blipFill>
          <a:blip r:embed="rId2"/>
          <a:stretch>
            <a:fillRect/>
          </a:stretch>
        </p:blipFill>
        <p:spPr>
          <a:xfrm>
            <a:off x="3023919" y="2414291"/>
            <a:ext cx="3403600" cy="3517900"/>
          </a:xfrm>
          <a:prstGeom prst="rect">
            <a:avLst/>
          </a:prstGeom>
        </p:spPr>
      </p:pic>
    </p:spTree>
    <p:extLst>
      <p:ext uri="{BB962C8B-B14F-4D97-AF65-F5344CB8AC3E}">
        <p14:creationId xmlns:p14="http://schemas.microsoft.com/office/powerpoint/2010/main" val="5322833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1">
            <a:extLst>
              <a:ext uri="{FF2B5EF4-FFF2-40B4-BE49-F238E27FC236}">
                <a16:creationId xmlns:a16="http://schemas.microsoft.com/office/drawing/2014/main" id="{894CC24B-262F-CE4D-B18A-BBA66CFC8C36}"/>
              </a:ext>
            </a:extLst>
          </p:cNvPr>
          <p:cNvSpPr/>
          <p:nvPr/>
        </p:nvSpPr>
        <p:spPr>
          <a:xfrm>
            <a:off x="1256579" y="17334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Radioenlaces digitales</a:t>
            </a:r>
          </a:p>
        </p:txBody>
      </p:sp>
      <p:sp>
        <p:nvSpPr>
          <p:cNvPr id="3" name="Conector recto 2">
            <a:extLst>
              <a:ext uri="{FF2B5EF4-FFF2-40B4-BE49-F238E27FC236}">
                <a16:creationId xmlns:a16="http://schemas.microsoft.com/office/drawing/2014/main" id="{6E9234AB-5AFB-7B4F-8F41-50431EB1FBD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6032F3FE-C22A-BB44-BDD9-8F3EADA228A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FF60B23-E77F-FD47-962A-0CFA1F3A174E}"/>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97BCBC0-6557-5043-9880-A6C9E9CF1F5A}"/>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 name="Rectángulo 7">
            <a:extLst>
              <a:ext uri="{FF2B5EF4-FFF2-40B4-BE49-F238E27FC236}">
                <a16:creationId xmlns:a16="http://schemas.microsoft.com/office/drawing/2014/main" id="{ADF8F0B5-5FB8-B74B-82C9-688D027A5E3B}"/>
              </a:ext>
            </a:extLst>
          </p:cNvPr>
          <p:cNvSpPr/>
          <p:nvPr/>
        </p:nvSpPr>
        <p:spPr>
          <a:xfrm>
            <a:off x="781200" y="1701540"/>
            <a:ext cx="8597225" cy="1477328"/>
          </a:xfrm>
          <a:prstGeom prst="rect">
            <a:avLst/>
          </a:prstGeom>
        </p:spPr>
        <p:txBody>
          <a:bodyPr wrap="none">
            <a:spAutoFit/>
          </a:bodyPr>
          <a:lstStyle/>
          <a:p>
            <a:r>
              <a:rPr lang="es-ES" b="1" dirty="0">
                <a:solidFill>
                  <a:srgbClr val="000000"/>
                </a:solidFill>
                <a:latin typeface="Arial" pitchFamily="18"/>
                <a:ea typeface="WenQuanYi Zen Hei" pitchFamily="2"/>
                <a:cs typeface="WenQuanYi Zen Hei" pitchFamily="2"/>
              </a:rPr>
              <a:t>Generalmente nos piden que el enlace cumpla </a:t>
            </a:r>
          </a:p>
          <a:p>
            <a:r>
              <a:rPr lang="es-ES" b="1" dirty="0">
                <a:solidFill>
                  <a:srgbClr val="000000"/>
                </a:solidFill>
                <a:latin typeface="Arial" pitchFamily="18"/>
                <a:ea typeface="WenQuanYi Zen Hei" pitchFamily="2"/>
                <a:cs typeface="WenQuanYi Zen Hei" pitchFamily="2"/>
              </a:rPr>
              <a:t>una determinada </a:t>
            </a:r>
            <a:r>
              <a:rPr lang="es-ES" b="1" dirty="0" err="1">
                <a:solidFill>
                  <a:srgbClr val="000000"/>
                </a:solidFill>
                <a:latin typeface="Arial" pitchFamily="18"/>
                <a:ea typeface="WenQuanYi Zen Hei" pitchFamily="2"/>
                <a:cs typeface="WenQuanYi Zen Hei" pitchFamily="2"/>
              </a:rPr>
              <a:t>P</a:t>
            </a:r>
            <a:r>
              <a:rPr lang="es-ES" b="1" baseline="-25000" dirty="0" err="1">
                <a:solidFill>
                  <a:srgbClr val="000000"/>
                </a:solidFill>
                <a:latin typeface="Arial" pitchFamily="18"/>
                <a:ea typeface="WenQuanYi Zen Hei" pitchFamily="2"/>
                <a:cs typeface="WenQuanYi Zen Hei" pitchFamily="2"/>
              </a:rPr>
              <a:t>eb</a:t>
            </a:r>
            <a:r>
              <a:rPr lang="es-ES" b="1" dirty="0">
                <a:solidFill>
                  <a:srgbClr val="000000"/>
                </a:solidFill>
                <a:latin typeface="Arial" pitchFamily="18"/>
                <a:ea typeface="WenQuanYi Zen Hei" pitchFamily="2"/>
                <a:cs typeface="WenQuanYi Zen Hei" pitchFamily="2"/>
              </a:rPr>
              <a:t> (probabilidad de error de bit) y tenemos que comprobar</a:t>
            </a:r>
          </a:p>
          <a:p>
            <a:r>
              <a:rPr lang="es-ES" b="1" dirty="0">
                <a:solidFill>
                  <a:srgbClr val="000000"/>
                </a:solidFill>
                <a:latin typeface="Arial" pitchFamily="18"/>
                <a:ea typeface="WenQuanYi Zen Hei" pitchFamily="2"/>
                <a:cs typeface="WenQuanYi Zen Hei" pitchFamily="2"/>
              </a:rPr>
              <a:t>o diseñarlo para ello:</a:t>
            </a:r>
          </a:p>
          <a:p>
            <a:endParaRPr lang="es-ES" b="1" dirty="0">
              <a:solidFill>
                <a:srgbClr val="000000"/>
              </a:solidFill>
              <a:latin typeface="Arial" pitchFamily="18"/>
            </a:endParaRPr>
          </a:p>
          <a:p>
            <a:pPr marL="342900" indent="-342900">
              <a:buFont typeface="+mj-lt"/>
              <a:buAutoNum type="arabicPeriod"/>
            </a:pPr>
            <a:r>
              <a:rPr lang="es-ES" dirty="0">
                <a:solidFill>
                  <a:srgbClr val="000000"/>
                </a:solidFill>
                <a:latin typeface="Arial" pitchFamily="18"/>
              </a:rPr>
              <a:t>Calcular la Eb/No que se necesitaría según la modulación usada:</a:t>
            </a:r>
            <a:endParaRPr lang="es-ES_tradnl" dirty="0"/>
          </a:p>
        </p:txBody>
      </p:sp>
      <p:pic>
        <p:nvPicPr>
          <p:cNvPr id="11" name="Imagen 10">
            <a:extLst>
              <a:ext uri="{FF2B5EF4-FFF2-40B4-BE49-F238E27FC236}">
                <a16:creationId xmlns:a16="http://schemas.microsoft.com/office/drawing/2014/main" id="{22BEF3FF-5E0A-404D-A574-4BC8F7D3ADF3}"/>
              </a:ext>
            </a:extLst>
          </p:cNvPr>
          <p:cNvPicPr>
            <a:picLocks noChangeAspect="1"/>
          </p:cNvPicPr>
          <p:nvPr/>
        </p:nvPicPr>
        <p:blipFill>
          <a:blip r:embed="rId2"/>
          <a:stretch>
            <a:fillRect/>
          </a:stretch>
        </p:blipFill>
        <p:spPr>
          <a:xfrm>
            <a:off x="728662" y="3173129"/>
            <a:ext cx="8623300" cy="3606800"/>
          </a:xfrm>
          <a:prstGeom prst="rect">
            <a:avLst/>
          </a:prstGeom>
        </p:spPr>
      </p:pic>
    </p:spTree>
    <p:extLst>
      <p:ext uri="{BB962C8B-B14F-4D97-AF65-F5344CB8AC3E}">
        <p14:creationId xmlns:p14="http://schemas.microsoft.com/office/powerpoint/2010/main" val="38008318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1">
            <a:extLst>
              <a:ext uri="{FF2B5EF4-FFF2-40B4-BE49-F238E27FC236}">
                <a16:creationId xmlns:a16="http://schemas.microsoft.com/office/drawing/2014/main" id="{894CC24B-262F-CE4D-B18A-BBA66CFC8C36}"/>
              </a:ext>
            </a:extLst>
          </p:cNvPr>
          <p:cNvSpPr/>
          <p:nvPr/>
        </p:nvSpPr>
        <p:spPr>
          <a:xfrm>
            <a:off x="1256579" y="17334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Radioenlaces digitales</a:t>
            </a:r>
          </a:p>
        </p:txBody>
      </p:sp>
      <p:sp>
        <p:nvSpPr>
          <p:cNvPr id="3" name="Conector recto 2">
            <a:extLst>
              <a:ext uri="{FF2B5EF4-FFF2-40B4-BE49-F238E27FC236}">
                <a16:creationId xmlns:a16="http://schemas.microsoft.com/office/drawing/2014/main" id="{6E9234AB-5AFB-7B4F-8F41-50431EB1FBD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6032F3FE-C22A-BB44-BDD9-8F3EADA228A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FF60B23-E77F-FD47-962A-0CFA1F3A174E}"/>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97BCBC0-6557-5043-9880-A6C9E9CF1F5A}"/>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 name="Rectángulo 7">
            <a:extLst>
              <a:ext uri="{FF2B5EF4-FFF2-40B4-BE49-F238E27FC236}">
                <a16:creationId xmlns:a16="http://schemas.microsoft.com/office/drawing/2014/main" id="{ADF8F0B5-5FB8-B74B-82C9-688D027A5E3B}"/>
              </a:ext>
            </a:extLst>
          </p:cNvPr>
          <p:cNvSpPr/>
          <p:nvPr/>
        </p:nvSpPr>
        <p:spPr>
          <a:xfrm>
            <a:off x="637380" y="4221910"/>
            <a:ext cx="8751114" cy="2585323"/>
          </a:xfrm>
          <a:prstGeom prst="rect">
            <a:avLst/>
          </a:prstGeom>
        </p:spPr>
        <p:txBody>
          <a:bodyPr wrap="none">
            <a:spAutoFit/>
          </a:bodyPr>
          <a:lstStyle/>
          <a:p>
            <a:r>
              <a:rPr lang="es-ES" dirty="0">
                <a:solidFill>
                  <a:srgbClr val="000000"/>
                </a:solidFill>
                <a:latin typeface="Arial" pitchFamily="18"/>
              </a:rPr>
              <a:t>2.- Calcular la relación S/N asociada según la eficiencia espectral de la modulación:</a:t>
            </a:r>
          </a:p>
          <a:p>
            <a:r>
              <a:rPr lang="es-ES" dirty="0">
                <a:solidFill>
                  <a:schemeClr val="accent1"/>
                </a:solidFill>
                <a:latin typeface="Arial" pitchFamily="18"/>
                <a:ea typeface="WenQuanYi Zen Hei" pitchFamily="2"/>
                <a:cs typeface="WenQuanYi Zen Hei" pitchFamily="2"/>
              </a:rPr>
              <a:t>			</a:t>
            </a:r>
          </a:p>
          <a:p>
            <a:pPr algn="ctr"/>
            <a:r>
              <a:rPr lang="es-ES" dirty="0">
                <a:solidFill>
                  <a:schemeClr val="accent1"/>
                </a:solidFill>
                <a:latin typeface="Arial" pitchFamily="18"/>
                <a:ea typeface="WenQuanYi Zen Hei" pitchFamily="2"/>
                <a:cs typeface="WenQuanYi Zen Hei" pitchFamily="2"/>
              </a:rPr>
              <a:t>(E</a:t>
            </a:r>
            <a:r>
              <a:rPr lang="es-ES" baseline="-25000" dirty="0">
                <a:solidFill>
                  <a:schemeClr val="accent1"/>
                </a:solidFill>
                <a:latin typeface="Arial" pitchFamily="18"/>
                <a:ea typeface="WenQuanYi Zen Hei" pitchFamily="2"/>
                <a:cs typeface="WenQuanYi Zen Hei" pitchFamily="2"/>
              </a:rPr>
              <a:t>b</a:t>
            </a:r>
            <a:r>
              <a:rPr lang="es-ES" dirty="0">
                <a:solidFill>
                  <a:schemeClr val="accent1"/>
                </a:solidFill>
                <a:latin typeface="Arial" pitchFamily="18"/>
                <a:ea typeface="WenQuanYi Zen Hei" pitchFamily="2"/>
                <a:cs typeface="WenQuanYi Zen Hei" pitchFamily="2"/>
              </a:rPr>
              <a:t>/N</a:t>
            </a:r>
            <a:r>
              <a:rPr lang="es-ES" baseline="-25000" dirty="0">
                <a:solidFill>
                  <a:schemeClr val="accent1"/>
                </a:solidFill>
                <a:latin typeface="Arial" pitchFamily="18"/>
                <a:ea typeface="WenQuanYi Zen Hei" pitchFamily="2"/>
                <a:cs typeface="WenQuanYi Zen Hei" pitchFamily="2"/>
              </a:rPr>
              <a:t>o</a:t>
            </a:r>
            <a:r>
              <a:rPr lang="es-ES" dirty="0">
                <a:solidFill>
                  <a:schemeClr val="accent1"/>
                </a:solidFill>
                <a:latin typeface="Arial" pitchFamily="18"/>
                <a:ea typeface="WenQuanYi Zen Hei" pitchFamily="2"/>
                <a:cs typeface="WenQuanYi Zen Hei" pitchFamily="2"/>
              </a:rPr>
              <a:t> )x Log</a:t>
            </a:r>
            <a:r>
              <a:rPr lang="es-ES" baseline="-25000" dirty="0">
                <a:solidFill>
                  <a:schemeClr val="accent1"/>
                </a:solidFill>
                <a:latin typeface="Arial" pitchFamily="18"/>
                <a:ea typeface="WenQuanYi Zen Hei" pitchFamily="2"/>
                <a:cs typeface="WenQuanYi Zen Hei" pitchFamily="2"/>
              </a:rPr>
              <a:t>2</a:t>
            </a:r>
            <a:r>
              <a:rPr lang="es-ES" dirty="0">
                <a:solidFill>
                  <a:schemeClr val="accent1"/>
                </a:solidFill>
                <a:latin typeface="Arial" pitchFamily="18"/>
                <a:ea typeface="WenQuanYi Zen Hei" pitchFamily="2"/>
                <a:cs typeface="WenQuanYi Zen Hei" pitchFamily="2"/>
              </a:rPr>
              <a:t>M = S/N</a:t>
            </a:r>
          </a:p>
          <a:p>
            <a:endParaRPr lang="es-ES" dirty="0">
              <a:solidFill>
                <a:schemeClr val="accent1"/>
              </a:solidFill>
              <a:latin typeface="Arial" pitchFamily="18"/>
              <a:ea typeface="WenQuanYi Zen Hei" pitchFamily="2"/>
              <a:cs typeface="WenQuanYi Zen Hei" pitchFamily="2"/>
            </a:endParaRPr>
          </a:p>
          <a:p>
            <a:r>
              <a:rPr lang="es-ES" dirty="0">
                <a:latin typeface="Arial" pitchFamily="18"/>
                <a:ea typeface="WenQuanYi Zen Hei" pitchFamily="2"/>
                <a:cs typeface="WenQuanYi Zen Hei" pitchFamily="2"/>
              </a:rPr>
              <a:t>3.- Calcular la potencia de ruido (N) y de señal (S) y comprobar si el enlace cumple</a:t>
            </a:r>
          </a:p>
          <a:p>
            <a:r>
              <a:rPr lang="es-ES" dirty="0">
                <a:latin typeface="Arial" pitchFamily="18"/>
                <a:ea typeface="WenQuanYi Zen Hei" pitchFamily="2"/>
                <a:cs typeface="WenQuanYi Zen Hei" pitchFamily="2"/>
              </a:rPr>
              <a:t>con los objetivos de diseño</a:t>
            </a:r>
          </a:p>
          <a:p>
            <a:endParaRPr lang="es-ES" dirty="0">
              <a:solidFill>
                <a:srgbClr val="000000"/>
              </a:solidFill>
              <a:latin typeface="Arial" pitchFamily="18"/>
            </a:endParaRPr>
          </a:p>
          <a:p>
            <a:endParaRPr lang="es-ES" b="1" dirty="0">
              <a:solidFill>
                <a:srgbClr val="000000"/>
              </a:solidFill>
              <a:latin typeface="Arial" pitchFamily="18"/>
            </a:endParaRPr>
          </a:p>
          <a:p>
            <a:endParaRPr lang="es-ES_tradnl" dirty="0"/>
          </a:p>
        </p:txBody>
      </p:sp>
      <p:sp>
        <p:nvSpPr>
          <p:cNvPr id="7" name="Rectángulo 6">
            <a:extLst>
              <a:ext uri="{FF2B5EF4-FFF2-40B4-BE49-F238E27FC236}">
                <a16:creationId xmlns:a16="http://schemas.microsoft.com/office/drawing/2014/main" id="{9AFCC287-76A8-6043-A53D-931504EB0ADF}"/>
              </a:ext>
            </a:extLst>
          </p:cNvPr>
          <p:cNvSpPr/>
          <p:nvPr/>
        </p:nvSpPr>
        <p:spPr>
          <a:xfrm>
            <a:off x="637380" y="1701540"/>
            <a:ext cx="4416594" cy="369332"/>
          </a:xfrm>
          <a:prstGeom prst="rect">
            <a:avLst/>
          </a:prstGeom>
        </p:spPr>
        <p:txBody>
          <a:bodyPr wrap="none">
            <a:spAutoFit/>
          </a:bodyPr>
          <a:lstStyle/>
          <a:p>
            <a:r>
              <a:rPr lang="es-ES" dirty="0">
                <a:solidFill>
                  <a:srgbClr val="000000"/>
                </a:solidFill>
                <a:latin typeface="Arial" pitchFamily="18"/>
              </a:rPr>
              <a:t>O se pueden usar expresiones cerradas: </a:t>
            </a:r>
            <a:endParaRPr lang="es-ES_tradnl" dirty="0"/>
          </a:p>
        </p:txBody>
      </p:sp>
      <p:pic>
        <p:nvPicPr>
          <p:cNvPr id="9" name="Imagen 8">
            <a:extLst>
              <a:ext uri="{FF2B5EF4-FFF2-40B4-BE49-F238E27FC236}">
                <a16:creationId xmlns:a16="http://schemas.microsoft.com/office/drawing/2014/main" id="{C9E55265-FE4D-1C41-8102-49554968CE04}"/>
              </a:ext>
            </a:extLst>
          </p:cNvPr>
          <p:cNvPicPr>
            <a:picLocks noChangeAspect="1"/>
          </p:cNvPicPr>
          <p:nvPr/>
        </p:nvPicPr>
        <p:blipFill>
          <a:blip r:embed="rId2"/>
          <a:stretch>
            <a:fillRect/>
          </a:stretch>
        </p:blipFill>
        <p:spPr>
          <a:xfrm>
            <a:off x="1256579" y="2421737"/>
            <a:ext cx="1460500" cy="736600"/>
          </a:xfrm>
          <a:prstGeom prst="rect">
            <a:avLst/>
          </a:prstGeom>
        </p:spPr>
      </p:pic>
      <p:sp>
        <p:nvSpPr>
          <p:cNvPr id="12" name="Rectángulo 11">
            <a:extLst>
              <a:ext uri="{FF2B5EF4-FFF2-40B4-BE49-F238E27FC236}">
                <a16:creationId xmlns:a16="http://schemas.microsoft.com/office/drawing/2014/main" id="{9B5CA87B-21A3-3B4C-9B9C-5DFD42ACE8D6}"/>
              </a:ext>
            </a:extLst>
          </p:cNvPr>
          <p:cNvSpPr/>
          <p:nvPr/>
        </p:nvSpPr>
        <p:spPr>
          <a:xfrm>
            <a:off x="2717079" y="2591640"/>
            <a:ext cx="607859" cy="369332"/>
          </a:xfrm>
          <a:prstGeom prst="rect">
            <a:avLst/>
          </a:prstGeom>
        </p:spPr>
        <p:txBody>
          <a:bodyPr wrap="none">
            <a:spAutoFit/>
          </a:bodyPr>
          <a:lstStyle/>
          <a:p>
            <a:r>
              <a:rPr lang="es-ES" dirty="0">
                <a:solidFill>
                  <a:srgbClr val="000000"/>
                </a:solidFill>
                <a:latin typeface="Arial" pitchFamily="18"/>
              </a:rPr>
              <a:t>Con</a:t>
            </a:r>
            <a:endParaRPr lang="es-ES_tradnl" dirty="0"/>
          </a:p>
        </p:txBody>
      </p:sp>
      <p:pic>
        <p:nvPicPr>
          <p:cNvPr id="10" name="Imagen 9">
            <a:extLst>
              <a:ext uri="{FF2B5EF4-FFF2-40B4-BE49-F238E27FC236}">
                <a16:creationId xmlns:a16="http://schemas.microsoft.com/office/drawing/2014/main" id="{A484CC98-A86C-ED4D-8459-FFF96EB01678}"/>
              </a:ext>
            </a:extLst>
          </p:cNvPr>
          <p:cNvPicPr>
            <a:picLocks noChangeAspect="1"/>
          </p:cNvPicPr>
          <p:nvPr/>
        </p:nvPicPr>
        <p:blipFill>
          <a:blip r:embed="rId3"/>
          <a:stretch>
            <a:fillRect/>
          </a:stretch>
        </p:blipFill>
        <p:spPr>
          <a:xfrm>
            <a:off x="3422981" y="2371813"/>
            <a:ext cx="4064000" cy="914400"/>
          </a:xfrm>
          <a:prstGeom prst="rect">
            <a:avLst/>
          </a:prstGeom>
        </p:spPr>
      </p:pic>
      <p:sp>
        <p:nvSpPr>
          <p:cNvPr id="13" name="Rectángulo 12">
            <a:extLst>
              <a:ext uri="{FF2B5EF4-FFF2-40B4-BE49-F238E27FC236}">
                <a16:creationId xmlns:a16="http://schemas.microsoft.com/office/drawing/2014/main" id="{A7D54998-04D8-6C41-8271-335153A0F2B0}"/>
              </a:ext>
            </a:extLst>
          </p:cNvPr>
          <p:cNvSpPr/>
          <p:nvPr/>
        </p:nvSpPr>
        <p:spPr>
          <a:xfrm>
            <a:off x="7486981" y="2623549"/>
            <a:ext cx="2480166" cy="646331"/>
          </a:xfrm>
          <a:prstGeom prst="rect">
            <a:avLst/>
          </a:prstGeom>
        </p:spPr>
        <p:txBody>
          <a:bodyPr wrap="none">
            <a:spAutoFit/>
          </a:bodyPr>
          <a:lstStyle/>
          <a:p>
            <a:r>
              <a:rPr lang="es-ES" dirty="0">
                <a:solidFill>
                  <a:srgbClr val="000000"/>
                </a:solidFill>
                <a:latin typeface="Arial" pitchFamily="18"/>
              </a:rPr>
              <a:t>Para MPSK coherente</a:t>
            </a:r>
          </a:p>
          <a:p>
            <a:r>
              <a:rPr lang="es-ES" dirty="0">
                <a:solidFill>
                  <a:srgbClr val="000000"/>
                </a:solidFill>
                <a:latin typeface="Arial" pitchFamily="18"/>
              </a:rPr>
              <a:t>con E</a:t>
            </a:r>
            <a:r>
              <a:rPr lang="es-ES" baseline="-25000" dirty="0">
                <a:solidFill>
                  <a:srgbClr val="000000"/>
                </a:solidFill>
                <a:latin typeface="Arial" pitchFamily="18"/>
              </a:rPr>
              <a:t>b</a:t>
            </a:r>
            <a:r>
              <a:rPr lang="es-ES" dirty="0">
                <a:solidFill>
                  <a:srgbClr val="000000"/>
                </a:solidFill>
                <a:latin typeface="Arial" pitchFamily="18"/>
              </a:rPr>
              <a:t>/N</a:t>
            </a:r>
            <a:r>
              <a:rPr lang="es-ES" baseline="-25000" dirty="0">
                <a:solidFill>
                  <a:srgbClr val="000000"/>
                </a:solidFill>
                <a:latin typeface="Arial" pitchFamily="18"/>
              </a:rPr>
              <a:t>o</a:t>
            </a:r>
            <a:r>
              <a:rPr lang="es-ES" dirty="0">
                <a:solidFill>
                  <a:srgbClr val="000000"/>
                </a:solidFill>
                <a:latin typeface="Arial" pitchFamily="18"/>
              </a:rPr>
              <a:t> grande</a:t>
            </a:r>
            <a:endParaRPr lang="es-ES_tradnl" dirty="0"/>
          </a:p>
        </p:txBody>
      </p:sp>
    </p:spTree>
    <p:extLst>
      <p:ext uri="{BB962C8B-B14F-4D97-AF65-F5344CB8AC3E}">
        <p14:creationId xmlns:p14="http://schemas.microsoft.com/office/powerpoint/2010/main" val="3865281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116</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Balance de enlace: Ejemplo</a:t>
            </a:r>
          </a:p>
        </p:txBody>
      </p:sp>
      <p:pic>
        <p:nvPicPr>
          <p:cNvPr id="9" name="Imagen 8">
            <a:extLst>
              <a:ext uri="{FF2B5EF4-FFF2-40B4-BE49-F238E27FC236}">
                <a16:creationId xmlns:a16="http://schemas.microsoft.com/office/drawing/2014/main" id="{EF641763-EB7A-9946-B37F-962927EB7207}"/>
              </a:ext>
            </a:extLst>
          </p:cNvPr>
          <p:cNvPicPr>
            <a:picLocks noChangeAspect="1"/>
          </p:cNvPicPr>
          <p:nvPr/>
        </p:nvPicPr>
        <p:blipFill>
          <a:blip r:embed="rId3"/>
          <a:stretch>
            <a:fillRect/>
          </a:stretch>
        </p:blipFill>
        <p:spPr>
          <a:xfrm>
            <a:off x="735012" y="1600200"/>
            <a:ext cx="8610600" cy="4838700"/>
          </a:xfrm>
          <a:prstGeom prst="rect">
            <a:avLst/>
          </a:prstGeom>
        </p:spPr>
      </p:pic>
    </p:spTree>
    <p:extLst>
      <p:ext uri="{BB962C8B-B14F-4D97-AF65-F5344CB8AC3E}">
        <p14:creationId xmlns:p14="http://schemas.microsoft.com/office/powerpoint/2010/main" val="26055128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117</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 de enlace (AP a cliente)</a:t>
            </a:r>
          </a:p>
        </p:txBody>
      </p:sp>
      <p:pic>
        <p:nvPicPr>
          <p:cNvPr id="7" name="Imagen 6">
            <a:extLst>
              <a:ext uri="{FF2B5EF4-FFF2-40B4-BE49-F238E27FC236}">
                <a16:creationId xmlns:a16="http://schemas.microsoft.com/office/drawing/2014/main" id="{BF8E38AF-B3F6-D542-B629-C26862C19F10}"/>
              </a:ext>
            </a:extLst>
          </p:cNvPr>
          <p:cNvPicPr>
            <a:picLocks noChangeAspect="1"/>
          </p:cNvPicPr>
          <p:nvPr/>
        </p:nvPicPr>
        <p:blipFill>
          <a:blip r:embed="rId3"/>
          <a:stretch>
            <a:fillRect/>
          </a:stretch>
        </p:blipFill>
        <p:spPr>
          <a:xfrm>
            <a:off x="735012" y="1600200"/>
            <a:ext cx="8610600" cy="5613400"/>
          </a:xfrm>
          <a:prstGeom prst="rect">
            <a:avLst/>
          </a:prstGeom>
        </p:spPr>
      </p:pic>
    </p:spTree>
    <p:extLst>
      <p:ext uri="{BB962C8B-B14F-4D97-AF65-F5344CB8AC3E}">
        <p14:creationId xmlns:p14="http://schemas.microsoft.com/office/powerpoint/2010/main" val="37258574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118</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Balance de enlace</a:t>
            </a:r>
          </a:p>
        </p:txBody>
      </p:sp>
      <p:pic>
        <p:nvPicPr>
          <p:cNvPr id="8" name="Imagen 7">
            <a:extLst>
              <a:ext uri="{FF2B5EF4-FFF2-40B4-BE49-F238E27FC236}">
                <a16:creationId xmlns:a16="http://schemas.microsoft.com/office/drawing/2014/main" id="{17B041F2-ADAC-0645-8E33-0D5BCAE6112A}"/>
              </a:ext>
            </a:extLst>
          </p:cNvPr>
          <p:cNvPicPr>
            <a:picLocks noChangeAspect="1"/>
          </p:cNvPicPr>
          <p:nvPr/>
        </p:nvPicPr>
        <p:blipFill>
          <a:blip r:embed="rId3"/>
          <a:stretch>
            <a:fillRect/>
          </a:stretch>
        </p:blipFill>
        <p:spPr>
          <a:xfrm>
            <a:off x="946320" y="2026901"/>
            <a:ext cx="8610600" cy="4559300"/>
          </a:xfrm>
          <a:prstGeom prst="rect">
            <a:avLst/>
          </a:prstGeom>
        </p:spPr>
      </p:pic>
    </p:spTree>
    <p:extLst>
      <p:ext uri="{BB962C8B-B14F-4D97-AF65-F5344CB8AC3E}">
        <p14:creationId xmlns:p14="http://schemas.microsoft.com/office/powerpoint/2010/main" val="39158659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119</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Balance de enlace</a:t>
            </a:r>
          </a:p>
        </p:txBody>
      </p:sp>
      <p:sp>
        <p:nvSpPr>
          <p:cNvPr id="7" name="CuadroTexto 6">
            <a:extLst>
              <a:ext uri="{FF2B5EF4-FFF2-40B4-BE49-F238E27FC236}">
                <a16:creationId xmlns:a16="http://schemas.microsoft.com/office/drawing/2014/main" id="{5E68881E-62D4-2442-B628-C595D9F1A2EB}"/>
              </a:ext>
            </a:extLst>
          </p:cNvPr>
          <p:cNvSpPr txBox="1"/>
          <p:nvPr/>
        </p:nvSpPr>
        <p:spPr>
          <a:xfrm>
            <a:off x="1774209" y="1801504"/>
            <a:ext cx="4096058" cy="369332"/>
          </a:xfrm>
          <a:prstGeom prst="rect">
            <a:avLst/>
          </a:prstGeom>
          <a:noFill/>
        </p:spPr>
        <p:txBody>
          <a:bodyPr wrap="none" rtlCol="0">
            <a:spAutoFit/>
          </a:bodyPr>
          <a:lstStyle/>
          <a:p>
            <a:r>
              <a:rPr lang="es-ES_tradnl" dirty="0"/>
              <a:t>¿Sería posible mejorar el enlace? ¿Cómo?</a:t>
            </a:r>
          </a:p>
        </p:txBody>
      </p:sp>
      <p:sp>
        <p:nvSpPr>
          <p:cNvPr id="10" name="CuadroTexto 9">
            <a:extLst>
              <a:ext uri="{FF2B5EF4-FFF2-40B4-BE49-F238E27FC236}">
                <a16:creationId xmlns:a16="http://schemas.microsoft.com/office/drawing/2014/main" id="{6449FB58-4683-C347-9AF8-524B3E6C1BF5}"/>
              </a:ext>
            </a:extLst>
          </p:cNvPr>
          <p:cNvSpPr txBox="1"/>
          <p:nvPr/>
        </p:nvSpPr>
        <p:spPr>
          <a:xfrm>
            <a:off x="1116568" y="2632392"/>
            <a:ext cx="8130752" cy="1754326"/>
          </a:xfrm>
          <a:prstGeom prst="rect">
            <a:avLst/>
          </a:prstGeom>
          <a:noFill/>
        </p:spPr>
        <p:txBody>
          <a:bodyPr wrap="none" rtlCol="0">
            <a:spAutoFit/>
          </a:bodyPr>
          <a:lstStyle/>
          <a:p>
            <a:pPr marL="285750" indent="-285750">
              <a:buFont typeface="Arial" panose="020B0604020202020204" pitchFamily="34" charset="0"/>
              <a:buChar char="•"/>
            </a:pPr>
            <a:r>
              <a:rPr lang="es-ES_tradnl" dirty="0"/>
              <a:t>mayor ganancia en antenas</a:t>
            </a:r>
          </a:p>
          <a:p>
            <a:pPr marL="285750" indent="-285750">
              <a:buFont typeface="Arial" panose="020B0604020202020204" pitchFamily="34" charset="0"/>
              <a:buChar char="•"/>
            </a:pPr>
            <a:r>
              <a:rPr lang="es-ES_tradnl" dirty="0"/>
              <a:t>cables más cortos o de mejor calidad</a:t>
            </a:r>
          </a:p>
          <a:p>
            <a:pPr marL="285750" indent="-285750">
              <a:buFont typeface="Arial" panose="020B0604020202020204" pitchFamily="34" charset="0"/>
              <a:buChar char="•"/>
            </a:pPr>
            <a:r>
              <a:rPr lang="es-ES_tradnl" dirty="0"/>
              <a:t>Transmisor de mayor potencia o mejor receptor o amplificador en RX</a:t>
            </a:r>
          </a:p>
          <a:p>
            <a:r>
              <a:rPr lang="es-ES_tradnl" dirty="0"/>
              <a:t>(El </a:t>
            </a:r>
            <a:r>
              <a:rPr lang="es-ES_tradnl" dirty="0" err="1"/>
              <a:t>ampli</a:t>
            </a:r>
            <a:r>
              <a:rPr lang="es-ES_tradnl" dirty="0"/>
              <a:t> no es aconsejable por ser punto de posible fallo, caros, causan interferencia</a:t>
            </a:r>
          </a:p>
          <a:p>
            <a:r>
              <a:rPr lang="es-ES_tradnl" dirty="0"/>
              <a:t>consumen potencia, crean asimetrías TX/RX. Es preferible la mejora de la antena</a:t>
            </a:r>
          </a:p>
          <a:p>
            <a:r>
              <a:rPr lang="es-ES_tradnl" dirty="0"/>
              <a:t>porque ayuda en Tx y en </a:t>
            </a:r>
            <a:r>
              <a:rPr lang="es-ES_tradnl" dirty="0" err="1"/>
              <a:t>Rx</a:t>
            </a:r>
            <a:r>
              <a:rPr lang="es-ES_tradnl" dirty="0"/>
              <a:t>)</a:t>
            </a:r>
          </a:p>
        </p:txBody>
      </p:sp>
    </p:spTree>
    <p:extLst>
      <p:ext uri="{BB962C8B-B14F-4D97-AF65-F5344CB8AC3E}">
        <p14:creationId xmlns:p14="http://schemas.microsoft.com/office/powerpoint/2010/main" val="1674207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14" name="Marcador de número de diapositiva 3">
            <a:extLst>
              <a:ext uri="{FF2B5EF4-FFF2-40B4-BE49-F238E27FC236}">
                <a16:creationId xmlns:a16="http://schemas.microsoft.com/office/drawing/2014/main" id="{E0959C98-6CA3-7945-B67F-EAC2CE1819E2}"/>
              </a:ext>
            </a:extLst>
          </p:cNvPr>
          <p:cNvSpPr>
            <a:spLocks noGrp="1"/>
          </p:cNvSpPr>
          <p:nvPr>
            <p:ph type="sldNum" sz="quarter" idx="12"/>
          </p:nvPr>
        </p:nvSpPr>
        <p:spPr/>
        <p:txBody>
          <a:bodyPr/>
          <a:lstStyle/>
          <a:p>
            <a:pPr lvl="0"/>
            <a:fld id="{26EC2A8A-002C-6746-A086-C1215B2785C1}" type="slidenum">
              <a:t>12</a:t>
            </a:fld>
            <a:endParaRPr lang="es-ES"/>
          </a:p>
        </p:txBody>
      </p:sp>
      <p:sp>
        <p:nvSpPr>
          <p:cNvPr id="2" name="Forma libre 1">
            <a:extLst>
              <a:ext uri="{FF2B5EF4-FFF2-40B4-BE49-F238E27FC236}">
                <a16:creationId xmlns:a16="http://schemas.microsoft.com/office/drawing/2014/main" id="{7970EDF4-C723-C941-AB54-2B174C621E65}"/>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59A3999E-336E-824C-BC35-46B5D8253C07}"/>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1FC48C91-496D-194A-90F8-304F8D685A3F}"/>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593616A7-5294-154C-B94C-710D4CC71824}"/>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482AF6F-7705-4E48-941A-0B09BB106F7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EC67592C-7894-3247-86F9-6E1E277EF96C}"/>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6290DBD6-3399-5844-875E-7FD6E5455CB6}"/>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67549AAE-7FEA-7342-88EC-B6108CA424FA}"/>
              </a:ext>
            </a:extLst>
          </p:cNvPr>
          <p:cNvSpPr/>
          <p:nvPr/>
        </p:nvSpPr>
        <p:spPr>
          <a:xfrm>
            <a:off x="4968000" y="1944000"/>
            <a:ext cx="3456000" cy="374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7EF9A709-E792-7742-BA12-44009F00C854}"/>
              </a:ext>
            </a:extLst>
          </p:cNvPr>
          <p:cNvSpPr/>
          <p:nvPr/>
        </p:nvSpPr>
        <p:spPr>
          <a:xfrm>
            <a:off x="576000" y="1764000"/>
            <a:ext cx="3456000" cy="21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3E71E59C-5B9B-AE41-906C-0A5FFF4E5580}"/>
              </a:ext>
            </a:extLst>
          </p:cNvPr>
          <p:cNvSpPr/>
          <p:nvPr/>
        </p:nvSpPr>
        <p:spPr>
          <a:xfrm flipV="1">
            <a:off x="3645408" y="3743999"/>
            <a:ext cx="1178592" cy="1472325"/>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C8DFE7A4-D84B-E341-8F95-B2CEA1B08942}"/>
              </a:ext>
            </a:extLst>
          </p:cNvPr>
          <p:cNvSpPr/>
          <p:nvPr/>
        </p:nvSpPr>
        <p:spPr>
          <a:xfrm>
            <a:off x="4824000" y="2494364"/>
            <a:ext cx="4968000" cy="182563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Horizontal / Vertical - Apertura a 3 dB</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Relación adelante-atrás – Lóbulos</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Antenas directivas – omnidireccionales</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Antenas individuales – </a:t>
            </a:r>
            <a:r>
              <a:rPr lang="es-ES" sz="1800" b="0" i="0" u="none" strike="noStrike" baseline="0" dirty="0" err="1">
                <a:ln>
                  <a:noFill/>
                </a:ln>
                <a:solidFill>
                  <a:srgbClr val="000000"/>
                </a:solidFill>
                <a:latin typeface="Arial" pitchFamily="18"/>
                <a:ea typeface="WenQuanYi Zen Hei" pitchFamily="2"/>
                <a:cs typeface="WenQuanYi Zen Hei" pitchFamily="2"/>
              </a:rPr>
              <a:t>arrays</a:t>
            </a:r>
            <a:r>
              <a:rPr lang="es-ES" sz="1800" b="0" i="0" u="none" strike="noStrike" baseline="0" dirty="0">
                <a:ln>
                  <a:noFill/>
                </a:ln>
                <a:solidFill>
                  <a:srgbClr val="000000"/>
                </a:solidFill>
                <a:latin typeface="Arial" pitchFamily="18"/>
                <a:ea typeface="WenQuanYi Zen Hei" pitchFamily="2"/>
                <a:cs typeface="WenQuanYi Zen Hei" pitchFamily="2"/>
              </a:rPr>
              <a:t> – sectorización</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Características físicas e instalación</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120</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Balance de enlace</a:t>
            </a:r>
          </a:p>
        </p:txBody>
      </p:sp>
      <p:pic>
        <p:nvPicPr>
          <p:cNvPr id="8" name="Imagen 7">
            <a:extLst>
              <a:ext uri="{FF2B5EF4-FFF2-40B4-BE49-F238E27FC236}">
                <a16:creationId xmlns:a16="http://schemas.microsoft.com/office/drawing/2014/main" id="{EE0B16F6-BEA0-3044-97C7-05C25BE01E45}"/>
              </a:ext>
            </a:extLst>
          </p:cNvPr>
          <p:cNvPicPr>
            <a:picLocks noChangeAspect="1"/>
          </p:cNvPicPr>
          <p:nvPr/>
        </p:nvPicPr>
        <p:blipFill>
          <a:blip r:embed="rId3"/>
          <a:stretch>
            <a:fillRect/>
          </a:stretch>
        </p:blipFill>
        <p:spPr>
          <a:xfrm>
            <a:off x="1452503" y="1499435"/>
            <a:ext cx="7175618" cy="5387005"/>
          </a:xfrm>
          <a:prstGeom prst="rect">
            <a:avLst/>
          </a:prstGeom>
        </p:spPr>
      </p:pic>
    </p:spTree>
    <p:extLst>
      <p:ext uri="{BB962C8B-B14F-4D97-AF65-F5344CB8AC3E}">
        <p14:creationId xmlns:p14="http://schemas.microsoft.com/office/powerpoint/2010/main" val="5762762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121</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Balance de enlace</a:t>
            </a:r>
          </a:p>
        </p:txBody>
      </p:sp>
      <p:pic>
        <p:nvPicPr>
          <p:cNvPr id="7" name="Imagen 6">
            <a:extLst>
              <a:ext uri="{FF2B5EF4-FFF2-40B4-BE49-F238E27FC236}">
                <a16:creationId xmlns:a16="http://schemas.microsoft.com/office/drawing/2014/main" id="{2BD8AC9D-D4A2-ED48-9435-C4C494C10AA9}"/>
              </a:ext>
            </a:extLst>
          </p:cNvPr>
          <p:cNvPicPr>
            <a:picLocks noChangeAspect="1"/>
          </p:cNvPicPr>
          <p:nvPr/>
        </p:nvPicPr>
        <p:blipFill>
          <a:blip r:embed="rId3"/>
          <a:stretch>
            <a:fillRect/>
          </a:stretch>
        </p:blipFill>
        <p:spPr>
          <a:xfrm>
            <a:off x="735012" y="1760537"/>
            <a:ext cx="8610600" cy="4038600"/>
          </a:xfrm>
          <a:prstGeom prst="rect">
            <a:avLst/>
          </a:prstGeom>
        </p:spPr>
      </p:pic>
      <p:sp>
        <p:nvSpPr>
          <p:cNvPr id="9" name="Rectángulo 8">
            <a:extLst>
              <a:ext uri="{FF2B5EF4-FFF2-40B4-BE49-F238E27FC236}">
                <a16:creationId xmlns:a16="http://schemas.microsoft.com/office/drawing/2014/main" id="{72F678C8-A5BF-2142-BC2C-4A663D1B6DAB}"/>
              </a:ext>
            </a:extLst>
          </p:cNvPr>
          <p:cNvSpPr/>
          <p:nvPr/>
        </p:nvSpPr>
        <p:spPr>
          <a:xfrm>
            <a:off x="1874796" y="5799137"/>
            <a:ext cx="5038725" cy="1477328"/>
          </a:xfrm>
          <a:prstGeom prst="rect">
            <a:avLst/>
          </a:prstGeom>
        </p:spPr>
        <p:txBody>
          <a:bodyPr>
            <a:spAutoFit/>
          </a:bodyPr>
          <a:lstStyle/>
          <a:p>
            <a:r>
              <a:rPr lang="es-ES" dirty="0">
                <a:latin typeface="GillSans" panose="020B0502020104020203" pitchFamily="34" charset="-79"/>
                <a:cs typeface="GillSans" panose="020B0502020104020203" pitchFamily="34" charset="-79"/>
              </a:rPr>
              <a:t>En esta dirección el enlace es mejor, con un margen de 10 dB, aunque la potencia de transmisión es menor, pero la mejor sensibilidad del receptor del AP nos ayuda. Este enlace es viable, pero convendría mejorarlo con los métodos ya mencionados. </a:t>
            </a:r>
            <a:endParaRPr lang="es-ES" dirty="0"/>
          </a:p>
        </p:txBody>
      </p:sp>
    </p:spTree>
    <p:extLst>
      <p:ext uri="{BB962C8B-B14F-4D97-AF65-F5344CB8AC3E}">
        <p14:creationId xmlns:p14="http://schemas.microsoft.com/office/powerpoint/2010/main" val="24583138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122</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Balances de enlace: Ejercicio 0</a:t>
            </a:r>
          </a:p>
          <a:p>
            <a:pPr marL="0" marR="0" lvl="0" indent="0"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dirty="0">
                <a:solidFill>
                  <a:srgbClr val="FF0000"/>
                </a:solidFill>
                <a:latin typeface="Arial" pitchFamily="18"/>
                <a:ea typeface="WenQuanYi Zen Hei" pitchFamily="2"/>
                <a:cs typeface="WenQuanYi Zen Hei" pitchFamily="2"/>
              </a:rPr>
              <a:t>Ejercicios</a:t>
            </a:r>
            <a:endParaRPr lang="es-ES" sz="2400" b="0" i="0" u="none" strike="noStrike" baseline="0" dirty="0">
              <a:ln>
                <a:noFill/>
              </a:ln>
              <a:solidFill>
                <a:srgbClr val="FF0000"/>
              </a:solidFill>
              <a:latin typeface="Arial" pitchFamily="18"/>
              <a:ea typeface="WenQuanYi Zen Hei" pitchFamily="2"/>
              <a:cs typeface="WenQuanYi Zen Hei" pitchFamily="2"/>
            </a:endParaRPr>
          </a:p>
        </p:txBody>
      </p:sp>
      <p:pic>
        <p:nvPicPr>
          <p:cNvPr id="7" name="Imagen 6">
            <a:extLst>
              <a:ext uri="{FF2B5EF4-FFF2-40B4-BE49-F238E27FC236}">
                <a16:creationId xmlns:a16="http://schemas.microsoft.com/office/drawing/2014/main" id="{C386DA6F-10AF-1A46-B23B-5A90E80B7031}"/>
              </a:ext>
            </a:extLst>
          </p:cNvPr>
          <p:cNvPicPr>
            <a:picLocks noChangeAspect="1"/>
          </p:cNvPicPr>
          <p:nvPr/>
        </p:nvPicPr>
        <p:blipFill>
          <a:blip r:embed="rId3"/>
          <a:stretch>
            <a:fillRect/>
          </a:stretch>
        </p:blipFill>
        <p:spPr>
          <a:xfrm>
            <a:off x="858959" y="1671637"/>
            <a:ext cx="8153400" cy="3175000"/>
          </a:xfrm>
          <a:prstGeom prst="rect">
            <a:avLst/>
          </a:prstGeom>
        </p:spPr>
      </p:pic>
      <p:pic>
        <p:nvPicPr>
          <p:cNvPr id="9" name="Imagen 8">
            <a:extLst>
              <a:ext uri="{FF2B5EF4-FFF2-40B4-BE49-F238E27FC236}">
                <a16:creationId xmlns:a16="http://schemas.microsoft.com/office/drawing/2014/main" id="{877341DF-7AA1-B243-8B62-833375ACD403}"/>
              </a:ext>
            </a:extLst>
          </p:cNvPr>
          <p:cNvPicPr>
            <a:picLocks noChangeAspect="1"/>
          </p:cNvPicPr>
          <p:nvPr/>
        </p:nvPicPr>
        <p:blipFill>
          <a:blip r:embed="rId4"/>
          <a:stretch>
            <a:fillRect/>
          </a:stretch>
        </p:blipFill>
        <p:spPr>
          <a:xfrm>
            <a:off x="858959" y="5071166"/>
            <a:ext cx="8153400" cy="520700"/>
          </a:xfrm>
          <a:prstGeom prst="rect">
            <a:avLst/>
          </a:prstGeom>
        </p:spPr>
      </p:pic>
    </p:spTree>
    <p:extLst>
      <p:ext uri="{BB962C8B-B14F-4D97-AF65-F5344CB8AC3E}">
        <p14:creationId xmlns:p14="http://schemas.microsoft.com/office/powerpoint/2010/main" val="11856994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123</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Balances de enlace</a:t>
            </a:r>
          </a:p>
          <a:p>
            <a:pPr marL="0" marR="0" lvl="0" indent="0"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dirty="0">
                <a:solidFill>
                  <a:srgbClr val="FF0000"/>
                </a:solidFill>
                <a:latin typeface="Arial" pitchFamily="18"/>
                <a:ea typeface="WenQuanYi Zen Hei" pitchFamily="2"/>
                <a:cs typeface="WenQuanYi Zen Hei" pitchFamily="2"/>
              </a:rPr>
              <a:t>Ejercicios</a:t>
            </a:r>
            <a:endParaRPr lang="es-ES" sz="2400" b="0" i="0" u="none" strike="noStrike" baseline="0" dirty="0">
              <a:ln>
                <a:noFill/>
              </a:ln>
              <a:solidFill>
                <a:srgbClr val="FF0000"/>
              </a:solidFill>
              <a:latin typeface="Arial" pitchFamily="18"/>
              <a:ea typeface="WenQuanYi Zen Hei" pitchFamily="2"/>
              <a:cs typeface="WenQuanYi Zen Hei" pitchFamily="2"/>
            </a:endParaRPr>
          </a:p>
        </p:txBody>
      </p:sp>
      <p:pic>
        <p:nvPicPr>
          <p:cNvPr id="8" name="Imagen 7">
            <a:extLst>
              <a:ext uri="{FF2B5EF4-FFF2-40B4-BE49-F238E27FC236}">
                <a16:creationId xmlns:a16="http://schemas.microsoft.com/office/drawing/2014/main" id="{B53E4B85-77F7-344F-B54F-E58BE4F32ACE}"/>
              </a:ext>
            </a:extLst>
          </p:cNvPr>
          <p:cNvPicPr>
            <a:picLocks noChangeAspect="1"/>
          </p:cNvPicPr>
          <p:nvPr/>
        </p:nvPicPr>
        <p:blipFill>
          <a:blip r:embed="rId3"/>
          <a:stretch>
            <a:fillRect/>
          </a:stretch>
        </p:blipFill>
        <p:spPr>
          <a:xfrm>
            <a:off x="-1" y="869018"/>
            <a:ext cx="10080625" cy="5821638"/>
          </a:xfrm>
          <a:prstGeom prst="rect">
            <a:avLst/>
          </a:prstGeom>
        </p:spPr>
      </p:pic>
    </p:spTree>
    <p:extLst>
      <p:ext uri="{BB962C8B-B14F-4D97-AF65-F5344CB8AC3E}">
        <p14:creationId xmlns:p14="http://schemas.microsoft.com/office/powerpoint/2010/main" val="42161050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124</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Balances de enlace: Ejercicio 1</a:t>
            </a:r>
          </a:p>
        </p:txBody>
      </p:sp>
      <p:pic>
        <p:nvPicPr>
          <p:cNvPr id="7" name="Imagen 6">
            <a:extLst>
              <a:ext uri="{FF2B5EF4-FFF2-40B4-BE49-F238E27FC236}">
                <a16:creationId xmlns:a16="http://schemas.microsoft.com/office/drawing/2014/main" id="{17CF3E43-BDFC-3041-96C6-0D6F3CA7BF9D}"/>
              </a:ext>
            </a:extLst>
          </p:cNvPr>
          <p:cNvPicPr>
            <a:picLocks noChangeAspect="1"/>
          </p:cNvPicPr>
          <p:nvPr/>
        </p:nvPicPr>
        <p:blipFill>
          <a:blip r:embed="rId3"/>
          <a:stretch>
            <a:fillRect/>
          </a:stretch>
        </p:blipFill>
        <p:spPr>
          <a:xfrm>
            <a:off x="692871" y="1536481"/>
            <a:ext cx="8280400" cy="3327400"/>
          </a:xfrm>
          <a:prstGeom prst="rect">
            <a:avLst/>
          </a:prstGeom>
        </p:spPr>
      </p:pic>
    </p:spTree>
    <p:extLst>
      <p:ext uri="{BB962C8B-B14F-4D97-AF65-F5344CB8AC3E}">
        <p14:creationId xmlns:p14="http://schemas.microsoft.com/office/powerpoint/2010/main" val="42048773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125</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Balances de enlace</a:t>
            </a:r>
          </a:p>
          <a:p>
            <a:pPr marL="0" marR="0" lvl="0" indent="0"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FF0000"/>
                </a:solidFill>
                <a:latin typeface="Arial" pitchFamily="18"/>
                <a:ea typeface="WenQuanYi Zen Hei" pitchFamily="2"/>
                <a:cs typeface="WenQuanYi Zen Hei" pitchFamily="2"/>
              </a:rPr>
              <a:t>Solución</a:t>
            </a:r>
          </a:p>
        </p:txBody>
      </p:sp>
      <p:pic>
        <p:nvPicPr>
          <p:cNvPr id="8" name="Imagen 7">
            <a:extLst>
              <a:ext uri="{FF2B5EF4-FFF2-40B4-BE49-F238E27FC236}">
                <a16:creationId xmlns:a16="http://schemas.microsoft.com/office/drawing/2014/main" id="{CDD74824-24AD-CB41-8D57-B46266F5AA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 y="2209609"/>
            <a:ext cx="10080625" cy="3140456"/>
          </a:xfrm>
          <a:prstGeom prst="rect">
            <a:avLst/>
          </a:prstGeom>
        </p:spPr>
      </p:pic>
    </p:spTree>
    <p:extLst>
      <p:ext uri="{BB962C8B-B14F-4D97-AF65-F5344CB8AC3E}">
        <p14:creationId xmlns:p14="http://schemas.microsoft.com/office/powerpoint/2010/main" val="2156809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126</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Balance de enlace: Ejercicio 2</a:t>
            </a:r>
          </a:p>
        </p:txBody>
      </p:sp>
      <p:pic>
        <p:nvPicPr>
          <p:cNvPr id="9" name="Imagen 8">
            <a:extLst>
              <a:ext uri="{FF2B5EF4-FFF2-40B4-BE49-F238E27FC236}">
                <a16:creationId xmlns:a16="http://schemas.microsoft.com/office/drawing/2014/main" id="{1B5B28CC-12E1-7642-9450-95DA70EEBCFE}"/>
              </a:ext>
            </a:extLst>
          </p:cNvPr>
          <p:cNvPicPr>
            <a:picLocks noChangeAspect="1"/>
          </p:cNvPicPr>
          <p:nvPr/>
        </p:nvPicPr>
        <p:blipFill>
          <a:blip r:embed="rId3"/>
          <a:stretch>
            <a:fillRect/>
          </a:stretch>
        </p:blipFill>
        <p:spPr>
          <a:xfrm>
            <a:off x="1434379" y="2552450"/>
            <a:ext cx="7416800" cy="2273300"/>
          </a:xfrm>
          <a:prstGeom prst="rect">
            <a:avLst/>
          </a:prstGeom>
        </p:spPr>
      </p:pic>
    </p:spTree>
    <p:extLst>
      <p:ext uri="{BB962C8B-B14F-4D97-AF65-F5344CB8AC3E}">
        <p14:creationId xmlns:p14="http://schemas.microsoft.com/office/powerpoint/2010/main" val="2645175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127</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Balance de enlace</a:t>
            </a:r>
          </a:p>
        </p:txBody>
      </p:sp>
      <p:pic>
        <p:nvPicPr>
          <p:cNvPr id="7" name="Imagen 6">
            <a:extLst>
              <a:ext uri="{FF2B5EF4-FFF2-40B4-BE49-F238E27FC236}">
                <a16:creationId xmlns:a16="http://schemas.microsoft.com/office/drawing/2014/main" id="{C5971DE8-EAF0-7647-8A16-94268002005E}"/>
              </a:ext>
            </a:extLst>
          </p:cNvPr>
          <p:cNvPicPr>
            <a:picLocks noChangeAspect="1"/>
          </p:cNvPicPr>
          <p:nvPr/>
        </p:nvPicPr>
        <p:blipFill>
          <a:blip r:embed="rId3"/>
          <a:stretch>
            <a:fillRect/>
          </a:stretch>
        </p:blipFill>
        <p:spPr>
          <a:xfrm>
            <a:off x="1433512" y="1620837"/>
            <a:ext cx="7213600" cy="4318000"/>
          </a:xfrm>
          <a:prstGeom prst="rect">
            <a:avLst/>
          </a:prstGeom>
        </p:spPr>
      </p:pic>
    </p:spTree>
    <p:extLst>
      <p:ext uri="{BB962C8B-B14F-4D97-AF65-F5344CB8AC3E}">
        <p14:creationId xmlns:p14="http://schemas.microsoft.com/office/powerpoint/2010/main" val="21562436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128</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dirty="0">
                <a:ln>
                  <a:noFill/>
                </a:ln>
                <a:solidFill>
                  <a:srgbClr val="000000"/>
                </a:solidFill>
                <a:latin typeface="Arial" pitchFamily="18"/>
                <a:ea typeface="WenQuanYi Zen Hei" pitchFamily="2"/>
                <a:cs typeface="WenQuanYi Zen Hei" pitchFamily="2"/>
              </a:rPr>
              <a:t>Balance de enlace: Ejercicio </a:t>
            </a:r>
            <a:r>
              <a:rPr lang="es-ES" sz="3600" dirty="0">
                <a:solidFill>
                  <a:srgbClr val="000000"/>
                </a:solidFill>
                <a:latin typeface="Arial" pitchFamily="18"/>
                <a:ea typeface="WenQuanYi Zen Hei" pitchFamily="2"/>
                <a:cs typeface="WenQuanYi Zen Hei" pitchFamily="2"/>
              </a:rPr>
              <a:t>2</a:t>
            </a:r>
            <a:r>
              <a:rPr lang="es-ES" sz="3600" b="0" i="0" u="none" strike="noStrike" baseline="0" dirty="0">
                <a:ln>
                  <a:noFill/>
                </a:ln>
                <a:solidFill>
                  <a:srgbClr val="000000"/>
                </a:solidFill>
                <a:latin typeface="Arial" pitchFamily="18"/>
                <a:ea typeface="WenQuanYi Zen Hei" pitchFamily="2"/>
                <a:cs typeface="WenQuanYi Zen Hei" pitchFamily="2"/>
              </a:rPr>
              <a:t>-bis</a:t>
            </a:r>
          </a:p>
        </p:txBody>
      </p:sp>
      <p:pic>
        <p:nvPicPr>
          <p:cNvPr id="8" name="Imagen 7">
            <a:extLst>
              <a:ext uri="{FF2B5EF4-FFF2-40B4-BE49-F238E27FC236}">
                <a16:creationId xmlns:a16="http://schemas.microsoft.com/office/drawing/2014/main" id="{5FEBEDA9-A887-2245-91C9-DE1B464DCDB1}"/>
              </a:ext>
            </a:extLst>
          </p:cNvPr>
          <p:cNvPicPr>
            <a:picLocks noChangeAspect="1"/>
          </p:cNvPicPr>
          <p:nvPr/>
        </p:nvPicPr>
        <p:blipFill>
          <a:blip r:embed="rId3"/>
          <a:stretch>
            <a:fillRect/>
          </a:stretch>
        </p:blipFill>
        <p:spPr>
          <a:xfrm>
            <a:off x="1306512" y="3125787"/>
            <a:ext cx="7467600" cy="1308100"/>
          </a:xfrm>
          <a:prstGeom prst="rect">
            <a:avLst/>
          </a:prstGeom>
        </p:spPr>
      </p:pic>
    </p:spTree>
    <p:extLst>
      <p:ext uri="{BB962C8B-B14F-4D97-AF65-F5344CB8AC3E}">
        <p14:creationId xmlns:p14="http://schemas.microsoft.com/office/powerpoint/2010/main" val="1786875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129</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Balance de enlace</a:t>
            </a:r>
          </a:p>
        </p:txBody>
      </p:sp>
      <p:pic>
        <p:nvPicPr>
          <p:cNvPr id="7" name="Imagen 6">
            <a:extLst>
              <a:ext uri="{FF2B5EF4-FFF2-40B4-BE49-F238E27FC236}">
                <a16:creationId xmlns:a16="http://schemas.microsoft.com/office/drawing/2014/main" id="{DFFB02EB-4E2F-AC49-A46C-B801CD36A2FD}"/>
              </a:ext>
            </a:extLst>
          </p:cNvPr>
          <p:cNvPicPr>
            <a:picLocks noChangeAspect="1"/>
          </p:cNvPicPr>
          <p:nvPr/>
        </p:nvPicPr>
        <p:blipFill>
          <a:blip r:embed="rId3"/>
          <a:stretch>
            <a:fillRect/>
          </a:stretch>
        </p:blipFill>
        <p:spPr>
          <a:xfrm>
            <a:off x="1306512" y="1498679"/>
            <a:ext cx="7467600" cy="5511800"/>
          </a:xfrm>
          <a:prstGeom prst="rect">
            <a:avLst/>
          </a:prstGeom>
        </p:spPr>
      </p:pic>
    </p:spTree>
    <p:extLst>
      <p:ext uri="{BB962C8B-B14F-4D97-AF65-F5344CB8AC3E}">
        <p14:creationId xmlns:p14="http://schemas.microsoft.com/office/powerpoint/2010/main" val="4095020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14" name="Marcador de número de diapositiva 3">
            <a:extLst>
              <a:ext uri="{FF2B5EF4-FFF2-40B4-BE49-F238E27FC236}">
                <a16:creationId xmlns:a16="http://schemas.microsoft.com/office/drawing/2014/main" id="{C1604AA0-0374-034C-95A4-A7649B3A988A}"/>
              </a:ext>
            </a:extLst>
          </p:cNvPr>
          <p:cNvSpPr>
            <a:spLocks noGrp="1"/>
          </p:cNvSpPr>
          <p:nvPr>
            <p:ph type="sldNum" sz="quarter" idx="12"/>
          </p:nvPr>
        </p:nvSpPr>
        <p:spPr/>
        <p:txBody>
          <a:bodyPr/>
          <a:lstStyle/>
          <a:p>
            <a:pPr lvl="0"/>
            <a:fld id="{2BC680B8-0DBB-764D-B0EB-E012DEE24189}" type="slidenum">
              <a:t>13</a:t>
            </a:fld>
            <a:endParaRPr lang="es-ES"/>
          </a:p>
        </p:txBody>
      </p:sp>
      <p:sp>
        <p:nvSpPr>
          <p:cNvPr id="2" name="Forma libre 1">
            <a:extLst>
              <a:ext uri="{FF2B5EF4-FFF2-40B4-BE49-F238E27FC236}">
                <a16:creationId xmlns:a16="http://schemas.microsoft.com/office/drawing/2014/main" id="{18681D1A-A3D3-4245-A7A4-6432291079D4}"/>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50633D88-16B6-7646-A426-F29FBEFF9F76}"/>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BAEDD675-9422-8241-9034-49FBA2700A62}"/>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675E737C-D634-FE43-AD71-5F63C1FB598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ED0EF02B-6F59-904F-86C1-008A2D33BBC7}"/>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76FFE5A8-E330-CF42-9AB0-9ED3B2AE34AC}"/>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dirty="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dirty="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DB896914-8761-DB44-81C8-B3198E27335B}"/>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20357104-F9B1-DF42-8E73-F8F12E2DE554}"/>
              </a:ext>
            </a:extLst>
          </p:cNvPr>
          <p:cNvSpPr/>
          <p:nvPr/>
        </p:nvSpPr>
        <p:spPr>
          <a:xfrm>
            <a:off x="4968000" y="1944000"/>
            <a:ext cx="3456000" cy="374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29EAAD53-02E7-1C4C-9D92-31309B733E65}"/>
              </a:ext>
            </a:extLst>
          </p:cNvPr>
          <p:cNvSpPr/>
          <p:nvPr/>
        </p:nvSpPr>
        <p:spPr>
          <a:xfrm>
            <a:off x="576000" y="1764000"/>
            <a:ext cx="3456000" cy="21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56802FBB-0D14-F241-A99F-9BE6ECEDF206}"/>
              </a:ext>
            </a:extLst>
          </p:cNvPr>
          <p:cNvSpPr/>
          <p:nvPr/>
        </p:nvSpPr>
        <p:spPr>
          <a:xfrm flipV="1">
            <a:off x="2499360" y="4824000"/>
            <a:ext cx="2324640" cy="945000"/>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0C0CE657-05AD-6745-85C0-7ABCF292361A}"/>
              </a:ext>
            </a:extLst>
          </p:cNvPr>
          <p:cNvSpPr/>
          <p:nvPr/>
        </p:nvSpPr>
        <p:spPr>
          <a:xfrm>
            <a:off x="4824000" y="4500000"/>
            <a:ext cx="4968000" cy="61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Horizontal / Vertical / Oblicua</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Antenas duales – rechazo de polarización</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130</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dirty="0">
                <a:ln>
                  <a:noFill/>
                </a:ln>
                <a:solidFill>
                  <a:srgbClr val="000000"/>
                </a:solidFill>
                <a:latin typeface="Arial" pitchFamily="18"/>
                <a:ea typeface="WenQuanYi Zen Hei" pitchFamily="2"/>
                <a:cs typeface="WenQuanYi Zen Hei" pitchFamily="2"/>
              </a:rPr>
              <a:t>Balance de enlace: Ejercicio </a:t>
            </a:r>
            <a:r>
              <a:rPr lang="es-ES" sz="3600" dirty="0">
                <a:solidFill>
                  <a:srgbClr val="000000"/>
                </a:solidFill>
                <a:latin typeface="Arial" pitchFamily="18"/>
                <a:ea typeface="WenQuanYi Zen Hei" pitchFamily="2"/>
                <a:cs typeface="WenQuanYi Zen Hei" pitchFamily="2"/>
              </a:rPr>
              <a:t>2</a:t>
            </a:r>
            <a:r>
              <a:rPr lang="es-ES" sz="3600" b="0" i="0" u="none" strike="noStrike" baseline="0" dirty="0">
                <a:ln>
                  <a:noFill/>
                </a:ln>
                <a:solidFill>
                  <a:srgbClr val="000000"/>
                </a:solidFill>
                <a:latin typeface="Arial" pitchFamily="18"/>
                <a:ea typeface="WenQuanYi Zen Hei" pitchFamily="2"/>
                <a:cs typeface="WenQuanYi Zen Hei" pitchFamily="2"/>
              </a:rPr>
              <a:t>-tris</a:t>
            </a:r>
          </a:p>
        </p:txBody>
      </p:sp>
      <p:pic>
        <p:nvPicPr>
          <p:cNvPr id="8" name="Imagen 7">
            <a:extLst>
              <a:ext uri="{FF2B5EF4-FFF2-40B4-BE49-F238E27FC236}">
                <a16:creationId xmlns:a16="http://schemas.microsoft.com/office/drawing/2014/main" id="{B835BB0A-C919-204D-A20C-605A16344F5A}"/>
              </a:ext>
            </a:extLst>
          </p:cNvPr>
          <p:cNvPicPr>
            <a:picLocks noChangeAspect="1"/>
          </p:cNvPicPr>
          <p:nvPr/>
        </p:nvPicPr>
        <p:blipFill>
          <a:blip r:embed="rId3"/>
          <a:stretch>
            <a:fillRect/>
          </a:stretch>
        </p:blipFill>
        <p:spPr>
          <a:xfrm>
            <a:off x="1306512" y="2916237"/>
            <a:ext cx="7467600" cy="1727200"/>
          </a:xfrm>
          <a:prstGeom prst="rect">
            <a:avLst/>
          </a:prstGeom>
        </p:spPr>
      </p:pic>
    </p:spTree>
    <p:extLst>
      <p:ext uri="{BB962C8B-B14F-4D97-AF65-F5344CB8AC3E}">
        <p14:creationId xmlns:p14="http://schemas.microsoft.com/office/powerpoint/2010/main" val="20266654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131</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Balance de enlace</a:t>
            </a:r>
          </a:p>
        </p:txBody>
      </p:sp>
      <p:pic>
        <p:nvPicPr>
          <p:cNvPr id="7" name="Imagen 6">
            <a:extLst>
              <a:ext uri="{FF2B5EF4-FFF2-40B4-BE49-F238E27FC236}">
                <a16:creationId xmlns:a16="http://schemas.microsoft.com/office/drawing/2014/main" id="{0C486C69-B54A-0A4C-A80B-65225C97FE93}"/>
              </a:ext>
            </a:extLst>
          </p:cNvPr>
          <p:cNvPicPr>
            <a:picLocks noChangeAspect="1"/>
          </p:cNvPicPr>
          <p:nvPr/>
        </p:nvPicPr>
        <p:blipFill>
          <a:blip r:embed="rId3"/>
          <a:stretch>
            <a:fillRect/>
          </a:stretch>
        </p:blipFill>
        <p:spPr>
          <a:xfrm>
            <a:off x="1243012" y="1538287"/>
            <a:ext cx="7594600" cy="4483100"/>
          </a:xfrm>
          <a:prstGeom prst="rect">
            <a:avLst/>
          </a:prstGeom>
        </p:spPr>
      </p:pic>
    </p:spTree>
    <p:extLst>
      <p:ext uri="{BB962C8B-B14F-4D97-AF65-F5344CB8AC3E}">
        <p14:creationId xmlns:p14="http://schemas.microsoft.com/office/powerpoint/2010/main" val="11609720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132</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 de enlace: Ejercicio </a:t>
            </a:r>
            <a:r>
              <a:rPr lang="es-ES" sz="4000" dirty="0">
                <a:solidFill>
                  <a:srgbClr val="000000"/>
                </a:solidFill>
                <a:latin typeface="Arial" pitchFamily="18"/>
                <a:ea typeface="WenQuanYi Zen Hei" pitchFamily="2"/>
                <a:cs typeface="WenQuanYi Zen Hei" pitchFamily="2"/>
              </a:rPr>
              <a:t>3</a:t>
            </a:r>
            <a:endParaRPr lang="es-ES" sz="4000" b="0" i="0" u="none" strike="noStrike" baseline="0" dirty="0">
              <a:ln>
                <a:noFill/>
              </a:ln>
              <a:solidFill>
                <a:srgbClr val="000000"/>
              </a:solidFill>
              <a:latin typeface="Arial" pitchFamily="18"/>
              <a:ea typeface="WenQuanYi Zen Hei" pitchFamily="2"/>
              <a:cs typeface="WenQuanYi Zen Hei" pitchFamily="2"/>
            </a:endParaRPr>
          </a:p>
        </p:txBody>
      </p:sp>
      <p:pic>
        <p:nvPicPr>
          <p:cNvPr id="10" name="Imagen 9">
            <a:extLst>
              <a:ext uri="{FF2B5EF4-FFF2-40B4-BE49-F238E27FC236}">
                <a16:creationId xmlns:a16="http://schemas.microsoft.com/office/drawing/2014/main" id="{DC6758AA-B882-D445-8053-6EFBEEDE9D61}"/>
              </a:ext>
            </a:extLst>
          </p:cNvPr>
          <p:cNvPicPr>
            <a:picLocks noChangeAspect="1"/>
          </p:cNvPicPr>
          <p:nvPr/>
        </p:nvPicPr>
        <p:blipFill>
          <a:blip r:embed="rId3"/>
          <a:stretch>
            <a:fillRect/>
          </a:stretch>
        </p:blipFill>
        <p:spPr>
          <a:xfrm>
            <a:off x="937420" y="2236739"/>
            <a:ext cx="8051800" cy="1752600"/>
          </a:xfrm>
          <a:prstGeom prst="rect">
            <a:avLst/>
          </a:prstGeom>
        </p:spPr>
      </p:pic>
    </p:spTree>
    <p:extLst>
      <p:ext uri="{BB962C8B-B14F-4D97-AF65-F5344CB8AC3E}">
        <p14:creationId xmlns:p14="http://schemas.microsoft.com/office/powerpoint/2010/main" val="11297695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133</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858959" y="289224"/>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 de enlace</a:t>
            </a:r>
          </a:p>
        </p:txBody>
      </p:sp>
      <p:sp>
        <p:nvSpPr>
          <p:cNvPr id="9" name="CuadroTexto 8">
            <a:extLst>
              <a:ext uri="{FF2B5EF4-FFF2-40B4-BE49-F238E27FC236}">
                <a16:creationId xmlns:a16="http://schemas.microsoft.com/office/drawing/2014/main" id="{F3C96A18-7331-8348-9B6C-4CBCA91268CB}"/>
              </a:ext>
            </a:extLst>
          </p:cNvPr>
          <p:cNvSpPr txBox="1"/>
          <p:nvPr/>
        </p:nvSpPr>
        <p:spPr>
          <a:xfrm>
            <a:off x="1173707" y="1618992"/>
            <a:ext cx="8547596" cy="5355312"/>
          </a:xfrm>
          <a:prstGeom prst="rect">
            <a:avLst/>
          </a:prstGeom>
          <a:noFill/>
        </p:spPr>
        <p:txBody>
          <a:bodyPr wrap="none" rtlCol="0">
            <a:spAutoFit/>
          </a:bodyPr>
          <a:lstStyle/>
          <a:p>
            <a:r>
              <a:rPr lang="es-ES_tradnl" dirty="0"/>
              <a:t>P</a:t>
            </a:r>
            <a:r>
              <a:rPr lang="es-ES_tradnl" baseline="-25000" dirty="0"/>
              <a:t>r</a:t>
            </a:r>
            <a:r>
              <a:rPr lang="es-ES_tradnl" dirty="0"/>
              <a:t>=P</a:t>
            </a:r>
            <a:r>
              <a:rPr lang="es-ES_tradnl" baseline="-25000" dirty="0"/>
              <a:t>t</a:t>
            </a:r>
            <a:r>
              <a:rPr lang="es-ES_tradnl" dirty="0"/>
              <a:t>-L</a:t>
            </a:r>
            <a:r>
              <a:rPr lang="es-ES_tradnl" baseline="-25000" dirty="0"/>
              <a:t>f</a:t>
            </a:r>
            <a:r>
              <a:rPr lang="es-ES_tradnl" dirty="0"/>
              <a:t>-2L</a:t>
            </a:r>
            <a:r>
              <a:rPr lang="es-ES_tradnl" baseline="-25000" dirty="0"/>
              <a:t>ad</a:t>
            </a:r>
          </a:p>
          <a:p>
            <a:r>
              <a:rPr lang="es-ES_tradnl" dirty="0"/>
              <a:t>	</a:t>
            </a:r>
            <a:r>
              <a:rPr lang="es-ES_tradnl" dirty="0" err="1"/>
              <a:t>L</a:t>
            </a:r>
            <a:r>
              <a:rPr lang="es-ES_tradnl" baseline="-25000" dirty="0" err="1"/>
              <a:t>f</a:t>
            </a:r>
            <a:r>
              <a:rPr lang="es-ES_tradnl" dirty="0"/>
              <a:t>=</a:t>
            </a:r>
            <a:r>
              <a:rPr lang="es-ES_tradnl" dirty="0" err="1"/>
              <a:t>L</a:t>
            </a:r>
            <a:r>
              <a:rPr lang="es-ES_tradnl" baseline="-25000" dirty="0" err="1"/>
              <a:t>bf</a:t>
            </a:r>
            <a:r>
              <a:rPr lang="es-ES_tradnl" dirty="0"/>
              <a:t>-</a:t>
            </a:r>
            <a:r>
              <a:rPr lang="es-ES_tradnl" dirty="0" err="1"/>
              <a:t>G</a:t>
            </a:r>
            <a:r>
              <a:rPr lang="es-ES_tradnl" baseline="-25000" dirty="0" err="1"/>
              <a:t>t</a:t>
            </a:r>
            <a:r>
              <a:rPr lang="es-ES_tradnl" dirty="0"/>
              <a:t>-G</a:t>
            </a:r>
            <a:r>
              <a:rPr lang="es-ES_tradnl" baseline="-25000" dirty="0"/>
              <a:t>r</a:t>
            </a:r>
            <a:r>
              <a:rPr lang="es-ES_tradnl" dirty="0"/>
              <a:t> = 92,45+20 log d (Km)+20 log f(GHz)-</a:t>
            </a:r>
            <a:r>
              <a:rPr lang="es-ES_tradnl" dirty="0" err="1"/>
              <a:t>G</a:t>
            </a:r>
            <a:r>
              <a:rPr lang="es-ES_tradnl" baseline="-25000" dirty="0" err="1"/>
              <a:t>t</a:t>
            </a:r>
            <a:r>
              <a:rPr lang="es-ES_tradnl" dirty="0"/>
              <a:t>-G</a:t>
            </a:r>
            <a:r>
              <a:rPr lang="es-ES_tradnl" baseline="-25000" dirty="0"/>
              <a:t>r</a:t>
            </a:r>
            <a:r>
              <a:rPr lang="es-ES_tradnl" dirty="0"/>
              <a:t> = </a:t>
            </a:r>
          </a:p>
          <a:p>
            <a:r>
              <a:rPr lang="es-ES_tradnl" dirty="0"/>
              <a:t>		</a:t>
            </a:r>
            <a:r>
              <a:rPr lang="es-ES_tradnl" dirty="0" err="1"/>
              <a:t>L</a:t>
            </a:r>
            <a:r>
              <a:rPr lang="es-ES_tradnl" baseline="-25000" dirty="0" err="1"/>
              <a:t>bf</a:t>
            </a:r>
            <a:r>
              <a:rPr lang="es-ES_tradnl" dirty="0"/>
              <a:t>=92,45+20 log 60+20 log 10 = 148 dB</a:t>
            </a:r>
          </a:p>
          <a:p>
            <a:r>
              <a:rPr lang="es-ES_tradnl" dirty="0"/>
              <a:t>		</a:t>
            </a:r>
            <a:r>
              <a:rPr lang="es-ES_tradnl" dirty="0" err="1"/>
              <a:t>G</a:t>
            </a:r>
            <a:r>
              <a:rPr lang="es-ES_tradnl" baseline="-25000" dirty="0" err="1"/>
              <a:t>t</a:t>
            </a:r>
            <a:r>
              <a:rPr lang="es-ES_tradnl" dirty="0"/>
              <a:t>=G</a:t>
            </a:r>
            <a:r>
              <a:rPr lang="es-ES_tradnl" baseline="-25000" dirty="0"/>
              <a:t>r</a:t>
            </a:r>
            <a:r>
              <a:rPr lang="es-ES_tradnl" dirty="0"/>
              <a:t>=38 dB = 18 + 20 log 1 + 20 log 10</a:t>
            </a:r>
          </a:p>
          <a:p>
            <a:endParaRPr lang="es-ES_tradnl" dirty="0"/>
          </a:p>
          <a:p>
            <a:r>
              <a:rPr lang="es-ES_tradnl" dirty="0"/>
              <a:t>P</a:t>
            </a:r>
            <a:r>
              <a:rPr lang="es-ES_tradnl" baseline="-25000" dirty="0"/>
              <a:t>r</a:t>
            </a:r>
            <a:r>
              <a:rPr lang="es-ES_tradnl" dirty="0"/>
              <a:t>= -34 dBm     El enlace es viable si P</a:t>
            </a:r>
            <a:r>
              <a:rPr lang="es-ES_tradnl" baseline="-25000" dirty="0"/>
              <a:t>r</a:t>
            </a:r>
            <a:r>
              <a:rPr lang="es-ES_tradnl" dirty="0"/>
              <a:t>&gt; </a:t>
            </a:r>
            <a:r>
              <a:rPr lang="es-ES_tradnl" dirty="0" err="1"/>
              <a:t>S</a:t>
            </a:r>
            <a:r>
              <a:rPr lang="es-ES_tradnl" baseline="-25000" dirty="0" err="1"/>
              <a:t>lx</a:t>
            </a:r>
            <a:r>
              <a:rPr lang="es-ES_tradnl" dirty="0"/>
              <a:t>   -34 dBm&lt; -10 dBm por lo que no es viable</a:t>
            </a:r>
          </a:p>
          <a:p>
            <a:endParaRPr lang="es-ES_tradnl" dirty="0"/>
          </a:p>
          <a:p>
            <a:endParaRPr lang="es-ES_tradnl" dirty="0"/>
          </a:p>
          <a:p>
            <a:endParaRPr lang="es-ES_tradnl" dirty="0"/>
          </a:p>
          <a:p>
            <a:r>
              <a:rPr lang="es-ES_tradnl" dirty="0"/>
              <a:t>P</a:t>
            </a:r>
            <a:r>
              <a:rPr lang="es-ES_tradnl" baseline="-25000" dirty="0"/>
              <a:t>t</a:t>
            </a:r>
            <a:r>
              <a:rPr lang="es-ES_tradnl" dirty="0"/>
              <a:t>’ = P</a:t>
            </a:r>
            <a:r>
              <a:rPr lang="es-ES_tradnl" baseline="-25000" dirty="0"/>
              <a:t>t</a:t>
            </a:r>
            <a:r>
              <a:rPr lang="es-ES_tradnl" dirty="0"/>
              <a:t> + 3 dB = 20 W</a:t>
            </a:r>
          </a:p>
          <a:p>
            <a:r>
              <a:rPr lang="es-ES_tradnl" dirty="0"/>
              <a:t>	Cambiar el diámetro de las antenas:</a:t>
            </a:r>
          </a:p>
          <a:p>
            <a:r>
              <a:rPr lang="es-ES_tradnl" dirty="0"/>
              <a:t>		(las dos) </a:t>
            </a:r>
            <a:r>
              <a:rPr lang="es-ES_tradnl" dirty="0" err="1"/>
              <a:t>G</a:t>
            </a:r>
            <a:r>
              <a:rPr lang="es-ES_tradnl" baseline="-25000" dirty="0" err="1"/>
              <a:t>t</a:t>
            </a:r>
            <a:r>
              <a:rPr lang="es-ES_tradnl" baseline="-25000" dirty="0"/>
              <a:t>/r</a:t>
            </a:r>
            <a:r>
              <a:rPr lang="es-ES_tradnl" dirty="0"/>
              <a:t>’ = </a:t>
            </a:r>
            <a:r>
              <a:rPr lang="es-ES_tradnl" dirty="0" err="1"/>
              <a:t>G</a:t>
            </a:r>
            <a:r>
              <a:rPr lang="es-ES_tradnl" baseline="-25000" dirty="0" err="1"/>
              <a:t>t</a:t>
            </a:r>
            <a:r>
              <a:rPr lang="es-ES_tradnl" baseline="-25000" dirty="0"/>
              <a:t>/r</a:t>
            </a:r>
            <a:r>
              <a:rPr lang="es-ES_tradnl" dirty="0"/>
              <a:t> + 1.5 dB -</a:t>
            </a:r>
            <a:r>
              <a:rPr lang="es-ES_tradnl" dirty="0">
                <a:sym typeface="Wingdings" pitchFamily="2" charset="2"/>
              </a:rPr>
              <a:t> D’=1,19 m</a:t>
            </a:r>
          </a:p>
          <a:p>
            <a:r>
              <a:rPr lang="es-ES_tradnl" dirty="0">
                <a:sym typeface="Wingdings" pitchFamily="2" charset="2"/>
              </a:rPr>
              <a:t>		(una)       </a:t>
            </a:r>
            <a:r>
              <a:rPr lang="es-ES_tradnl" dirty="0" err="1">
                <a:sym typeface="Wingdings" pitchFamily="2" charset="2"/>
              </a:rPr>
              <a:t>G</a:t>
            </a:r>
            <a:r>
              <a:rPr lang="es-ES_tradnl" baseline="-25000" dirty="0" err="1">
                <a:sym typeface="Wingdings" pitchFamily="2" charset="2"/>
              </a:rPr>
              <a:t>t</a:t>
            </a:r>
            <a:r>
              <a:rPr lang="es-ES_tradnl" dirty="0">
                <a:sym typeface="Wingdings" pitchFamily="2" charset="2"/>
              </a:rPr>
              <a:t>’ = </a:t>
            </a:r>
            <a:r>
              <a:rPr lang="es-ES_tradnl" dirty="0" err="1">
                <a:sym typeface="Wingdings" pitchFamily="2" charset="2"/>
              </a:rPr>
              <a:t>G</a:t>
            </a:r>
            <a:r>
              <a:rPr lang="es-ES_tradnl" baseline="-25000" dirty="0" err="1">
                <a:sym typeface="Wingdings" pitchFamily="2" charset="2"/>
              </a:rPr>
              <a:t>t</a:t>
            </a:r>
            <a:r>
              <a:rPr lang="es-ES_tradnl" dirty="0">
                <a:sym typeface="Wingdings" pitchFamily="2" charset="2"/>
              </a:rPr>
              <a:t> + 3 dB - </a:t>
            </a:r>
            <a:r>
              <a:rPr lang="es-ES_tradnl" dirty="0" err="1">
                <a:sym typeface="Wingdings" pitchFamily="2" charset="2"/>
              </a:rPr>
              <a:t>D</a:t>
            </a:r>
            <a:r>
              <a:rPr lang="es-ES_tradnl" baseline="-25000" dirty="0" err="1">
                <a:sym typeface="Wingdings" pitchFamily="2" charset="2"/>
              </a:rPr>
              <a:t>tx</a:t>
            </a:r>
            <a:r>
              <a:rPr lang="es-ES_tradnl" dirty="0">
                <a:sym typeface="Wingdings" pitchFamily="2" charset="2"/>
              </a:rPr>
              <a:t>’ =1,41 m</a:t>
            </a:r>
          </a:p>
          <a:p>
            <a:endParaRPr lang="es-ES_tradnl" dirty="0">
              <a:sym typeface="Wingdings" pitchFamily="2" charset="2"/>
            </a:endParaRPr>
          </a:p>
          <a:p>
            <a:r>
              <a:rPr lang="es-ES_tradnl" dirty="0">
                <a:sym typeface="Wingdings" pitchFamily="2" charset="2"/>
              </a:rPr>
              <a:t>	Aumento de la f  Ojo! tenemos por una lado una ganancia que hace que las</a:t>
            </a:r>
          </a:p>
          <a:p>
            <a:r>
              <a:rPr lang="es-ES_tradnl" dirty="0">
                <a:sym typeface="Wingdings" pitchFamily="2" charset="2"/>
              </a:rPr>
              <a:t>	pérdidas aumenten y el que hacen que bajen. Por otro lado, en conjunto, tengo</a:t>
            </a:r>
          </a:p>
          <a:p>
            <a:r>
              <a:rPr lang="es-ES_tradnl" dirty="0">
                <a:sym typeface="Wingdings" pitchFamily="2" charset="2"/>
              </a:rPr>
              <a:t>	una f que disminuye las pérdidas:</a:t>
            </a:r>
          </a:p>
          <a:p>
            <a:r>
              <a:rPr lang="es-ES_tradnl" dirty="0">
                <a:sym typeface="Wingdings" pitchFamily="2" charset="2"/>
              </a:rPr>
              <a:t>		20 log f’ = 20 log f + 3dB - f’=14,3 GHz</a:t>
            </a:r>
          </a:p>
          <a:p>
            <a:endParaRPr lang="es-ES_tradnl" dirty="0"/>
          </a:p>
        </p:txBody>
      </p:sp>
    </p:spTree>
    <p:extLst>
      <p:ext uri="{BB962C8B-B14F-4D97-AF65-F5344CB8AC3E}">
        <p14:creationId xmlns:p14="http://schemas.microsoft.com/office/powerpoint/2010/main" val="17243979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134</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Balance de enlace: Ejercicio 4</a:t>
            </a:r>
          </a:p>
        </p:txBody>
      </p:sp>
      <p:pic>
        <p:nvPicPr>
          <p:cNvPr id="8" name="Imagen 7">
            <a:extLst>
              <a:ext uri="{FF2B5EF4-FFF2-40B4-BE49-F238E27FC236}">
                <a16:creationId xmlns:a16="http://schemas.microsoft.com/office/drawing/2014/main" id="{B9C7B2DD-A3FF-854F-A7A9-A6E1C2A54F69}"/>
              </a:ext>
            </a:extLst>
          </p:cNvPr>
          <p:cNvPicPr>
            <a:picLocks noChangeAspect="1"/>
          </p:cNvPicPr>
          <p:nvPr/>
        </p:nvPicPr>
        <p:blipFill>
          <a:blip r:embed="rId3"/>
          <a:stretch>
            <a:fillRect/>
          </a:stretch>
        </p:blipFill>
        <p:spPr>
          <a:xfrm>
            <a:off x="1789979" y="1414441"/>
            <a:ext cx="5737492" cy="4237920"/>
          </a:xfrm>
          <a:prstGeom prst="rect">
            <a:avLst/>
          </a:prstGeom>
        </p:spPr>
      </p:pic>
      <p:pic>
        <p:nvPicPr>
          <p:cNvPr id="10" name="Imagen 9">
            <a:extLst>
              <a:ext uri="{FF2B5EF4-FFF2-40B4-BE49-F238E27FC236}">
                <a16:creationId xmlns:a16="http://schemas.microsoft.com/office/drawing/2014/main" id="{81469C59-7BB5-8D48-B2C9-56266873DBD5}"/>
              </a:ext>
            </a:extLst>
          </p:cNvPr>
          <p:cNvPicPr>
            <a:picLocks noChangeAspect="1"/>
          </p:cNvPicPr>
          <p:nvPr/>
        </p:nvPicPr>
        <p:blipFill rotWithShape="1">
          <a:blip r:embed="rId4"/>
          <a:srcRect l="6209" r="22080"/>
          <a:stretch/>
        </p:blipFill>
        <p:spPr>
          <a:xfrm>
            <a:off x="1086375" y="5792674"/>
            <a:ext cx="7305945" cy="1620841"/>
          </a:xfrm>
          <a:prstGeom prst="rect">
            <a:avLst/>
          </a:prstGeom>
        </p:spPr>
      </p:pic>
    </p:spTree>
    <p:extLst>
      <p:ext uri="{BB962C8B-B14F-4D97-AF65-F5344CB8AC3E}">
        <p14:creationId xmlns:p14="http://schemas.microsoft.com/office/powerpoint/2010/main" val="3982652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135</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Balance de enlace</a:t>
            </a:r>
          </a:p>
        </p:txBody>
      </p:sp>
      <p:pic>
        <p:nvPicPr>
          <p:cNvPr id="7" name="Imagen 6">
            <a:extLst>
              <a:ext uri="{FF2B5EF4-FFF2-40B4-BE49-F238E27FC236}">
                <a16:creationId xmlns:a16="http://schemas.microsoft.com/office/drawing/2014/main" id="{F3408476-B9D1-3C4B-8A10-32AAD4C8172D}"/>
              </a:ext>
            </a:extLst>
          </p:cNvPr>
          <p:cNvPicPr>
            <a:picLocks noChangeAspect="1"/>
          </p:cNvPicPr>
          <p:nvPr/>
        </p:nvPicPr>
        <p:blipFill>
          <a:blip r:embed="rId3"/>
          <a:stretch>
            <a:fillRect/>
          </a:stretch>
        </p:blipFill>
        <p:spPr>
          <a:xfrm>
            <a:off x="1574759" y="1430280"/>
            <a:ext cx="6705600" cy="3136900"/>
          </a:xfrm>
          <a:prstGeom prst="rect">
            <a:avLst/>
          </a:prstGeom>
        </p:spPr>
      </p:pic>
      <p:pic>
        <p:nvPicPr>
          <p:cNvPr id="9" name="Imagen 8">
            <a:extLst>
              <a:ext uri="{FF2B5EF4-FFF2-40B4-BE49-F238E27FC236}">
                <a16:creationId xmlns:a16="http://schemas.microsoft.com/office/drawing/2014/main" id="{BACF1AF7-D65F-7C48-99FE-BA330AAFC4BE}"/>
              </a:ext>
            </a:extLst>
          </p:cNvPr>
          <p:cNvPicPr>
            <a:picLocks noChangeAspect="1"/>
          </p:cNvPicPr>
          <p:nvPr/>
        </p:nvPicPr>
        <p:blipFill>
          <a:blip r:embed="rId4"/>
          <a:stretch>
            <a:fillRect/>
          </a:stretch>
        </p:blipFill>
        <p:spPr>
          <a:xfrm>
            <a:off x="1946820" y="4467047"/>
            <a:ext cx="6705600" cy="2921000"/>
          </a:xfrm>
          <a:prstGeom prst="rect">
            <a:avLst/>
          </a:prstGeom>
        </p:spPr>
      </p:pic>
    </p:spTree>
    <p:extLst>
      <p:ext uri="{BB962C8B-B14F-4D97-AF65-F5344CB8AC3E}">
        <p14:creationId xmlns:p14="http://schemas.microsoft.com/office/powerpoint/2010/main" val="26249950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136</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Balance de enlace</a:t>
            </a:r>
          </a:p>
        </p:txBody>
      </p:sp>
      <p:pic>
        <p:nvPicPr>
          <p:cNvPr id="8" name="Imagen 7">
            <a:extLst>
              <a:ext uri="{FF2B5EF4-FFF2-40B4-BE49-F238E27FC236}">
                <a16:creationId xmlns:a16="http://schemas.microsoft.com/office/drawing/2014/main" id="{222BEB0D-0978-8043-A6A3-2397C68B6B18}"/>
              </a:ext>
            </a:extLst>
          </p:cNvPr>
          <p:cNvPicPr>
            <a:picLocks noChangeAspect="1"/>
          </p:cNvPicPr>
          <p:nvPr/>
        </p:nvPicPr>
        <p:blipFill rotWithShape="1">
          <a:blip r:embed="rId3"/>
          <a:srcRect r="17158"/>
          <a:stretch/>
        </p:blipFill>
        <p:spPr>
          <a:xfrm>
            <a:off x="67819" y="1263739"/>
            <a:ext cx="5555059" cy="3733800"/>
          </a:xfrm>
          <a:prstGeom prst="rect">
            <a:avLst/>
          </a:prstGeom>
        </p:spPr>
      </p:pic>
      <p:pic>
        <p:nvPicPr>
          <p:cNvPr id="10" name="Imagen 9">
            <a:extLst>
              <a:ext uri="{FF2B5EF4-FFF2-40B4-BE49-F238E27FC236}">
                <a16:creationId xmlns:a16="http://schemas.microsoft.com/office/drawing/2014/main" id="{ABEADCE7-501A-8B48-8178-4864049E4F8B}"/>
              </a:ext>
            </a:extLst>
          </p:cNvPr>
          <p:cNvPicPr>
            <a:picLocks noChangeAspect="1"/>
          </p:cNvPicPr>
          <p:nvPr/>
        </p:nvPicPr>
        <p:blipFill rotWithShape="1">
          <a:blip r:embed="rId4"/>
          <a:srcRect l="7263" r="14379"/>
          <a:stretch/>
        </p:blipFill>
        <p:spPr>
          <a:xfrm>
            <a:off x="4963320" y="1414441"/>
            <a:ext cx="5254388" cy="2032000"/>
          </a:xfrm>
          <a:prstGeom prst="rect">
            <a:avLst/>
          </a:prstGeom>
        </p:spPr>
      </p:pic>
      <p:pic>
        <p:nvPicPr>
          <p:cNvPr id="12" name="Imagen 11">
            <a:extLst>
              <a:ext uri="{FF2B5EF4-FFF2-40B4-BE49-F238E27FC236}">
                <a16:creationId xmlns:a16="http://schemas.microsoft.com/office/drawing/2014/main" id="{81270E66-A4F9-7040-85A7-CF5DA3B8AB84}"/>
              </a:ext>
            </a:extLst>
          </p:cNvPr>
          <p:cNvPicPr>
            <a:picLocks noChangeAspect="1"/>
          </p:cNvPicPr>
          <p:nvPr/>
        </p:nvPicPr>
        <p:blipFill rotWithShape="1">
          <a:blip r:embed="rId5"/>
          <a:srcRect l="11470"/>
          <a:stretch/>
        </p:blipFill>
        <p:spPr>
          <a:xfrm>
            <a:off x="3310805" y="5191359"/>
            <a:ext cx="5936515" cy="2032000"/>
          </a:xfrm>
          <a:prstGeom prst="rect">
            <a:avLst/>
          </a:prstGeom>
        </p:spPr>
      </p:pic>
      <p:sp>
        <p:nvSpPr>
          <p:cNvPr id="7" name="Rectángulo 6">
            <a:extLst>
              <a:ext uri="{FF2B5EF4-FFF2-40B4-BE49-F238E27FC236}">
                <a16:creationId xmlns:a16="http://schemas.microsoft.com/office/drawing/2014/main" id="{B766AFAD-77CA-2A44-B1EC-3E805632F6CA}"/>
              </a:ext>
            </a:extLst>
          </p:cNvPr>
          <p:cNvSpPr/>
          <p:nvPr/>
        </p:nvSpPr>
        <p:spPr>
          <a:xfrm>
            <a:off x="3020005" y="1369510"/>
            <a:ext cx="364067" cy="220133"/>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Rectángulo 12">
            <a:extLst>
              <a:ext uri="{FF2B5EF4-FFF2-40B4-BE49-F238E27FC236}">
                <a16:creationId xmlns:a16="http://schemas.microsoft.com/office/drawing/2014/main" id="{0D0B7FEA-E211-F848-939F-49D87FB42DE8}"/>
              </a:ext>
            </a:extLst>
          </p:cNvPr>
          <p:cNvSpPr/>
          <p:nvPr/>
        </p:nvSpPr>
        <p:spPr>
          <a:xfrm>
            <a:off x="2515486" y="3850244"/>
            <a:ext cx="364067" cy="220133"/>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Rectángulo 13">
            <a:extLst>
              <a:ext uri="{FF2B5EF4-FFF2-40B4-BE49-F238E27FC236}">
                <a16:creationId xmlns:a16="http://schemas.microsoft.com/office/drawing/2014/main" id="{E57CF6EB-6C47-4A4A-9CA3-56AA9FC8B125}"/>
              </a:ext>
            </a:extLst>
          </p:cNvPr>
          <p:cNvSpPr/>
          <p:nvPr/>
        </p:nvSpPr>
        <p:spPr>
          <a:xfrm>
            <a:off x="860599" y="4154202"/>
            <a:ext cx="364067" cy="220133"/>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Rectángulo 14">
            <a:extLst>
              <a:ext uri="{FF2B5EF4-FFF2-40B4-BE49-F238E27FC236}">
                <a16:creationId xmlns:a16="http://schemas.microsoft.com/office/drawing/2014/main" id="{C8C8D74E-A0B8-094D-AFED-4D99E6BFF8E3}"/>
              </a:ext>
            </a:extLst>
          </p:cNvPr>
          <p:cNvSpPr/>
          <p:nvPr/>
        </p:nvSpPr>
        <p:spPr>
          <a:xfrm>
            <a:off x="1673805" y="2320374"/>
            <a:ext cx="364067" cy="220133"/>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Rectángulo 15">
            <a:extLst>
              <a:ext uri="{FF2B5EF4-FFF2-40B4-BE49-F238E27FC236}">
                <a16:creationId xmlns:a16="http://schemas.microsoft.com/office/drawing/2014/main" id="{EB48A8E6-D180-674E-81AB-18F38343DCF3}"/>
              </a:ext>
            </a:extLst>
          </p:cNvPr>
          <p:cNvSpPr/>
          <p:nvPr/>
        </p:nvSpPr>
        <p:spPr>
          <a:xfrm>
            <a:off x="1969469" y="2018449"/>
            <a:ext cx="364067" cy="220133"/>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Rectángulo 16">
            <a:extLst>
              <a:ext uri="{FF2B5EF4-FFF2-40B4-BE49-F238E27FC236}">
                <a16:creationId xmlns:a16="http://schemas.microsoft.com/office/drawing/2014/main" id="{0DE2FF98-E7D3-9245-AE62-B8D9C502935B}"/>
              </a:ext>
            </a:extLst>
          </p:cNvPr>
          <p:cNvSpPr/>
          <p:nvPr/>
        </p:nvSpPr>
        <p:spPr>
          <a:xfrm>
            <a:off x="2891548" y="2469175"/>
            <a:ext cx="364067" cy="220133"/>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Rectángulo 17">
            <a:extLst>
              <a:ext uri="{FF2B5EF4-FFF2-40B4-BE49-F238E27FC236}">
                <a16:creationId xmlns:a16="http://schemas.microsoft.com/office/drawing/2014/main" id="{6FF75ED7-076D-7147-AAB9-758D1B4780D2}"/>
              </a:ext>
            </a:extLst>
          </p:cNvPr>
          <p:cNvSpPr/>
          <p:nvPr/>
        </p:nvSpPr>
        <p:spPr>
          <a:xfrm>
            <a:off x="3807405" y="3630111"/>
            <a:ext cx="364067" cy="220133"/>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0" name="Rectángulo 19">
            <a:extLst>
              <a:ext uri="{FF2B5EF4-FFF2-40B4-BE49-F238E27FC236}">
                <a16:creationId xmlns:a16="http://schemas.microsoft.com/office/drawing/2014/main" id="{800E098F-B06B-AF46-A80D-6467F8F3AFB7}"/>
              </a:ext>
            </a:extLst>
          </p:cNvPr>
          <p:cNvSpPr/>
          <p:nvPr/>
        </p:nvSpPr>
        <p:spPr>
          <a:xfrm>
            <a:off x="261764" y="2320374"/>
            <a:ext cx="364067" cy="220133"/>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Rectángulo 20">
            <a:extLst>
              <a:ext uri="{FF2B5EF4-FFF2-40B4-BE49-F238E27FC236}">
                <a16:creationId xmlns:a16="http://schemas.microsoft.com/office/drawing/2014/main" id="{3987F0FD-F427-714D-A788-53A64F932337}"/>
              </a:ext>
            </a:extLst>
          </p:cNvPr>
          <p:cNvSpPr/>
          <p:nvPr/>
        </p:nvSpPr>
        <p:spPr>
          <a:xfrm>
            <a:off x="3657600" y="3042823"/>
            <a:ext cx="451867" cy="220133"/>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2" name="Rectángulo 21">
            <a:extLst>
              <a:ext uri="{FF2B5EF4-FFF2-40B4-BE49-F238E27FC236}">
                <a16:creationId xmlns:a16="http://schemas.microsoft.com/office/drawing/2014/main" id="{8E12E63E-B788-D04D-9975-D3CE3AF0ED2A}"/>
              </a:ext>
            </a:extLst>
          </p:cNvPr>
          <p:cNvSpPr/>
          <p:nvPr/>
        </p:nvSpPr>
        <p:spPr>
          <a:xfrm>
            <a:off x="507959" y="3453381"/>
            <a:ext cx="364067" cy="22013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3" name="Rectángulo 22">
            <a:extLst>
              <a:ext uri="{FF2B5EF4-FFF2-40B4-BE49-F238E27FC236}">
                <a16:creationId xmlns:a16="http://schemas.microsoft.com/office/drawing/2014/main" id="{B09626D8-EFD8-8F49-96ED-E2D1752C6F33}"/>
              </a:ext>
            </a:extLst>
          </p:cNvPr>
          <p:cNvSpPr/>
          <p:nvPr/>
        </p:nvSpPr>
        <p:spPr>
          <a:xfrm>
            <a:off x="2187552" y="3636488"/>
            <a:ext cx="364067" cy="220133"/>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4" name="Rectángulo 23">
            <a:extLst>
              <a:ext uri="{FF2B5EF4-FFF2-40B4-BE49-F238E27FC236}">
                <a16:creationId xmlns:a16="http://schemas.microsoft.com/office/drawing/2014/main" id="{D3038B37-9788-434E-86D3-2424F13A59D5}"/>
              </a:ext>
            </a:extLst>
          </p:cNvPr>
          <p:cNvSpPr/>
          <p:nvPr/>
        </p:nvSpPr>
        <p:spPr>
          <a:xfrm>
            <a:off x="514599" y="3960310"/>
            <a:ext cx="364067" cy="220133"/>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9" name="CuadroTexto 8">
            <a:extLst>
              <a:ext uri="{FF2B5EF4-FFF2-40B4-BE49-F238E27FC236}">
                <a16:creationId xmlns:a16="http://schemas.microsoft.com/office/drawing/2014/main" id="{5D37F7E7-38BE-8340-A748-5C2531D9EADD}"/>
              </a:ext>
            </a:extLst>
          </p:cNvPr>
          <p:cNvSpPr txBox="1"/>
          <p:nvPr/>
        </p:nvSpPr>
        <p:spPr>
          <a:xfrm>
            <a:off x="4795893" y="6210535"/>
            <a:ext cx="93607" cy="307777"/>
          </a:xfrm>
          <a:prstGeom prst="rect">
            <a:avLst/>
          </a:prstGeom>
          <a:solidFill>
            <a:schemeClr val="bg1"/>
          </a:solidFill>
        </p:spPr>
        <p:txBody>
          <a:bodyPr wrap="square" rtlCol="0">
            <a:spAutoFit/>
          </a:bodyPr>
          <a:lstStyle/>
          <a:p>
            <a:r>
              <a:rPr lang="es-ES_tradnl" sz="1400" dirty="0"/>
              <a:t>9</a:t>
            </a:r>
          </a:p>
        </p:txBody>
      </p:sp>
    </p:spTree>
    <p:extLst>
      <p:ext uri="{BB962C8B-B14F-4D97-AF65-F5344CB8AC3E}">
        <p14:creationId xmlns:p14="http://schemas.microsoft.com/office/powerpoint/2010/main" val="24665141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137</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Balances de enlace: Ejercicio </a:t>
            </a:r>
            <a:r>
              <a:rPr lang="es-ES" sz="4000" dirty="0">
                <a:solidFill>
                  <a:srgbClr val="000000"/>
                </a:solidFill>
                <a:latin typeface="Arial" pitchFamily="18"/>
                <a:ea typeface="WenQuanYi Zen Hei" pitchFamily="2"/>
                <a:cs typeface="WenQuanYi Zen Hei" pitchFamily="2"/>
              </a:rPr>
              <a:t>5</a:t>
            </a:r>
            <a:endParaRPr lang="es-ES" sz="4000" b="0" i="0" u="none" strike="noStrike" baseline="0" dirty="0">
              <a:ln>
                <a:noFill/>
              </a:ln>
              <a:solidFill>
                <a:srgbClr val="000000"/>
              </a:solidFill>
              <a:latin typeface="Arial" pitchFamily="18"/>
              <a:ea typeface="WenQuanYi Zen Hei" pitchFamily="2"/>
              <a:cs typeface="WenQuanYi Zen Hei" pitchFamily="2"/>
            </a:endParaRPr>
          </a:p>
        </p:txBody>
      </p:sp>
      <p:pic>
        <p:nvPicPr>
          <p:cNvPr id="7" name="Imagen 6">
            <a:extLst>
              <a:ext uri="{FF2B5EF4-FFF2-40B4-BE49-F238E27FC236}">
                <a16:creationId xmlns:a16="http://schemas.microsoft.com/office/drawing/2014/main" id="{35AFB8FF-A8F6-2D4C-9947-F5D43CC69B0A}"/>
              </a:ext>
            </a:extLst>
          </p:cNvPr>
          <p:cNvPicPr>
            <a:picLocks noChangeAspect="1"/>
          </p:cNvPicPr>
          <p:nvPr/>
        </p:nvPicPr>
        <p:blipFill>
          <a:blip r:embed="rId3"/>
          <a:stretch>
            <a:fillRect/>
          </a:stretch>
        </p:blipFill>
        <p:spPr>
          <a:xfrm>
            <a:off x="946871" y="1497599"/>
            <a:ext cx="4818929" cy="4193572"/>
          </a:xfrm>
          <a:prstGeom prst="rect">
            <a:avLst/>
          </a:prstGeom>
        </p:spPr>
      </p:pic>
      <p:pic>
        <p:nvPicPr>
          <p:cNvPr id="8" name="Imagen 7">
            <a:extLst>
              <a:ext uri="{FF2B5EF4-FFF2-40B4-BE49-F238E27FC236}">
                <a16:creationId xmlns:a16="http://schemas.microsoft.com/office/drawing/2014/main" id="{7B1EA628-6788-7346-9829-FBEAF27DE9FB}"/>
              </a:ext>
            </a:extLst>
          </p:cNvPr>
          <p:cNvPicPr>
            <a:picLocks noChangeAspect="1"/>
          </p:cNvPicPr>
          <p:nvPr/>
        </p:nvPicPr>
        <p:blipFill>
          <a:blip r:embed="rId4"/>
          <a:stretch>
            <a:fillRect/>
          </a:stretch>
        </p:blipFill>
        <p:spPr>
          <a:xfrm>
            <a:off x="4428391" y="5481589"/>
            <a:ext cx="4818929" cy="1759291"/>
          </a:xfrm>
          <a:prstGeom prst="rect">
            <a:avLst/>
          </a:prstGeom>
        </p:spPr>
      </p:pic>
    </p:spTree>
    <p:extLst>
      <p:ext uri="{BB962C8B-B14F-4D97-AF65-F5344CB8AC3E}">
        <p14:creationId xmlns:p14="http://schemas.microsoft.com/office/powerpoint/2010/main" val="1645215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138</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Balances de enlace</a:t>
            </a:r>
          </a:p>
          <a:p>
            <a:pPr marL="0" marR="0" lvl="0" indent="0"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dirty="0">
                <a:solidFill>
                  <a:srgbClr val="FF0000"/>
                </a:solidFill>
                <a:latin typeface="Arial" pitchFamily="18"/>
                <a:ea typeface="WenQuanYi Zen Hei" pitchFamily="2"/>
                <a:cs typeface="WenQuanYi Zen Hei" pitchFamily="2"/>
              </a:rPr>
              <a:t>Solución</a:t>
            </a:r>
            <a:endParaRPr lang="es-ES" sz="2400" b="0" i="0" u="none" strike="noStrike" baseline="0" dirty="0">
              <a:ln>
                <a:noFill/>
              </a:ln>
              <a:solidFill>
                <a:srgbClr val="FF0000"/>
              </a:solidFill>
              <a:latin typeface="Arial" pitchFamily="18"/>
              <a:ea typeface="WenQuanYi Zen Hei" pitchFamily="2"/>
              <a:cs typeface="WenQuanYi Zen Hei" pitchFamily="2"/>
            </a:endParaRPr>
          </a:p>
        </p:txBody>
      </p:sp>
      <p:pic>
        <p:nvPicPr>
          <p:cNvPr id="9" name="Imagen 8">
            <a:extLst>
              <a:ext uri="{FF2B5EF4-FFF2-40B4-BE49-F238E27FC236}">
                <a16:creationId xmlns:a16="http://schemas.microsoft.com/office/drawing/2014/main" id="{A42000E0-DC02-6B41-AB3D-8319159F6D4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804914" y="1308240"/>
            <a:ext cx="6470796" cy="5860184"/>
          </a:xfrm>
          <a:prstGeom prst="rect">
            <a:avLst/>
          </a:prstGeom>
        </p:spPr>
      </p:pic>
      <p:sp>
        <p:nvSpPr>
          <p:cNvPr id="7" name="CuadroTexto 6">
            <a:extLst>
              <a:ext uri="{FF2B5EF4-FFF2-40B4-BE49-F238E27FC236}">
                <a16:creationId xmlns:a16="http://schemas.microsoft.com/office/drawing/2014/main" id="{D6058810-0AAD-974D-801F-27AE84B904EB}"/>
              </a:ext>
            </a:extLst>
          </p:cNvPr>
          <p:cNvSpPr txBox="1"/>
          <p:nvPr/>
        </p:nvSpPr>
        <p:spPr>
          <a:xfrm>
            <a:off x="1386348" y="3175819"/>
            <a:ext cx="301686" cy="369332"/>
          </a:xfrm>
          <a:prstGeom prst="rect">
            <a:avLst/>
          </a:prstGeom>
          <a:noFill/>
        </p:spPr>
        <p:txBody>
          <a:bodyPr wrap="none" rtlCol="0">
            <a:spAutoFit/>
          </a:bodyPr>
          <a:lstStyle/>
          <a:p>
            <a:r>
              <a:rPr lang="es-ES_tradnl" dirty="0"/>
              <a:t>1</a:t>
            </a:r>
          </a:p>
        </p:txBody>
      </p:sp>
    </p:spTree>
    <p:extLst>
      <p:ext uri="{BB962C8B-B14F-4D97-AF65-F5344CB8AC3E}">
        <p14:creationId xmlns:p14="http://schemas.microsoft.com/office/powerpoint/2010/main" val="11505319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139</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Balances de enlace</a:t>
            </a:r>
          </a:p>
          <a:p>
            <a:pPr marL="0" marR="0" lvl="0" indent="0"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dirty="0">
                <a:solidFill>
                  <a:srgbClr val="FF0000"/>
                </a:solidFill>
                <a:latin typeface="Arial" pitchFamily="18"/>
                <a:ea typeface="WenQuanYi Zen Hei" pitchFamily="2"/>
                <a:cs typeface="WenQuanYi Zen Hei" pitchFamily="2"/>
              </a:rPr>
              <a:t>Solución</a:t>
            </a:r>
            <a:endParaRPr lang="es-ES" sz="2400" b="0" i="0" u="none" strike="noStrike" baseline="0" dirty="0">
              <a:ln>
                <a:noFill/>
              </a:ln>
              <a:solidFill>
                <a:srgbClr val="FF0000"/>
              </a:solidFill>
              <a:latin typeface="Arial" pitchFamily="18"/>
              <a:ea typeface="WenQuanYi Zen Hei" pitchFamily="2"/>
              <a:cs typeface="WenQuanYi Zen Hei" pitchFamily="2"/>
            </a:endParaRPr>
          </a:p>
        </p:txBody>
      </p:sp>
      <p:pic>
        <p:nvPicPr>
          <p:cNvPr id="7" name="Imagen 6">
            <a:extLst>
              <a:ext uri="{FF2B5EF4-FFF2-40B4-BE49-F238E27FC236}">
                <a16:creationId xmlns:a16="http://schemas.microsoft.com/office/drawing/2014/main" id="{16D9311F-1BCB-974E-8541-AA56BB2FBA2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460500" y="2122881"/>
            <a:ext cx="6634162" cy="3695306"/>
          </a:xfrm>
          <a:prstGeom prst="rect">
            <a:avLst/>
          </a:prstGeom>
        </p:spPr>
      </p:pic>
      <p:sp>
        <p:nvSpPr>
          <p:cNvPr id="8" name="CuadroTexto 7">
            <a:extLst>
              <a:ext uri="{FF2B5EF4-FFF2-40B4-BE49-F238E27FC236}">
                <a16:creationId xmlns:a16="http://schemas.microsoft.com/office/drawing/2014/main" id="{F5ABA035-95D7-8E4C-B0C2-BCC3608BBB56}"/>
              </a:ext>
            </a:extLst>
          </p:cNvPr>
          <p:cNvSpPr txBox="1"/>
          <p:nvPr/>
        </p:nvSpPr>
        <p:spPr>
          <a:xfrm>
            <a:off x="1446161" y="1830214"/>
            <a:ext cx="301686" cy="369332"/>
          </a:xfrm>
          <a:prstGeom prst="rect">
            <a:avLst/>
          </a:prstGeom>
          <a:noFill/>
        </p:spPr>
        <p:txBody>
          <a:bodyPr wrap="none" rtlCol="0">
            <a:spAutoFit/>
          </a:bodyPr>
          <a:lstStyle/>
          <a:p>
            <a:r>
              <a:rPr lang="es-ES_tradnl" dirty="0"/>
              <a:t>2</a:t>
            </a:r>
          </a:p>
        </p:txBody>
      </p:sp>
    </p:spTree>
    <p:extLst>
      <p:ext uri="{BB962C8B-B14F-4D97-AF65-F5344CB8AC3E}">
        <p14:creationId xmlns:p14="http://schemas.microsoft.com/office/powerpoint/2010/main" val="364608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14" name="Marcador de número de diapositiva 3">
            <a:extLst>
              <a:ext uri="{FF2B5EF4-FFF2-40B4-BE49-F238E27FC236}">
                <a16:creationId xmlns:a16="http://schemas.microsoft.com/office/drawing/2014/main" id="{98FFDDB0-7380-F645-9C43-B50C684553F6}"/>
              </a:ext>
            </a:extLst>
          </p:cNvPr>
          <p:cNvSpPr>
            <a:spLocks noGrp="1"/>
          </p:cNvSpPr>
          <p:nvPr>
            <p:ph type="sldNum" sz="quarter" idx="12"/>
          </p:nvPr>
        </p:nvSpPr>
        <p:spPr/>
        <p:txBody>
          <a:bodyPr/>
          <a:lstStyle/>
          <a:p>
            <a:pPr lvl="0"/>
            <a:fld id="{AFE6D0F6-21DA-6246-AF5F-6BE68950FC4E}" type="slidenum">
              <a:t>14</a:t>
            </a:fld>
            <a:endParaRPr lang="es-ES"/>
          </a:p>
        </p:txBody>
      </p:sp>
      <p:sp>
        <p:nvSpPr>
          <p:cNvPr id="2" name="Forma libre 1">
            <a:extLst>
              <a:ext uri="{FF2B5EF4-FFF2-40B4-BE49-F238E27FC236}">
                <a16:creationId xmlns:a16="http://schemas.microsoft.com/office/drawing/2014/main" id="{79B851E3-ADE4-2F4D-8E85-594A81D359EE}"/>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08A2ADC2-A3A5-784C-8083-3B4EA801D95C}"/>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157001CF-6E0B-6843-960F-63C5C17B828C}"/>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00FAC15-A5FD-6848-9CD3-EEFF64E17A31}"/>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933E0FCE-7847-744D-9BD1-16CA3F73F214}"/>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06AA4D2A-47F2-8844-AECE-FD56F1E615C8}"/>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7E229863-CFEE-C145-A9C5-2B22E95BC872}"/>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00C8BAB6-E861-9249-9541-EC261B074280}"/>
              </a:ext>
            </a:extLst>
          </p:cNvPr>
          <p:cNvSpPr/>
          <p:nvPr/>
        </p:nvSpPr>
        <p:spPr>
          <a:xfrm>
            <a:off x="4968000" y="1944000"/>
            <a:ext cx="3456000" cy="374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BD8E269B-55AF-D245-BBE0-FD38530141F8}"/>
              </a:ext>
            </a:extLst>
          </p:cNvPr>
          <p:cNvSpPr/>
          <p:nvPr/>
        </p:nvSpPr>
        <p:spPr>
          <a:xfrm>
            <a:off x="576000" y="1764000"/>
            <a:ext cx="3456000" cy="21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61D0D35D-B59D-E14D-9353-67F3999AAC2B}"/>
              </a:ext>
            </a:extLst>
          </p:cNvPr>
          <p:cNvSpPr/>
          <p:nvPr/>
        </p:nvSpPr>
        <p:spPr>
          <a:xfrm flipV="1">
            <a:off x="3523488" y="5616000"/>
            <a:ext cx="1300512" cy="489240"/>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D04904D6-93B5-2847-82E3-01A9ED69A375}"/>
              </a:ext>
            </a:extLst>
          </p:cNvPr>
          <p:cNvSpPr/>
          <p:nvPr/>
        </p:nvSpPr>
        <p:spPr>
          <a:xfrm>
            <a:off x="4824000" y="5292000"/>
            <a:ext cx="4968000" cy="61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Antenas de banda ancha</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Antenas bi-banda</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140</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Balances de enlace</a:t>
            </a:r>
          </a:p>
          <a:p>
            <a:pPr marL="0" marR="0" lvl="0" indent="0"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FF0000"/>
                </a:solidFill>
                <a:latin typeface="Arial" pitchFamily="18"/>
                <a:ea typeface="WenQuanYi Zen Hei" pitchFamily="2"/>
                <a:cs typeface="WenQuanYi Zen Hei" pitchFamily="2"/>
              </a:rPr>
              <a:t>Sol</a:t>
            </a:r>
            <a:r>
              <a:rPr lang="es-ES" sz="2400" dirty="0">
                <a:solidFill>
                  <a:srgbClr val="FF0000"/>
                </a:solidFill>
                <a:latin typeface="Arial" pitchFamily="18"/>
                <a:ea typeface="WenQuanYi Zen Hei" pitchFamily="2"/>
                <a:cs typeface="WenQuanYi Zen Hei" pitchFamily="2"/>
              </a:rPr>
              <a:t>ución</a:t>
            </a:r>
            <a:endParaRPr lang="es-ES" sz="2400" b="0" i="0" u="none" strike="noStrike" baseline="0" dirty="0">
              <a:ln>
                <a:noFill/>
              </a:ln>
              <a:solidFill>
                <a:srgbClr val="FF0000"/>
              </a:solidFill>
              <a:latin typeface="Arial" pitchFamily="18"/>
              <a:ea typeface="WenQuanYi Zen Hei" pitchFamily="2"/>
              <a:cs typeface="WenQuanYi Zen Hei" pitchFamily="2"/>
            </a:endParaRPr>
          </a:p>
        </p:txBody>
      </p:sp>
      <p:sp>
        <p:nvSpPr>
          <p:cNvPr id="7" name="CuadroTexto 6">
            <a:extLst>
              <a:ext uri="{FF2B5EF4-FFF2-40B4-BE49-F238E27FC236}">
                <a16:creationId xmlns:a16="http://schemas.microsoft.com/office/drawing/2014/main" id="{0524442E-AD02-8F47-8832-3050766E8D31}"/>
              </a:ext>
            </a:extLst>
          </p:cNvPr>
          <p:cNvSpPr txBox="1"/>
          <p:nvPr/>
        </p:nvSpPr>
        <p:spPr>
          <a:xfrm>
            <a:off x="946871" y="1848465"/>
            <a:ext cx="6941131" cy="3693319"/>
          </a:xfrm>
          <a:prstGeom prst="rect">
            <a:avLst/>
          </a:prstGeom>
          <a:noFill/>
        </p:spPr>
        <p:txBody>
          <a:bodyPr wrap="none" rtlCol="0">
            <a:spAutoFit/>
          </a:bodyPr>
          <a:lstStyle/>
          <a:p>
            <a:r>
              <a:rPr lang="es-ES_tradnl" dirty="0"/>
              <a:t>C</a:t>
            </a:r>
            <a:r>
              <a:rPr lang="es-ES_tradnl" baseline="-25000" dirty="0"/>
              <a:t>TV</a:t>
            </a:r>
            <a:r>
              <a:rPr lang="es-ES_tradnl" dirty="0"/>
              <a:t> = </a:t>
            </a:r>
            <a:r>
              <a:rPr lang="es-ES_tradnl" dirty="0" err="1"/>
              <a:t>C</a:t>
            </a:r>
            <a:r>
              <a:rPr lang="es-ES_tradnl" baseline="-25000" dirty="0" err="1"/>
              <a:t>base</a:t>
            </a:r>
            <a:r>
              <a:rPr lang="es-ES_tradnl" baseline="-25000" dirty="0"/>
              <a:t> antena</a:t>
            </a:r>
            <a:r>
              <a:rPr lang="es-ES_tradnl" dirty="0"/>
              <a:t> * α* 0,1 Km = -38,51 dBm-6,847 dB = -45,35 dBm</a:t>
            </a:r>
          </a:p>
          <a:p>
            <a:endParaRPr lang="es-ES_tradnl" dirty="0"/>
          </a:p>
          <a:p>
            <a:r>
              <a:rPr lang="es-ES_tradnl" dirty="0"/>
              <a:t>N</a:t>
            </a:r>
            <a:r>
              <a:rPr lang="es-ES_tradnl" baseline="-25000" dirty="0"/>
              <a:t>TV</a:t>
            </a:r>
            <a:r>
              <a:rPr lang="es-ES_tradnl" dirty="0"/>
              <a:t> = 10 log (k* </a:t>
            </a:r>
            <a:r>
              <a:rPr lang="es-ES_tradnl" dirty="0" err="1"/>
              <a:t>t</a:t>
            </a:r>
            <a:r>
              <a:rPr lang="es-ES_tradnl" baseline="-25000" dirty="0" err="1"/>
              <a:t>total</a:t>
            </a:r>
            <a:r>
              <a:rPr lang="es-ES_tradnl" dirty="0"/>
              <a:t> *b) = 10 log (1,38 10 </a:t>
            </a:r>
            <a:r>
              <a:rPr lang="es-ES_tradnl" baseline="30000" dirty="0"/>
              <a:t>-25</a:t>
            </a:r>
            <a:r>
              <a:rPr lang="es-ES_tradnl" dirty="0"/>
              <a:t> *459,7* 8 10</a:t>
            </a:r>
            <a:r>
              <a:rPr lang="es-ES_tradnl" baseline="30000" dirty="0"/>
              <a:t>6</a:t>
            </a:r>
            <a:r>
              <a:rPr lang="es-ES_tradnl" dirty="0"/>
              <a:t>) =102,94 dBm</a:t>
            </a:r>
          </a:p>
          <a:p>
            <a:endParaRPr lang="es-ES_tradnl" dirty="0"/>
          </a:p>
          <a:p>
            <a:r>
              <a:rPr lang="es-ES_tradnl" dirty="0"/>
              <a:t>	</a:t>
            </a:r>
            <a:r>
              <a:rPr lang="es-ES_tradnl" dirty="0" err="1"/>
              <a:t>t</a:t>
            </a:r>
            <a:r>
              <a:rPr lang="es-ES_tradnl" baseline="-25000" dirty="0" err="1"/>
              <a:t>total</a:t>
            </a:r>
            <a:r>
              <a:rPr lang="es-ES_tradnl" dirty="0"/>
              <a:t> = (</a:t>
            </a:r>
            <a:r>
              <a:rPr lang="es-ES_tradnl" dirty="0" err="1"/>
              <a:t>t</a:t>
            </a:r>
            <a:r>
              <a:rPr lang="es-ES_tradnl" baseline="-25000" dirty="0" err="1"/>
              <a:t>f</a:t>
            </a:r>
            <a:r>
              <a:rPr lang="es-ES_tradnl" dirty="0"/>
              <a:t>+ </a:t>
            </a:r>
            <a:r>
              <a:rPr lang="es-ES_tradnl" dirty="0" err="1"/>
              <a:t>t</a:t>
            </a:r>
            <a:r>
              <a:rPr lang="es-ES_tradnl" baseline="-25000" dirty="0" err="1"/>
              <a:t>ecoax</a:t>
            </a:r>
            <a:r>
              <a:rPr lang="es-ES_tradnl" dirty="0"/>
              <a:t>)1/</a:t>
            </a:r>
            <a:r>
              <a:rPr lang="es-ES_tradnl" dirty="0" err="1"/>
              <a:t>a</a:t>
            </a:r>
            <a:r>
              <a:rPr lang="es-ES_tradnl" baseline="-25000" dirty="0" err="1"/>
              <a:t>coax</a:t>
            </a:r>
            <a:r>
              <a:rPr lang="es-ES_tradnl" dirty="0"/>
              <a:t>  + </a:t>
            </a:r>
            <a:r>
              <a:rPr lang="es-ES_tradnl" dirty="0" err="1"/>
              <a:t>t</a:t>
            </a:r>
            <a:r>
              <a:rPr lang="es-ES_tradnl" baseline="-25000" dirty="0" err="1"/>
              <a:t>eTV</a:t>
            </a:r>
            <a:r>
              <a:rPr lang="es-ES_tradnl" dirty="0"/>
              <a:t> = 459,7 </a:t>
            </a:r>
            <a:r>
              <a:rPr lang="es-ES_tradnl" dirty="0" err="1"/>
              <a:t>ºK</a:t>
            </a:r>
            <a:endParaRPr lang="es-ES_tradnl" dirty="0"/>
          </a:p>
          <a:p>
            <a:r>
              <a:rPr lang="es-ES_tradnl" dirty="0"/>
              <a:t>		</a:t>
            </a:r>
            <a:r>
              <a:rPr lang="es-ES_tradnl" dirty="0" err="1"/>
              <a:t>t</a:t>
            </a:r>
            <a:r>
              <a:rPr lang="es-ES_tradnl" baseline="-25000" dirty="0" err="1"/>
              <a:t>ecoax</a:t>
            </a:r>
            <a:r>
              <a:rPr lang="es-ES_tradnl" dirty="0"/>
              <a:t> = 290(a</a:t>
            </a:r>
            <a:r>
              <a:rPr lang="es-ES_tradnl" baseline="-25000" dirty="0"/>
              <a:t>coax</a:t>
            </a:r>
            <a:r>
              <a:rPr lang="es-ES_tradnl" dirty="0"/>
              <a:t>-1) = 290(10</a:t>
            </a:r>
            <a:r>
              <a:rPr lang="es-ES_tradnl" baseline="30000" dirty="0"/>
              <a:t>0,6847</a:t>
            </a:r>
            <a:r>
              <a:rPr lang="es-ES_tradnl" dirty="0"/>
              <a:t> -1)</a:t>
            </a:r>
          </a:p>
          <a:p>
            <a:r>
              <a:rPr lang="es-ES_tradnl" dirty="0"/>
              <a:t>			</a:t>
            </a:r>
            <a:r>
              <a:rPr lang="es-ES_tradnl" dirty="0" err="1"/>
              <a:t>a</a:t>
            </a:r>
            <a:r>
              <a:rPr lang="es-ES_tradnl" baseline="-25000" dirty="0" err="1"/>
              <a:t>coax</a:t>
            </a:r>
            <a:r>
              <a:rPr lang="es-ES_tradnl" dirty="0"/>
              <a:t>= 10</a:t>
            </a:r>
            <a:r>
              <a:rPr lang="es-ES_tradnl" baseline="30000" dirty="0"/>
              <a:t>0,6847</a:t>
            </a:r>
          </a:p>
          <a:p>
            <a:r>
              <a:rPr lang="es-ES_tradnl" dirty="0"/>
              <a:t>			</a:t>
            </a:r>
            <a:r>
              <a:rPr lang="es-ES_tradnl" dirty="0" err="1"/>
              <a:t>t</a:t>
            </a:r>
            <a:r>
              <a:rPr lang="es-ES_tradnl" baseline="-25000" dirty="0" err="1"/>
              <a:t>eTV</a:t>
            </a:r>
            <a:r>
              <a:rPr lang="es-ES_tradnl" dirty="0"/>
              <a:t>=290(10</a:t>
            </a:r>
            <a:r>
              <a:rPr lang="es-ES_tradnl" baseline="30000" dirty="0"/>
              <a:t>0,2</a:t>
            </a:r>
            <a:r>
              <a:rPr lang="es-ES_tradnl" dirty="0"/>
              <a:t> -1)</a:t>
            </a:r>
          </a:p>
          <a:p>
            <a:endParaRPr lang="es-ES_tradnl" dirty="0"/>
          </a:p>
          <a:p>
            <a:r>
              <a:rPr lang="es-ES_tradnl" dirty="0"/>
              <a:t>(C/N)</a:t>
            </a:r>
            <a:r>
              <a:rPr lang="es-ES_tradnl" baseline="-25000" dirty="0"/>
              <a:t>TV</a:t>
            </a:r>
            <a:r>
              <a:rPr lang="es-ES_tradnl" dirty="0"/>
              <a:t> = -45,35 dBm – (-102,94 dBm) &gt; 43 dB CUMPLE!</a:t>
            </a:r>
          </a:p>
          <a:p>
            <a:endParaRPr lang="es-ES_tradnl" dirty="0"/>
          </a:p>
          <a:p>
            <a:r>
              <a:rPr lang="es-ES_tradnl" dirty="0"/>
              <a:t>C</a:t>
            </a:r>
            <a:r>
              <a:rPr lang="es-ES_tradnl" baseline="-25000" dirty="0"/>
              <a:t>TV</a:t>
            </a:r>
            <a:r>
              <a:rPr lang="es-ES_tradnl" dirty="0"/>
              <a:t> = -45,35 dBm&lt;20 dBm NO CUMPLE!</a:t>
            </a:r>
          </a:p>
          <a:p>
            <a:endParaRPr lang="es-ES_tradnl" dirty="0"/>
          </a:p>
        </p:txBody>
      </p:sp>
      <p:sp>
        <p:nvSpPr>
          <p:cNvPr id="9" name="CuadroTexto 8">
            <a:extLst>
              <a:ext uri="{FF2B5EF4-FFF2-40B4-BE49-F238E27FC236}">
                <a16:creationId xmlns:a16="http://schemas.microsoft.com/office/drawing/2014/main" id="{B148533B-3EF2-D84E-B2A6-5A7E05224CA2}"/>
              </a:ext>
            </a:extLst>
          </p:cNvPr>
          <p:cNvSpPr txBox="1"/>
          <p:nvPr/>
        </p:nvSpPr>
        <p:spPr>
          <a:xfrm>
            <a:off x="946871" y="1549953"/>
            <a:ext cx="301686" cy="369332"/>
          </a:xfrm>
          <a:prstGeom prst="rect">
            <a:avLst/>
          </a:prstGeom>
          <a:noFill/>
        </p:spPr>
        <p:txBody>
          <a:bodyPr wrap="none" rtlCol="0">
            <a:spAutoFit/>
          </a:bodyPr>
          <a:lstStyle/>
          <a:p>
            <a:r>
              <a:rPr lang="es-ES_tradnl" dirty="0"/>
              <a:t>3</a:t>
            </a:r>
          </a:p>
        </p:txBody>
      </p:sp>
    </p:spTree>
    <p:extLst>
      <p:ext uri="{BB962C8B-B14F-4D97-AF65-F5344CB8AC3E}">
        <p14:creationId xmlns:p14="http://schemas.microsoft.com/office/powerpoint/2010/main" val="31457237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141</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Balances de enlace</a:t>
            </a:r>
          </a:p>
          <a:p>
            <a:pPr marL="0" marR="0" lvl="0" indent="0"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FF0000"/>
                </a:solidFill>
                <a:latin typeface="Arial" pitchFamily="18"/>
                <a:ea typeface="WenQuanYi Zen Hei" pitchFamily="2"/>
                <a:cs typeface="WenQuanYi Zen Hei" pitchFamily="2"/>
              </a:rPr>
              <a:t>Solución</a:t>
            </a:r>
          </a:p>
        </p:txBody>
      </p:sp>
      <p:pic>
        <p:nvPicPr>
          <p:cNvPr id="7" name="Imagen 6">
            <a:extLst>
              <a:ext uri="{FF2B5EF4-FFF2-40B4-BE49-F238E27FC236}">
                <a16:creationId xmlns:a16="http://schemas.microsoft.com/office/drawing/2014/main" id="{8FD5203A-25BC-1E4D-A94C-F91B3617052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74640" y="1536481"/>
            <a:ext cx="8404224" cy="3484678"/>
          </a:xfrm>
          <a:prstGeom prst="rect">
            <a:avLst/>
          </a:prstGeom>
        </p:spPr>
      </p:pic>
      <p:sp>
        <p:nvSpPr>
          <p:cNvPr id="8" name="CuadroTexto 7">
            <a:extLst>
              <a:ext uri="{FF2B5EF4-FFF2-40B4-BE49-F238E27FC236}">
                <a16:creationId xmlns:a16="http://schemas.microsoft.com/office/drawing/2014/main" id="{EB5D4610-CD52-F64E-84B0-AE7C87B9587E}"/>
              </a:ext>
            </a:extLst>
          </p:cNvPr>
          <p:cNvSpPr txBox="1"/>
          <p:nvPr/>
        </p:nvSpPr>
        <p:spPr>
          <a:xfrm>
            <a:off x="946871" y="1536481"/>
            <a:ext cx="301686" cy="369332"/>
          </a:xfrm>
          <a:prstGeom prst="rect">
            <a:avLst/>
          </a:prstGeom>
          <a:noFill/>
        </p:spPr>
        <p:txBody>
          <a:bodyPr wrap="none" rtlCol="0">
            <a:spAutoFit/>
          </a:bodyPr>
          <a:lstStyle/>
          <a:p>
            <a:r>
              <a:rPr lang="es-ES_tradnl" dirty="0"/>
              <a:t>4</a:t>
            </a:r>
          </a:p>
        </p:txBody>
      </p:sp>
    </p:spTree>
    <p:extLst>
      <p:ext uri="{BB962C8B-B14F-4D97-AF65-F5344CB8AC3E}">
        <p14:creationId xmlns:p14="http://schemas.microsoft.com/office/powerpoint/2010/main" val="2812008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142</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Balances de enlace</a:t>
            </a:r>
          </a:p>
          <a:p>
            <a:pPr marL="0" marR="0" lvl="0" indent="0"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dirty="0">
                <a:solidFill>
                  <a:srgbClr val="FF0000"/>
                </a:solidFill>
                <a:latin typeface="Arial" pitchFamily="18"/>
                <a:ea typeface="WenQuanYi Zen Hei" pitchFamily="2"/>
                <a:cs typeface="WenQuanYi Zen Hei" pitchFamily="2"/>
              </a:rPr>
              <a:t>Solución</a:t>
            </a:r>
            <a:endParaRPr lang="es-ES" sz="2400" b="0" i="0" u="none" strike="noStrike" baseline="0" dirty="0">
              <a:ln>
                <a:noFill/>
              </a:ln>
              <a:solidFill>
                <a:srgbClr val="FF0000"/>
              </a:solidFill>
              <a:latin typeface="Arial" pitchFamily="18"/>
              <a:ea typeface="WenQuanYi Zen Hei" pitchFamily="2"/>
              <a:cs typeface="WenQuanYi Zen Hei" pitchFamily="2"/>
            </a:endParaRPr>
          </a:p>
        </p:txBody>
      </p:sp>
      <p:pic>
        <p:nvPicPr>
          <p:cNvPr id="8" name="Imagen 7">
            <a:extLst>
              <a:ext uri="{FF2B5EF4-FFF2-40B4-BE49-F238E27FC236}">
                <a16:creationId xmlns:a16="http://schemas.microsoft.com/office/drawing/2014/main" id="{4F6D57AE-9E24-D74D-A5A3-F0F4E39DA86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76993" y="1394109"/>
            <a:ext cx="10080625" cy="4441411"/>
          </a:xfrm>
          <a:prstGeom prst="rect">
            <a:avLst/>
          </a:prstGeom>
        </p:spPr>
      </p:pic>
      <p:pic>
        <p:nvPicPr>
          <p:cNvPr id="9" name="Imagen 8">
            <a:extLst>
              <a:ext uri="{FF2B5EF4-FFF2-40B4-BE49-F238E27FC236}">
                <a16:creationId xmlns:a16="http://schemas.microsoft.com/office/drawing/2014/main" id="{7B6231FF-CFE6-8A44-A33F-D7BD516CEC6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92634" y="5832168"/>
            <a:ext cx="9914521" cy="1824439"/>
          </a:xfrm>
          <a:prstGeom prst="rect">
            <a:avLst/>
          </a:prstGeom>
        </p:spPr>
      </p:pic>
      <p:sp>
        <p:nvSpPr>
          <p:cNvPr id="7" name="CuadroTexto 6">
            <a:extLst>
              <a:ext uri="{FF2B5EF4-FFF2-40B4-BE49-F238E27FC236}">
                <a16:creationId xmlns:a16="http://schemas.microsoft.com/office/drawing/2014/main" id="{CB829524-58A2-4C44-B03E-C280952BA01B}"/>
              </a:ext>
            </a:extLst>
          </p:cNvPr>
          <p:cNvSpPr txBox="1"/>
          <p:nvPr/>
        </p:nvSpPr>
        <p:spPr>
          <a:xfrm>
            <a:off x="781200" y="1407961"/>
            <a:ext cx="301686" cy="369332"/>
          </a:xfrm>
          <a:prstGeom prst="rect">
            <a:avLst/>
          </a:prstGeom>
          <a:noFill/>
        </p:spPr>
        <p:txBody>
          <a:bodyPr wrap="none" rtlCol="0">
            <a:spAutoFit/>
          </a:bodyPr>
          <a:lstStyle/>
          <a:p>
            <a:r>
              <a:rPr lang="es-ES_tradnl" dirty="0"/>
              <a:t>5</a:t>
            </a:r>
          </a:p>
        </p:txBody>
      </p:sp>
    </p:spTree>
    <p:extLst>
      <p:ext uri="{BB962C8B-B14F-4D97-AF65-F5344CB8AC3E}">
        <p14:creationId xmlns:p14="http://schemas.microsoft.com/office/powerpoint/2010/main" val="20226224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E7AD7378-C54F-3145-A9AD-2F9D3505604E}"/>
              </a:ext>
            </a:extLst>
          </p:cNvPr>
          <p:cNvSpPr>
            <a:spLocks noGrp="1"/>
          </p:cNvSpPr>
          <p:nvPr>
            <p:ph type="sldNum" sz="quarter" idx="12"/>
          </p:nvPr>
        </p:nvSpPr>
        <p:spPr/>
        <p:txBody>
          <a:bodyPr/>
          <a:lstStyle/>
          <a:p>
            <a:pPr lvl="0"/>
            <a:fld id="{08074D13-DA27-7C42-9253-5EC5A6FB94DC}" type="slidenum">
              <a:t>143</a:t>
            </a:fld>
            <a:endParaRPr lang="es-ES"/>
          </a:p>
        </p:txBody>
      </p:sp>
      <p:sp>
        <p:nvSpPr>
          <p:cNvPr id="2" name="Conector recto 1">
            <a:extLst>
              <a:ext uri="{FF2B5EF4-FFF2-40B4-BE49-F238E27FC236}">
                <a16:creationId xmlns:a16="http://schemas.microsoft.com/office/drawing/2014/main" id="{EDF83488-5848-614B-8E60-A7359CCB48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9F90D33-3939-1E42-A5EE-1078098A028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2C3DF0B-B81E-E940-8904-76E1F78992B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B54CD0-AF2B-CD47-98D1-CE410ACB3A5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8818510-FB26-6344-AD2C-865A8253F515}"/>
              </a:ext>
            </a:extLst>
          </p:cNvPr>
          <p:cNvSpPr/>
          <p:nvPr/>
        </p:nvSpPr>
        <p:spPr>
          <a:xfrm>
            <a:off x="946871" y="255888"/>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dirty="0">
                <a:ln>
                  <a:noFill/>
                </a:ln>
                <a:solidFill>
                  <a:srgbClr val="000000"/>
                </a:solidFill>
                <a:latin typeface="Arial" pitchFamily="18"/>
                <a:ea typeface="WenQuanYi Zen Hei" pitchFamily="2"/>
                <a:cs typeface="WenQuanYi Zen Hei" pitchFamily="2"/>
              </a:rPr>
              <a:t>Balances de enlace</a:t>
            </a:r>
          </a:p>
          <a:p>
            <a:pPr marL="0" marR="0" lvl="0" indent="0"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FF0000"/>
                </a:solidFill>
                <a:latin typeface="Arial" pitchFamily="18"/>
                <a:ea typeface="WenQuanYi Zen Hei" pitchFamily="2"/>
                <a:cs typeface="WenQuanYi Zen Hei" pitchFamily="2"/>
              </a:rPr>
              <a:t>Solución</a:t>
            </a:r>
          </a:p>
        </p:txBody>
      </p:sp>
      <p:pic>
        <p:nvPicPr>
          <p:cNvPr id="9" name="Imagen 8">
            <a:extLst>
              <a:ext uri="{FF2B5EF4-FFF2-40B4-BE49-F238E27FC236}">
                <a16:creationId xmlns:a16="http://schemas.microsoft.com/office/drawing/2014/main" id="{7B6231FF-CFE6-8A44-A33F-D7BD516CEC6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85518" y="2394940"/>
            <a:ext cx="9914521" cy="1824439"/>
          </a:xfrm>
          <a:prstGeom prst="rect">
            <a:avLst/>
          </a:prstGeom>
        </p:spPr>
      </p:pic>
    </p:spTree>
    <p:extLst>
      <p:ext uri="{BB962C8B-B14F-4D97-AF65-F5344CB8AC3E}">
        <p14:creationId xmlns:p14="http://schemas.microsoft.com/office/powerpoint/2010/main" val="15459722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page93">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4B8C2634-EF71-DF49-9232-72728E549C1C}"/>
              </a:ext>
            </a:extLst>
          </p:cNvPr>
          <p:cNvSpPr>
            <a:spLocks noGrp="1"/>
          </p:cNvSpPr>
          <p:nvPr>
            <p:ph type="sldNum" sz="quarter" idx="12"/>
          </p:nvPr>
        </p:nvSpPr>
        <p:spPr/>
        <p:txBody>
          <a:bodyPr/>
          <a:lstStyle/>
          <a:p>
            <a:pPr lvl="0"/>
            <a:fld id="{2B2788D0-3724-8A4A-A929-DC5F92A42BF5}" type="slidenum">
              <a:t>144</a:t>
            </a:fld>
            <a:endParaRPr lang="es-ES"/>
          </a:p>
        </p:txBody>
      </p:sp>
      <p:sp>
        <p:nvSpPr>
          <p:cNvPr id="2" name="Título 1">
            <a:extLst>
              <a:ext uri="{FF2B5EF4-FFF2-40B4-BE49-F238E27FC236}">
                <a16:creationId xmlns:a16="http://schemas.microsoft.com/office/drawing/2014/main" id="{4408F20B-F730-694D-9A0E-CAFA197B22EA}"/>
              </a:ext>
            </a:extLst>
          </p:cNvPr>
          <p:cNvSpPr txBox="1">
            <a:spLocks noGrp="1"/>
          </p:cNvSpPr>
          <p:nvPr>
            <p:ph type="title" idx="4294967295"/>
          </p:nvPr>
        </p:nvSpPr>
        <p:spPr>
          <a:xfrm>
            <a:off x="502920" y="301680"/>
            <a:ext cx="9070920" cy="1262520"/>
          </a:xfrm>
        </p:spPr>
        <p:txBody>
          <a:bodyPr wrap="square" tIns="38880">
            <a:spAutoFit/>
          </a:bodyPr>
          <a:lstStyle/>
          <a:p>
            <a:pPr lvl="0" hangingPunct="1"/>
            <a:r>
              <a:rPr lang="es-ES" dirty="0"/>
              <a:t>Contenidos</a:t>
            </a:r>
          </a:p>
        </p:txBody>
      </p:sp>
      <p:sp>
        <p:nvSpPr>
          <p:cNvPr id="3" name="Conector recto 2">
            <a:extLst>
              <a:ext uri="{FF2B5EF4-FFF2-40B4-BE49-F238E27FC236}">
                <a16:creationId xmlns:a16="http://schemas.microsoft.com/office/drawing/2014/main" id="{D348EFCF-E4C5-E443-8A9F-42132F3F978C}"/>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97A16CEC-805D-704B-97BA-70390DFBF724}"/>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734EA942-EE1B-DE46-BBAA-5EC7C330AADB}"/>
              </a:ext>
            </a:extLst>
          </p:cNvPr>
          <p:cNvSpPr/>
          <p:nvPr/>
        </p:nvSpPr>
        <p:spPr>
          <a:xfrm>
            <a:off x="684359" y="1476360"/>
            <a:ext cx="21564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7F64294D-C5E9-EE48-BE84-7EB14BA5125F}"/>
              </a:ext>
            </a:extLst>
          </p:cNvPr>
          <p:cNvSpPr/>
          <p:nvPr/>
        </p:nvSpPr>
        <p:spPr>
          <a:xfrm>
            <a:off x="503280" y="1547640"/>
            <a:ext cx="287280" cy="252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41B47F7C-6370-A742-B2C4-09D9AB93DB94}"/>
              </a:ext>
            </a:extLst>
          </p:cNvPr>
          <p:cNvSpPr/>
          <p:nvPr/>
        </p:nvSpPr>
        <p:spPr>
          <a:xfrm>
            <a:off x="755639" y="2087640"/>
            <a:ext cx="8783640" cy="5167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Introducción a los sistemas radioeléctricos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Sistemas transceptores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Antenas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Propagación no guiada</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Modelos de propagación</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Recepción de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Balance de enlace</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i="0" u="none" strike="noStrike" baseline="0">
                <a:ln>
                  <a:noFill/>
                </a:ln>
                <a:solidFill>
                  <a:srgbClr val="000000"/>
                </a:solidFill>
                <a:latin typeface="Arial" pitchFamily="18"/>
                <a:ea typeface="DejaVu Sans" pitchFamily="2"/>
                <a:cs typeface="DejaVu Sans" pitchFamily="2"/>
              </a:rPr>
              <a:t>Planificación de enlaces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Disponibilidad</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page94">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ED1D74D1-470E-5446-91AA-C08A99AF92FD}"/>
              </a:ext>
            </a:extLst>
          </p:cNvPr>
          <p:cNvSpPr>
            <a:spLocks noGrp="1"/>
          </p:cNvSpPr>
          <p:nvPr>
            <p:ph type="sldNum" sz="quarter" idx="12"/>
          </p:nvPr>
        </p:nvSpPr>
        <p:spPr/>
        <p:txBody>
          <a:bodyPr/>
          <a:lstStyle/>
          <a:p>
            <a:pPr lvl="0"/>
            <a:fld id="{42A7B612-6B9A-E24F-A15C-793EC966E88F}" type="slidenum">
              <a:t>145</a:t>
            </a:fld>
            <a:endParaRPr lang="es-ES"/>
          </a:p>
        </p:txBody>
      </p:sp>
      <p:sp>
        <p:nvSpPr>
          <p:cNvPr id="2" name="Conector recto 1">
            <a:extLst>
              <a:ext uri="{FF2B5EF4-FFF2-40B4-BE49-F238E27FC236}">
                <a16:creationId xmlns:a16="http://schemas.microsoft.com/office/drawing/2014/main" id="{947C9E20-B150-C448-A2A2-39DF206D43B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54DF3C33-E462-B04C-A687-3C1F9F7564C3}"/>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E57FA225-F164-D94C-B008-02525BC9709A}"/>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5F163342-9DDC-3F4F-A705-B889E5CA352C}"/>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92871DED-7A33-2741-B67D-AE9E7431ACC7}"/>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Límites de cobertura</a:t>
            </a:r>
          </a:p>
        </p:txBody>
      </p:sp>
      <p:sp>
        <p:nvSpPr>
          <p:cNvPr id="7" name="Forma libre 6">
            <a:extLst>
              <a:ext uri="{FF2B5EF4-FFF2-40B4-BE49-F238E27FC236}">
                <a16:creationId xmlns:a16="http://schemas.microsoft.com/office/drawing/2014/main" id="{BC79347F-A007-5D44-8249-CDF4311B055B}"/>
              </a:ext>
            </a:extLst>
          </p:cNvPr>
          <p:cNvSpPr/>
          <p:nvPr/>
        </p:nvSpPr>
        <p:spPr>
          <a:xfrm>
            <a:off x="431640" y="1728719"/>
            <a:ext cx="9469440" cy="555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Según la perturbación dominante:</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Sistemas limitados en potencia</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Sistemas limitados por interferencia</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En los s. limitados en potencia,</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La cobertura es función del factor de ruido del sistema receptor</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Se especifica mediante la potencia umbral de recepción (sensibilidad) y los márgenes de desvanecimiento</a:t>
            </a:r>
          </a:p>
          <a:p>
            <a:pPr marL="334800" marR="0" lvl="0" indent="-334800" algn="l" rtl="0" hangingPunct="1">
              <a:lnSpc>
                <a:spcPct val="93000"/>
              </a:lnSpc>
              <a:spcBef>
                <a:spcPts val="598"/>
              </a:spcBef>
              <a:spcAft>
                <a:spcPts val="0"/>
              </a:spcAft>
              <a:buNone/>
              <a:tabLst>
                <a:tab pos="334800" algn="l"/>
                <a:tab pos="783719" algn="l"/>
                <a:tab pos="1232999" algn="l"/>
                <a:tab pos="1682280" algn="l"/>
                <a:tab pos="2131560" algn="l"/>
                <a:tab pos="2580840" algn="l"/>
                <a:tab pos="3030120" algn="l"/>
                <a:tab pos="3479400" algn="l"/>
                <a:tab pos="3928680" algn="l"/>
                <a:tab pos="4377959" algn="l"/>
                <a:tab pos="4827240" algn="l"/>
                <a:tab pos="5276519" algn="l"/>
                <a:tab pos="5725800" algn="l"/>
                <a:tab pos="6175080" algn="l"/>
                <a:tab pos="6624360" algn="l"/>
                <a:tab pos="7073640" algn="l"/>
                <a:tab pos="7522920" algn="l"/>
                <a:tab pos="7972200" algn="l"/>
                <a:tab pos="8421479" algn="l"/>
                <a:tab pos="8870760" algn="l"/>
                <a:tab pos="9320040" algn="l"/>
              </a:tabLst>
            </a:pPr>
            <a:endParaRPr lang="es-ES" sz="3200" b="0" i="0" u="none" strike="noStrike" baseline="0" dirty="0">
              <a:ln>
                <a:noFill/>
              </a:ln>
              <a:solidFill>
                <a:srgbClr val="000000"/>
              </a:solidFill>
              <a:latin typeface="Arial" pitchFamily="18"/>
              <a:ea typeface="WenQuanYi Zen Hei" pitchFamily="2"/>
              <a:cs typeface="WenQuanYi Zen Hei" pitchFamily="2"/>
            </a:endParaRP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Típicamente enlaces punto a punto.</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En los s. limitados por interferencia,</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La cobertura depende de la interferencia admisible o prevista.</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Típicamente sistemas de radiodifusión en bandas métricas y sistemas de radiocomunicaciones móviles.</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4E9CCF57-1E22-9644-B7C5-3838C8240C6F}"/>
                  </a:ext>
                </a:extLst>
              </p:cNvPr>
              <p:cNvSpPr txBox="1">
                <a:spLocks noResize="1"/>
              </p:cNvSpPr>
              <p:nvPr/>
            </p:nvSpPr>
            <p:spPr>
              <a:xfrm>
                <a:off x="4207104" y="4506839"/>
                <a:ext cx="2843280" cy="34128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rPr>
                            <m:t>𝑃</m:t>
                          </m:r>
                        </m:e>
                        <m:sub>
                          <m:r>
                            <m:rPr>
                              <m:nor/>
                            </m:rPr>
                            <a:rPr lang="es-ES_tradnl" sz="1050" i="1">
                              <a:latin typeface="Cambria Math" panose="02040503050406030204" pitchFamily="18" charset="0"/>
                            </a:rPr>
                            <m:t>𝑟𝑛</m:t>
                          </m:r>
                        </m:sub>
                      </m:sSub>
                      <m:d>
                        <m:dPr>
                          <m:ctrlPr>
                            <a:rPr lang="es-ES_tradnl" sz="1050" i="1">
                              <a:latin typeface="Cambria Math" panose="02040503050406030204" pitchFamily="18" charset="0"/>
                            </a:rPr>
                          </m:ctrlPr>
                        </m:dPr>
                        <m:e>
                          <m:r>
                            <m:rPr>
                              <m:nor/>
                            </m:rPr>
                            <a:rPr lang="es-ES_tradnl" i="1">
                              <a:latin typeface="Cambria Math" panose="02040503050406030204" pitchFamily="18" charset="0"/>
                            </a:rPr>
                            <m:t>𝑑𝐵𝑚</m:t>
                          </m:r>
                        </m:e>
                      </m:d>
                      <m:sSub>
                        <m:sSubPr>
                          <m:ctrlPr>
                            <a:rPr lang="es-ES_tradnl" i="1">
                              <a:latin typeface="Cambria Math" panose="02040503050406030204" pitchFamily="18" charset="0"/>
                            </a:rPr>
                          </m:ctrlPr>
                        </m:sSubPr>
                        <m:e>
                          <m:r>
                            <m:rPr>
                              <m:nor/>
                            </m:rPr>
                            <a:rPr lang="es-ES_tradnl" i="1">
                              <a:latin typeface="Cambria Math" panose="02040503050406030204" pitchFamily="18" charset="0"/>
                            </a:rPr>
                            <m:t>=</m:t>
                          </m:r>
                          <m:r>
                            <m:rPr>
                              <m:nor/>
                            </m:rPr>
                            <a:rPr lang="es-ES_tradnl" i="1">
                              <a:latin typeface="Cambria Math" panose="02040503050406030204" pitchFamily="18" charset="0"/>
                            </a:rPr>
                            <m:t>𝑃</m:t>
                          </m:r>
                        </m:e>
                        <m:sub>
                          <m:r>
                            <m:rPr>
                              <m:nor/>
                            </m:rPr>
                            <a:rPr lang="es-ES_tradnl" sz="1050" i="1">
                              <a:latin typeface="Cambria Math" panose="02040503050406030204" pitchFamily="18" charset="0"/>
                            </a:rPr>
                            <m:t>𝑟𝑢</m:t>
                          </m:r>
                        </m:sub>
                      </m:sSub>
                      <m:d>
                        <m:dPr>
                          <m:ctrlPr>
                            <a:rPr lang="es-ES_tradnl" sz="1050" i="1">
                              <a:latin typeface="Cambria Math" panose="02040503050406030204" pitchFamily="18" charset="0"/>
                            </a:rPr>
                          </m:ctrlPr>
                        </m:dPr>
                        <m:e>
                          <m:r>
                            <m:rPr>
                              <m:nor/>
                            </m:rPr>
                            <a:rPr lang="es-ES_tradnl" i="1">
                              <a:latin typeface="Cambria Math" panose="02040503050406030204" pitchFamily="18" charset="0"/>
                            </a:rPr>
                            <m:t>𝑑𝐵𝑚</m:t>
                          </m:r>
                        </m:e>
                      </m:d>
                      <m:r>
                        <m:rPr>
                          <m:nor/>
                        </m:rPr>
                        <a:rPr lang="es-ES_tradnl" i="1">
                          <a:latin typeface="Cambria Math" panose="02040503050406030204" pitchFamily="18" charset="0"/>
                        </a:rPr>
                        <m:t>+</m:t>
                      </m:r>
                      <m:r>
                        <m:rPr>
                          <m:nor/>
                        </m:rPr>
                        <a:rPr lang="es-ES_tradnl" i="1">
                          <a:latin typeface="Cambria Math" panose="02040503050406030204" pitchFamily="18" charset="0"/>
                        </a:rPr>
                        <m:t>𝑀</m:t>
                      </m:r>
                      <m:d>
                        <m:dPr>
                          <m:ctrlPr>
                            <a:rPr lang="es-ES_tradnl" i="1">
                              <a:latin typeface="Cambria Math" panose="02040503050406030204" pitchFamily="18" charset="0"/>
                            </a:rPr>
                          </m:ctrlPr>
                        </m:dPr>
                        <m:e>
                          <m:r>
                            <m:rPr>
                              <m:nor/>
                            </m:rPr>
                            <a:rPr lang="es-ES_tradnl" i="1">
                              <a:latin typeface="Cambria Math" panose="02040503050406030204" pitchFamily="18" charset="0"/>
                            </a:rPr>
                            <m:t>𝑑𝐵</m:t>
                          </m:r>
                        </m:e>
                      </m:d>
                    </m:oMath>
                  </m:oMathPara>
                </a14:m>
                <a:endParaRPr lang="es-ES_tradnl" i="0" dirty="0">
                  <a:latin typeface="Arial" pitchFamily="18"/>
                </a:endParaRPr>
              </a:p>
            </p:txBody>
          </p:sp>
        </mc:Choice>
        <mc:Fallback xmlns="">
          <p:sp>
            <p:nvSpPr>
              <p:cNvPr id="8" name="CuadroTexto 7">
                <a:extLst>
                  <a:ext uri="{FF2B5EF4-FFF2-40B4-BE49-F238E27FC236}">
                    <a16:creationId xmlns:a16="http://schemas.microsoft.com/office/drawing/2014/main" id="{4E9CCF57-1E22-9644-B7C5-3838C8240C6F}"/>
                  </a:ext>
                </a:extLst>
              </p:cNvPr>
              <p:cNvSpPr txBox="1">
                <a:spLocks noRot="1" noChangeAspect="1" noMove="1" noResize="1" noEditPoints="1" noAdjustHandles="1" noChangeArrowheads="1" noChangeShapeType="1" noTextEdit="1"/>
              </p:cNvSpPr>
              <p:nvPr/>
            </p:nvSpPr>
            <p:spPr>
              <a:xfrm>
                <a:off x="4207104" y="4506839"/>
                <a:ext cx="2843280" cy="341280"/>
              </a:xfrm>
              <a:prstGeom prst="rect">
                <a:avLst/>
              </a:prstGeom>
              <a:blipFill>
                <a:blip r:embed="rId3"/>
                <a:stretch>
                  <a:fillRect r="-889" b="-7143"/>
                </a:stretch>
              </a:blipFill>
              <a:ln>
                <a:noFill/>
              </a:ln>
            </p:spPr>
            <p:txBody>
              <a:bodyPr/>
              <a:lstStyle/>
              <a:p>
                <a:r>
                  <a:rPr lang="es-ES_tradnl">
                    <a:noFill/>
                  </a:rPr>
                  <a:t> </a:t>
                </a:r>
              </a:p>
            </p:txBody>
          </p:sp>
        </mc:Fallback>
      </mc:AlternateContent>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page95">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A365EEF0-DAC5-8F4B-87E0-2897F328A7AD}"/>
              </a:ext>
            </a:extLst>
          </p:cNvPr>
          <p:cNvSpPr>
            <a:spLocks noGrp="1"/>
          </p:cNvSpPr>
          <p:nvPr>
            <p:ph type="sldNum" sz="quarter" idx="12"/>
          </p:nvPr>
        </p:nvSpPr>
        <p:spPr/>
        <p:txBody>
          <a:bodyPr/>
          <a:lstStyle/>
          <a:p>
            <a:pPr lvl="0"/>
            <a:fld id="{C1F17E14-8FCC-8E4E-807D-C7075DFC1804}" type="slidenum">
              <a:t>146</a:t>
            </a:fld>
            <a:endParaRPr lang="es-ES"/>
          </a:p>
        </p:txBody>
      </p:sp>
      <p:sp>
        <p:nvSpPr>
          <p:cNvPr id="2" name="Conector recto 1">
            <a:extLst>
              <a:ext uri="{FF2B5EF4-FFF2-40B4-BE49-F238E27FC236}">
                <a16:creationId xmlns:a16="http://schemas.microsoft.com/office/drawing/2014/main" id="{C80E9842-8AF4-744F-A07C-B6C92C780CC6}"/>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BBA4E6CE-B945-994F-ADD7-4BA8C08FD558}"/>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5510101-F26C-EC4A-97B8-85E522C354F3}"/>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DC3D67D-3367-E145-AF2D-3EF6AF54836B}"/>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DE76ED69-8596-124C-9110-AA8EC9A0D128}"/>
              </a:ext>
            </a:extLst>
          </p:cNvPr>
          <p:cNvSpPr/>
          <p:nvPr/>
        </p:nvSpPr>
        <p:spPr>
          <a:xfrm>
            <a:off x="685799" y="147600"/>
            <a:ext cx="7772400" cy="932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Planificación de red</a:t>
            </a:r>
          </a:p>
        </p:txBody>
      </p:sp>
      <p:sp>
        <p:nvSpPr>
          <p:cNvPr id="7" name="Forma libre 6">
            <a:extLst>
              <a:ext uri="{FF2B5EF4-FFF2-40B4-BE49-F238E27FC236}">
                <a16:creationId xmlns:a16="http://schemas.microsoft.com/office/drawing/2014/main" id="{2E288109-FEA9-D647-961F-5A1EC00FAC01}"/>
              </a:ext>
            </a:extLst>
          </p:cNvPr>
          <p:cNvSpPr/>
          <p:nvPr/>
        </p:nvSpPr>
        <p:spPr>
          <a:xfrm>
            <a:off x="1007999" y="2015999"/>
            <a:ext cx="892800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0" i="0" u="none" strike="noStrike" baseline="0" dirty="0">
                <a:ln>
                  <a:noFill/>
                </a:ln>
                <a:solidFill>
                  <a:srgbClr val="000000"/>
                </a:solidFill>
                <a:latin typeface="Arial" pitchFamily="18"/>
                <a:ea typeface="WenQuanYi Zen Hei" pitchFamily="2"/>
                <a:cs typeface="WenQuanYi Zen Hei" pitchFamily="2"/>
              </a:rPr>
              <a:t> Enlaces punto a punto</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 Balance de enlace</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 Plan de frecuencias</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 Dimensionamiento</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0" i="0" u="none" strike="noStrike" baseline="0" dirty="0">
                <a:ln>
                  <a:noFill/>
                </a:ln>
                <a:solidFill>
                  <a:srgbClr val="000000"/>
                </a:solidFill>
                <a:latin typeface="Arial" pitchFamily="18"/>
                <a:ea typeface="WenQuanYi Zen Hei" pitchFamily="2"/>
                <a:cs typeface="WenQuanYi Zen Hei" pitchFamily="2"/>
              </a:rPr>
              <a:t> Redes de cobertura zonal</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 Cobertura</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 Plan de frecuencias</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 Dimensionamiento</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page96">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78354723-530E-B440-A166-AD49DF20C135}"/>
              </a:ext>
            </a:extLst>
          </p:cNvPr>
          <p:cNvSpPr>
            <a:spLocks noGrp="1"/>
          </p:cNvSpPr>
          <p:nvPr>
            <p:ph type="sldNum" sz="quarter" idx="12"/>
          </p:nvPr>
        </p:nvSpPr>
        <p:spPr/>
        <p:txBody>
          <a:bodyPr/>
          <a:lstStyle/>
          <a:p>
            <a:pPr lvl="0"/>
            <a:fld id="{2A5C7111-DF4D-204C-B5E1-4BA3618F1F18}" type="slidenum">
              <a:t>147</a:t>
            </a:fld>
            <a:endParaRPr lang="es-ES"/>
          </a:p>
        </p:txBody>
      </p:sp>
      <p:sp>
        <p:nvSpPr>
          <p:cNvPr id="2" name="Conector recto 1">
            <a:extLst>
              <a:ext uri="{FF2B5EF4-FFF2-40B4-BE49-F238E27FC236}">
                <a16:creationId xmlns:a16="http://schemas.microsoft.com/office/drawing/2014/main" id="{1BB73917-A358-584D-8800-0CF57C5B31FC}"/>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9AC8FC5D-F7B5-0A40-9780-43FE52C75969}"/>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1DCC9260-28FB-AD45-8838-CD1880299E3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A6AAC298-FC66-794B-B565-E1062C3A5B3B}"/>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9F967254-683B-B342-9F77-7767ACFA51A3}"/>
              </a:ext>
            </a:extLst>
          </p:cNvPr>
          <p:cNvSpPr/>
          <p:nvPr/>
        </p:nvSpPr>
        <p:spPr>
          <a:xfrm>
            <a:off x="685799" y="147600"/>
            <a:ext cx="8889840" cy="932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Planificación de red: enlaces PtP</a:t>
            </a:r>
          </a:p>
        </p:txBody>
      </p:sp>
      <p:sp>
        <p:nvSpPr>
          <p:cNvPr id="7" name="Forma libre 6">
            <a:extLst>
              <a:ext uri="{FF2B5EF4-FFF2-40B4-BE49-F238E27FC236}">
                <a16:creationId xmlns:a16="http://schemas.microsoft.com/office/drawing/2014/main" id="{B040F71B-6DC7-1846-8C96-264A9DD95F22}"/>
              </a:ext>
            </a:extLst>
          </p:cNvPr>
          <p:cNvSpPr/>
          <p:nvPr/>
        </p:nvSpPr>
        <p:spPr>
          <a:xfrm>
            <a:off x="431640" y="1763640"/>
            <a:ext cx="9504360" cy="5226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Pasos para la planificación de un enlace PtP</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Establecer con rigor las coordenadas y altitudes de los extremos, a partir de topografía y despejamiento.</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Definir los sistemas de comunicación con todas sus características (potencias, sensibilidades, características de antenas y apuntamiento, etc.)</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Establecer las pérdidas de propagación con el modelo más adecuado</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Hacer el balance de enlace</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A partir de los requisitos, establecer si el enlace es viable. Si no lo es, decidir parámetro a cambiar (reducir requisitos, transmitir con más potencia, variar ganancias de antenas,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page97">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67FBDD4D-2F2C-1849-946B-A4102A7B0338}"/>
              </a:ext>
            </a:extLst>
          </p:cNvPr>
          <p:cNvSpPr>
            <a:spLocks noGrp="1"/>
          </p:cNvSpPr>
          <p:nvPr>
            <p:ph type="sldNum" sz="quarter" idx="12"/>
          </p:nvPr>
        </p:nvSpPr>
        <p:spPr/>
        <p:txBody>
          <a:bodyPr/>
          <a:lstStyle/>
          <a:p>
            <a:pPr lvl="0"/>
            <a:fld id="{23A3A3AF-9F36-5B41-8242-92A8257D72EF}" type="slidenum">
              <a:t>148</a:t>
            </a:fld>
            <a:endParaRPr lang="es-ES"/>
          </a:p>
        </p:txBody>
      </p:sp>
      <p:sp>
        <p:nvSpPr>
          <p:cNvPr id="2" name="Conector recto 1">
            <a:extLst>
              <a:ext uri="{FF2B5EF4-FFF2-40B4-BE49-F238E27FC236}">
                <a16:creationId xmlns:a16="http://schemas.microsoft.com/office/drawing/2014/main" id="{11EC0D7E-F6AC-5D48-8EBC-0D41D2B162D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81A61146-E0F7-A84E-8C5A-901364C6AA14}"/>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0EDB172E-E9C2-6A43-965F-75727C36BAB2}"/>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1CD69335-887A-3E40-AC1B-4ECF8875ADDE}"/>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20371997-A8CD-FC40-9D90-FDCF3CCA215F}"/>
              </a:ext>
            </a:extLst>
          </p:cNvPr>
          <p:cNvSpPr/>
          <p:nvPr/>
        </p:nvSpPr>
        <p:spPr>
          <a:xfrm>
            <a:off x="685799" y="147600"/>
            <a:ext cx="8889840" cy="932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Planificación de red: enlaces PtP</a:t>
            </a:r>
          </a:p>
        </p:txBody>
      </p:sp>
      <p:sp>
        <p:nvSpPr>
          <p:cNvPr id="7" name="Forma libre 6">
            <a:extLst>
              <a:ext uri="{FF2B5EF4-FFF2-40B4-BE49-F238E27FC236}">
                <a16:creationId xmlns:a16="http://schemas.microsoft.com/office/drawing/2014/main" id="{FD9A7FBD-78B7-754A-9A44-A20B84347FE4}"/>
              </a:ext>
            </a:extLst>
          </p:cNvPr>
          <p:cNvSpPr/>
          <p:nvPr/>
        </p:nvSpPr>
        <p:spPr>
          <a:xfrm>
            <a:off x="411120" y="2015999"/>
            <a:ext cx="9342480" cy="4875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 Red de radioenlaces</a:t>
            </a:r>
          </a:p>
          <a:p>
            <a:pPr marL="457200" lvl="2" hangingPunct="0">
              <a:lnSpc>
                <a:spcPct val="93000"/>
              </a:lnSpc>
              <a:spcAft>
                <a:spcPts val="1137"/>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Para cada radioenlace hay que hacer lo anterior, pero además:</a:t>
            </a:r>
          </a:p>
          <a:p>
            <a:pPr marL="914400" lvl="3" hangingPunct="0">
              <a:lnSpc>
                <a:spcPct val="93000"/>
              </a:lnSpc>
              <a:spcAft>
                <a:spcPts val="1137"/>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Definir bien qué sistemas de radiocomunicaciones van en cada emplazamiento y posición de las antenas (alturas necesarias y posiciones relativas</a:t>
            </a:r>
          </a:p>
          <a:p>
            <a:pPr marL="914400" lvl="3" hangingPunct="0">
              <a:lnSpc>
                <a:spcPct val="93000"/>
              </a:lnSpc>
              <a:spcAft>
                <a:spcPts val="1137"/>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Plan de frecuencias: establecer canales para los distintos enlaces teniendo en cuenta las interferencias potenciales entre ellos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page98">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95D8968D-1AF2-EF43-8EA4-1822F4C73FD4}"/>
              </a:ext>
            </a:extLst>
          </p:cNvPr>
          <p:cNvSpPr>
            <a:spLocks noGrp="1"/>
          </p:cNvSpPr>
          <p:nvPr>
            <p:ph type="sldNum" sz="quarter" idx="12"/>
          </p:nvPr>
        </p:nvSpPr>
        <p:spPr/>
        <p:txBody>
          <a:bodyPr/>
          <a:lstStyle/>
          <a:p>
            <a:pPr lvl="0"/>
            <a:fld id="{E45A39CB-A88F-C444-80C4-4F5E8024B501}" type="slidenum">
              <a:t>149</a:t>
            </a:fld>
            <a:endParaRPr lang="es-ES"/>
          </a:p>
        </p:txBody>
      </p:sp>
      <p:sp>
        <p:nvSpPr>
          <p:cNvPr id="2" name="Conector recto 1">
            <a:extLst>
              <a:ext uri="{FF2B5EF4-FFF2-40B4-BE49-F238E27FC236}">
                <a16:creationId xmlns:a16="http://schemas.microsoft.com/office/drawing/2014/main" id="{1F5AA13B-CAA1-8C48-A00F-C2B74D85CD87}"/>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40C253EC-626B-824D-8FA2-E9421751157B}"/>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703FFD2C-90B4-2E4B-8B10-850757C7F3A3}"/>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61AAD827-437A-EF48-9200-1023E76AE7FE}"/>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8C29A6F2-C664-DE4D-9861-1C11047B5C78}"/>
              </a:ext>
            </a:extLst>
          </p:cNvPr>
          <p:cNvSpPr/>
          <p:nvPr/>
        </p:nvSpPr>
        <p:spPr>
          <a:xfrm>
            <a:off x="685799" y="147600"/>
            <a:ext cx="8889840" cy="932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0" i="0" u="none" strike="noStrike" baseline="0">
                <a:ln>
                  <a:noFill/>
                </a:ln>
                <a:solidFill>
                  <a:srgbClr val="000000"/>
                </a:solidFill>
                <a:latin typeface="Arial" pitchFamily="18"/>
                <a:ea typeface="WenQuanYi Zen Hei" pitchFamily="2"/>
                <a:cs typeface="WenQuanYi Zen Hei" pitchFamily="2"/>
              </a:rPr>
              <a:t>Planificación de red: redes zonales</a:t>
            </a:r>
          </a:p>
        </p:txBody>
      </p:sp>
      <p:pic>
        <p:nvPicPr>
          <p:cNvPr id="7" name="Imagen 6">
            <a:extLst>
              <a:ext uri="{FF2B5EF4-FFF2-40B4-BE49-F238E27FC236}">
                <a16:creationId xmlns:a16="http://schemas.microsoft.com/office/drawing/2014/main" id="{D41BF917-EBA0-6848-A45E-7014AC2B3CF2}"/>
              </a:ext>
            </a:extLst>
          </p:cNvPr>
          <p:cNvPicPr>
            <a:picLocks noChangeAspect="1"/>
          </p:cNvPicPr>
          <p:nvPr/>
        </p:nvPicPr>
        <p:blipFill>
          <a:blip r:embed="rId3">
            <a:lum/>
            <a:alphaModFix/>
          </a:blip>
          <a:srcRect l="8044"/>
          <a:stretch>
            <a:fillRect/>
          </a:stretch>
        </p:blipFill>
        <p:spPr>
          <a:xfrm>
            <a:off x="574560" y="1569960"/>
            <a:ext cx="4967279" cy="3670200"/>
          </a:xfrm>
          <a:prstGeom prst="rect">
            <a:avLst/>
          </a:prstGeom>
          <a:noFill/>
          <a:ln>
            <a:noFill/>
          </a:ln>
        </p:spPr>
      </p:pic>
      <p:sp>
        <p:nvSpPr>
          <p:cNvPr id="8" name="Forma libre 7">
            <a:extLst>
              <a:ext uri="{FF2B5EF4-FFF2-40B4-BE49-F238E27FC236}">
                <a16:creationId xmlns:a16="http://schemas.microsoft.com/office/drawing/2014/main" id="{64E697AA-6723-284E-B10A-AE2D292FD879}"/>
              </a:ext>
            </a:extLst>
          </p:cNvPr>
          <p:cNvSpPr/>
          <p:nvPr/>
        </p:nvSpPr>
        <p:spPr>
          <a:xfrm>
            <a:off x="4878360" y="1460519"/>
            <a:ext cx="4475160" cy="4632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r>
              <a:rPr lang="en-GB" sz="1600" b="1" i="0" u="none" strike="noStrike" baseline="0">
                <a:ln>
                  <a:noFill/>
                </a:ln>
                <a:solidFill>
                  <a:srgbClr val="000000"/>
                </a:solidFill>
                <a:latin typeface="Arial" pitchFamily="18"/>
                <a:ea typeface="WenQuanYi Zen Hei" pitchFamily="2"/>
                <a:cs typeface="WenQuanYi Zen Hei" pitchFamily="2"/>
              </a:rPr>
              <a:t>Niveles celulares:</a:t>
            </a: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n-GB" sz="1400" b="0" i="0" u="none" strike="noStrike" baseline="0">
              <a:ln>
                <a:noFill/>
              </a:ln>
              <a:solidFill>
                <a:srgbClr val="000000"/>
              </a:solidFill>
              <a:latin typeface="Arial" pitchFamily="18"/>
              <a:ea typeface="WenQuanYi Zen Hei" pitchFamily="2"/>
              <a:cs typeface="WenQuanYi Zen Hei" pitchFamily="2"/>
            </a:endParaRP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r>
              <a:rPr lang="en-GB" sz="1600" b="0" i="0" u="none" strike="noStrike" baseline="0">
                <a:ln>
                  <a:noFill/>
                </a:ln>
                <a:solidFill>
                  <a:srgbClr val="000000"/>
                </a:solidFill>
                <a:latin typeface="Arial" pitchFamily="18"/>
                <a:ea typeface="WenQuanYi Zen Hei" pitchFamily="2"/>
                <a:cs typeface="WenQuanYi Zen Hei" pitchFamily="2"/>
              </a:rPr>
              <a:t>– </a:t>
            </a:r>
            <a:r>
              <a:rPr lang="en-GB" sz="1600" b="1" i="0" u="none" strike="noStrike" baseline="0">
                <a:ln>
                  <a:noFill/>
                </a:ln>
                <a:solidFill>
                  <a:srgbClr val="000000"/>
                </a:solidFill>
                <a:latin typeface="Arial" pitchFamily="18"/>
                <a:ea typeface="WenQuanYi Zen Hei" pitchFamily="2"/>
                <a:cs typeface="WenQuanYi Zen Hei" pitchFamily="2"/>
              </a:rPr>
              <a:t>Macroceldas</a:t>
            </a: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r>
              <a:rPr lang="en-GB" sz="1600" b="0" i="0" u="none" strike="noStrike" baseline="0">
                <a:ln>
                  <a:noFill/>
                </a:ln>
                <a:solidFill>
                  <a:srgbClr val="000000"/>
                </a:solidFill>
                <a:latin typeface="Arial" pitchFamily="18"/>
                <a:ea typeface="WenQuanYi Zen Hei" pitchFamily="2"/>
                <a:cs typeface="WenQuanYi Zen Hei" pitchFamily="2"/>
              </a:rPr>
              <a:t>• De 2 a 20 km</a:t>
            </a: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n-GB" sz="1400" b="0" i="0" u="none" strike="noStrike" baseline="0">
              <a:ln>
                <a:noFill/>
              </a:ln>
              <a:solidFill>
                <a:srgbClr val="000000"/>
              </a:solidFill>
              <a:latin typeface="Arial" pitchFamily="18"/>
              <a:ea typeface="WenQuanYi Zen Hei" pitchFamily="2"/>
              <a:cs typeface="WenQuanYi Zen Hei" pitchFamily="2"/>
            </a:endParaRPr>
          </a:p>
          <a:p>
            <a:pPr marL="331560" marR="0" lvl="0" indent="-322200" algn="r" hangingPunct="1">
              <a:lnSpc>
                <a:spcPct val="90000"/>
              </a:lnSpc>
              <a:spcBef>
                <a:spcPts val="349"/>
              </a:spcBef>
              <a:spcAft>
                <a:spcPts val="0"/>
              </a:spcAft>
              <a:buNone/>
              <a:tabLst>
                <a:tab pos="331560" algn="l"/>
                <a:tab pos="779039" algn="l"/>
                <a:tab pos="1228319" algn="l"/>
                <a:tab pos="1677600" algn="l"/>
                <a:tab pos="2126880" algn="l"/>
                <a:tab pos="2576160" algn="l"/>
                <a:tab pos="3025440" algn="l"/>
                <a:tab pos="3474719" algn="l"/>
                <a:tab pos="3924000" algn="l"/>
                <a:tab pos="4373279" algn="l"/>
                <a:tab pos="4822560" algn="l"/>
                <a:tab pos="5271840" algn="l"/>
                <a:tab pos="5721120" algn="l"/>
                <a:tab pos="6170040" algn="l"/>
                <a:tab pos="6619319" algn="l"/>
                <a:tab pos="7068600" algn="l"/>
                <a:tab pos="7517879" algn="l"/>
                <a:tab pos="7967160" algn="l"/>
                <a:tab pos="8416439" algn="l"/>
                <a:tab pos="8865720" algn="l"/>
                <a:tab pos="9315000" algn="l"/>
                <a:tab pos="9434159" algn="l"/>
                <a:tab pos="9883440" algn="l"/>
                <a:tab pos="10332720" algn="l"/>
                <a:tab pos="10782000" algn="l"/>
              </a:tabLst>
            </a:pPr>
            <a:r>
              <a:rPr lang="en-GB" sz="1600" b="0" i="0" u="none" strike="noStrike" baseline="0">
                <a:ln>
                  <a:noFill/>
                </a:ln>
                <a:solidFill>
                  <a:srgbClr val="000000"/>
                </a:solidFill>
                <a:latin typeface="Arial" pitchFamily="18"/>
                <a:ea typeface="WenQuanYi Zen Hei" pitchFamily="2"/>
                <a:cs typeface="WenQuanYi Zen Hei" pitchFamily="2"/>
              </a:rPr>
              <a:t>	– </a:t>
            </a:r>
            <a:r>
              <a:rPr lang="en-GB" sz="1600" b="1" i="0" u="none" strike="noStrike" baseline="0">
                <a:ln>
                  <a:noFill/>
                </a:ln>
                <a:solidFill>
                  <a:srgbClr val="000000"/>
                </a:solidFill>
                <a:latin typeface="Arial" pitchFamily="18"/>
                <a:ea typeface="WenQuanYi Zen Hei" pitchFamily="2"/>
                <a:cs typeface="WenQuanYi Zen Hei" pitchFamily="2"/>
              </a:rPr>
              <a:t>Microceldas</a:t>
            </a:r>
            <a:r>
              <a:rPr lang="en-GB" sz="1600" b="0" i="0" u="none" strike="noStrike" baseline="0">
                <a:ln>
                  <a:noFill/>
                </a:ln>
                <a:solidFill>
                  <a:srgbClr val="000000"/>
                </a:solidFill>
                <a:latin typeface="Arial" pitchFamily="18"/>
                <a:ea typeface="WenQuanYi Zen Hei" pitchFamily="2"/>
                <a:cs typeface="WenQuanYi Zen Hei" pitchFamily="2"/>
              </a:rPr>
              <a:t>:</a:t>
            </a:r>
          </a:p>
          <a:p>
            <a:pPr marL="331560" marR="0" lvl="0" indent="-322200" algn="r" hangingPunct="1">
              <a:lnSpc>
                <a:spcPct val="90000"/>
              </a:lnSpc>
              <a:spcBef>
                <a:spcPts val="349"/>
              </a:spcBef>
              <a:spcAft>
                <a:spcPts val="0"/>
              </a:spcAft>
              <a:buNone/>
              <a:tabLst>
                <a:tab pos="331560" algn="l"/>
                <a:tab pos="779039" algn="l"/>
                <a:tab pos="1228319" algn="l"/>
                <a:tab pos="1677600" algn="l"/>
                <a:tab pos="2126880" algn="l"/>
                <a:tab pos="2576160" algn="l"/>
                <a:tab pos="3025440" algn="l"/>
                <a:tab pos="3474719" algn="l"/>
                <a:tab pos="3924000" algn="l"/>
                <a:tab pos="4373279" algn="l"/>
                <a:tab pos="4822560" algn="l"/>
                <a:tab pos="5271840" algn="l"/>
                <a:tab pos="5721120" algn="l"/>
                <a:tab pos="6170040" algn="l"/>
                <a:tab pos="6619319" algn="l"/>
                <a:tab pos="7068600" algn="l"/>
                <a:tab pos="7517879" algn="l"/>
                <a:tab pos="7967160" algn="l"/>
                <a:tab pos="8416439" algn="l"/>
                <a:tab pos="8865720" algn="l"/>
                <a:tab pos="9315000" algn="l"/>
                <a:tab pos="9434159" algn="l"/>
                <a:tab pos="9883440" algn="l"/>
                <a:tab pos="10332720" algn="l"/>
                <a:tab pos="10782000" algn="l"/>
              </a:tabLst>
            </a:pPr>
            <a:r>
              <a:rPr lang="en-GB" sz="1600" b="0" i="0" u="none" strike="noStrike" baseline="0">
                <a:ln>
                  <a:noFill/>
                </a:ln>
                <a:solidFill>
                  <a:srgbClr val="000000"/>
                </a:solidFill>
                <a:latin typeface="Arial" pitchFamily="18"/>
                <a:ea typeface="WenQuanYi Zen Hei" pitchFamily="2"/>
                <a:cs typeface="WenQuanYi Zen Hei" pitchFamily="2"/>
              </a:rPr>
              <a:t>		• De 400m a 2 Km</a:t>
            </a:r>
          </a:p>
          <a:p>
            <a:pPr marL="331560" marR="0" lvl="0" indent="-322200" algn="r" hangingPunct="1">
              <a:lnSpc>
                <a:spcPct val="90000"/>
              </a:lnSpc>
              <a:spcBef>
                <a:spcPts val="349"/>
              </a:spcBef>
              <a:spcAft>
                <a:spcPts val="0"/>
              </a:spcAft>
              <a:buNone/>
              <a:tabLst>
                <a:tab pos="331560" algn="l"/>
                <a:tab pos="779039" algn="l"/>
                <a:tab pos="1228319" algn="l"/>
                <a:tab pos="1677600" algn="l"/>
                <a:tab pos="2126880" algn="l"/>
                <a:tab pos="2576160" algn="l"/>
                <a:tab pos="3025440" algn="l"/>
                <a:tab pos="3474719" algn="l"/>
                <a:tab pos="3924000" algn="l"/>
                <a:tab pos="4373279" algn="l"/>
                <a:tab pos="4822560" algn="l"/>
                <a:tab pos="5271840" algn="l"/>
                <a:tab pos="5721120" algn="l"/>
                <a:tab pos="6170040" algn="l"/>
                <a:tab pos="6619319" algn="l"/>
                <a:tab pos="7068600" algn="l"/>
                <a:tab pos="7517879" algn="l"/>
                <a:tab pos="7967160" algn="l"/>
                <a:tab pos="8416439" algn="l"/>
                <a:tab pos="8865720" algn="l"/>
                <a:tab pos="9315000" algn="l"/>
                <a:tab pos="9434159" algn="l"/>
                <a:tab pos="9883440" algn="l"/>
                <a:tab pos="10332720" algn="l"/>
                <a:tab pos="10782000" algn="l"/>
              </a:tabLst>
            </a:pPr>
            <a:r>
              <a:rPr lang="en-GB" sz="1600" b="0" i="0" u="none" strike="noStrike" baseline="0">
                <a:ln>
                  <a:noFill/>
                </a:ln>
                <a:solidFill>
                  <a:srgbClr val="000000"/>
                </a:solidFill>
                <a:latin typeface="Arial" pitchFamily="18"/>
                <a:ea typeface="WenQuanYi Zen Hei" pitchFamily="2"/>
                <a:cs typeface="WenQuanYi Zen Hei" pitchFamily="2"/>
              </a:rPr>
              <a:t>		• Usualmente, zonas urbanas</a:t>
            </a: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n-GB" sz="1400" b="0" i="0" u="none" strike="noStrike" baseline="0">
              <a:ln>
                <a:noFill/>
              </a:ln>
              <a:solidFill>
                <a:srgbClr val="000000"/>
              </a:solidFill>
              <a:latin typeface="Arial" pitchFamily="18"/>
              <a:ea typeface="WenQuanYi Zen Hei" pitchFamily="2"/>
              <a:cs typeface="WenQuanYi Zen Hei" pitchFamily="2"/>
            </a:endParaRP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r>
              <a:rPr lang="en-GB" sz="1600" b="0" i="0" u="none" strike="noStrike" baseline="0">
                <a:ln>
                  <a:noFill/>
                </a:ln>
                <a:solidFill>
                  <a:srgbClr val="000000"/>
                </a:solidFill>
                <a:latin typeface="Arial" pitchFamily="18"/>
                <a:ea typeface="WenQuanYi Zen Hei" pitchFamily="2"/>
                <a:cs typeface="WenQuanYi Zen Hei" pitchFamily="2"/>
              </a:rPr>
              <a:t>– </a:t>
            </a:r>
            <a:r>
              <a:rPr lang="en-GB" sz="1600" b="1" i="0" u="none" strike="noStrike" baseline="0">
                <a:ln>
                  <a:noFill/>
                </a:ln>
                <a:solidFill>
                  <a:srgbClr val="000000"/>
                </a:solidFill>
                <a:latin typeface="Arial" pitchFamily="18"/>
                <a:ea typeface="WenQuanYi Zen Hei" pitchFamily="2"/>
                <a:cs typeface="WenQuanYi Zen Hei" pitchFamily="2"/>
              </a:rPr>
              <a:t>Picoceldas</a:t>
            </a:r>
            <a:r>
              <a:rPr lang="en-GB" sz="1600" b="0" i="0" u="none" strike="noStrike" baseline="0">
                <a:ln>
                  <a:noFill/>
                </a:ln>
                <a:solidFill>
                  <a:srgbClr val="000000"/>
                </a:solidFill>
                <a:latin typeface="Arial" pitchFamily="18"/>
                <a:ea typeface="WenQuanYi Zen Hei" pitchFamily="2"/>
                <a:cs typeface="WenQuanYi Zen Hei" pitchFamily="2"/>
              </a:rPr>
              <a:t>:</a:t>
            </a: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r>
              <a:rPr lang="en-GB" sz="1600" b="0" i="0" u="none" strike="noStrike" baseline="0">
                <a:ln>
                  <a:noFill/>
                </a:ln>
                <a:solidFill>
                  <a:srgbClr val="000000"/>
                </a:solidFill>
                <a:latin typeface="Arial" pitchFamily="18"/>
                <a:ea typeface="WenQuanYi Zen Hei" pitchFamily="2"/>
                <a:cs typeface="WenQuanYi Zen Hei" pitchFamily="2"/>
              </a:rPr>
              <a:t>• De 20 a 400 m</a:t>
            </a: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r>
              <a:rPr lang="en-GB" sz="1600" b="0" i="0" u="none" strike="noStrike" baseline="0">
                <a:ln>
                  <a:noFill/>
                </a:ln>
                <a:solidFill>
                  <a:srgbClr val="000000"/>
                </a:solidFill>
                <a:latin typeface="Arial" pitchFamily="18"/>
                <a:ea typeface="WenQuanYi Zen Hei" pitchFamily="2"/>
                <a:cs typeface="WenQuanYi Zen Hei" pitchFamily="2"/>
              </a:rPr>
              <a:t>• Usualmente, internas a edificios</a:t>
            </a: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n-GB" sz="1400" b="0" i="0" u="none" strike="noStrike" baseline="0">
              <a:ln>
                <a:noFill/>
              </a:ln>
              <a:solidFill>
                <a:srgbClr val="000000"/>
              </a:solidFill>
              <a:latin typeface="Arial" pitchFamily="18"/>
              <a:ea typeface="WenQuanYi Zen Hei" pitchFamily="2"/>
              <a:cs typeface="WenQuanYi Zen Hei" pitchFamily="2"/>
            </a:endParaRP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r>
              <a:rPr lang="en-GB" sz="1600" b="0" i="0" u="none" strike="noStrike" baseline="0">
                <a:ln>
                  <a:noFill/>
                </a:ln>
                <a:solidFill>
                  <a:srgbClr val="000000"/>
                </a:solidFill>
                <a:latin typeface="Arial" pitchFamily="18"/>
                <a:ea typeface="WenQuanYi Zen Hei" pitchFamily="2"/>
                <a:cs typeface="WenQuanYi Zen Hei" pitchFamily="2"/>
              </a:rPr>
              <a:t>– </a:t>
            </a:r>
            <a:r>
              <a:rPr lang="en-GB" sz="1600" b="1" i="0" u="none" strike="noStrike" baseline="0">
                <a:ln>
                  <a:noFill/>
                </a:ln>
                <a:solidFill>
                  <a:srgbClr val="000000"/>
                </a:solidFill>
                <a:latin typeface="Arial" pitchFamily="18"/>
                <a:ea typeface="WenQuanYi Zen Hei" pitchFamily="2"/>
                <a:cs typeface="WenQuanYi Zen Hei" pitchFamily="2"/>
              </a:rPr>
              <a:t>Femtoceldas</a:t>
            </a:r>
            <a:r>
              <a:rPr lang="en-GB" sz="1600" b="0" i="0" u="none" strike="noStrike" baseline="0">
                <a:ln>
                  <a:noFill/>
                </a:ln>
                <a:solidFill>
                  <a:srgbClr val="000000"/>
                </a:solidFill>
                <a:latin typeface="Arial" pitchFamily="18"/>
                <a:ea typeface="WenQuanYi Zen Hei" pitchFamily="2"/>
                <a:cs typeface="WenQuanYi Zen Hei" pitchFamily="2"/>
              </a:rPr>
              <a:t>:</a:t>
            </a: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r>
              <a:rPr lang="en-GB" sz="1600" b="0" i="0" u="none" strike="noStrike" baseline="0">
                <a:ln>
                  <a:noFill/>
                </a:ln>
                <a:solidFill>
                  <a:srgbClr val="000000"/>
                </a:solidFill>
                <a:latin typeface="Arial" pitchFamily="18"/>
                <a:ea typeface="WenQuanYi Zen Hei" pitchFamily="2"/>
                <a:cs typeface="WenQuanYi Zen Hei" pitchFamily="2"/>
              </a:rPr>
              <a:t>• De hasta 20m</a:t>
            </a: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r>
              <a:rPr lang="en-GB" sz="1600" b="0" i="0" u="none" strike="noStrike" baseline="0">
                <a:ln>
                  <a:noFill/>
                </a:ln>
                <a:solidFill>
                  <a:srgbClr val="000000"/>
                </a:solidFill>
                <a:latin typeface="Arial" pitchFamily="18"/>
                <a:ea typeface="WenQuanYi Zen Hei" pitchFamily="2"/>
                <a:cs typeface="WenQuanYi Zen Hei" pitchFamily="2"/>
              </a:rPr>
              <a:t>• Usualmente, internas a edificios, backhaul por IP</a:t>
            </a:r>
          </a:p>
          <a:p>
            <a:pPr marL="331560" marR="0" lvl="0" indent="-322200" algn="r" hangingPunct="1">
              <a:lnSpc>
                <a:spcPct val="90000"/>
              </a:lnSpc>
              <a:spcBef>
                <a:spcPts val="34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n-GB" sz="1600" b="0" i="0" u="none" strike="noStrike" baseline="0">
              <a:ln>
                <a:noFill/>
              </a:ln>
              <a:solidFill>
                <a:srgbClr val="000000"/>
              </a:solidFill>
              <a:latin typeface="Arial" pitchFamily="18"/>
              <a:ea typeface="WenQuanYi Zen Hei" pitchFamily="2"/>
              <a:cs typeface="WenQuanYi Zen Hei" pitchFamily="2"/>
            </a:endParaRPr>
          </a:p>
        </p:txBody>
      </p:sp>
      <p:sp>
        <p:nvSpPr>
          <p:cNvPr id="9" name="Forma libre 8">
            <a:extLst>
              <a:ext uri="{FF2B5EF4-FFF2-40B4-BE49-F238E27FC236}">
                <a16:creationId xmlns:a16="http://schemas.microsoft.com/office/drawing/2014/main" id="{27173ADE-17DE-5F4F-9FD1-B1187FA91403}"/>
              </a:ext>
            </a:extLst>
          </p:cNvPr>
          <p:cNvSpPr/>
          <p:nvPr/>
        </p:nvSpPr>
        <p:spPr>
          <a:xfrm>
            <a:off x="585720" y="5759280"/>
            <a:ext cx="8845560" cy="1887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just" hangingPunct="1">
              <a:lnSpc>
                <a:spcPct val="120000"/>
              </a:lnSpc>
              <a:spcBef>
                <a:spcPts val="349"/>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2000" b="0" i="0" u="none" strike="noStrike" baseline="0">
                <a:ln>
                  <a:noFill/>
                </a:ln>
                <a:solidFill>
                  <a:srgbClr val="000000"/>
                </a:solidFill>
                <a:latin typeface="Arial" pitchFamily="18"/>
                <a:ea typeface="WenQuanYi Zen Hei" pitchFamily="2"/>
                <a:cs typeface="WenQuanYi Zen Hei" pitchFamily="2"/>
              </a:rPr>
              <a:t>La zona de cobertura deseada se divide en zonas mas pequeñas llamadas </a:t>
            </a:r>
            <a:r>
              <a:rPr lang="en-GB" sz="2000" b="1" i="0" u="none" strike="noStrike" baseline="0">
                <a:ln>
                  <a:noFill/>
                </a:ln>
                <a:solidFill>
                  <a:srgbClr val="000000"/>
                </a:solidFill>
                <a:latin typeface="Arial" pitchFamily="18"/>
                <a:ea typeface="WenQuanYi Zen Hei" pitchFamily="2"/>
                <a:cs typeface="WenQuanYi Zen Hei" pitchFamily="2"/>
              </a:rPr>
              <a:t>celdas</a:t>
            </a:r>
            <a:r>
              <a:rPr lang="en-GB" sz="2000" b="0" i="0" u="none" strike="noStrike" baseline="0">
                <a:ln>
                  <a:noFill/>
                </a:ln>
                <a:solidFill>
                  <a:srgbClr val="000000"/>
                </a:solidFill>
                <a:latin typeface="Arial" pitchFamily="18"/>
                <a:ea typeface="WenQuanYi Zen Hei" pitchFamily="2"/>
                <a:cs typeface="WenQuanYi Zen Hei" pitchFamily="2"/>
              </a:rPr>
              <a:t>, a las que se asigna un cierto numero de radiocanales, dotándolas de otras tantas estaciones de base transmisoras y receptoras.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14" name="Marcador de número de diapositiva 3">
            <a:extLst>
              <a:ext uri="{FF2B5EF4-FFF2-40B4-BE49-F238E27FC236}">
                <a16:creationId xmlns:a16="http://schemas.microsoft.com/office/drawing/2014/main" id="{4418E487-C494-9740-A594-65D7CA00BA75}"/>
              </a:ext>
            </a:extLst>
          </p:cNvPr>
          <p:cNvSpPr>
            <a:spLocks noGrp="1"/>
          </p:cNvSpPr>
          <p:nvPr>
            <p:ph type="sldNum" sz="quarter" idx="12"/>
          </p:nvPr>
        </p:nvSpPr>
        <p:spPr/>
        <p:txBody>
          <a:bodyPr/>
          <a:lstStyle/>
          <a:p>
            <a:pPr lvl="0"/>
            <a:fld id="{F6488FEC-D260-714D-B6CF-C2733BC1F24D}" type="slidenum">
              <a:t>15</a:t>
            </a:fld>
            <a:endParaRPr lang="es-ES"/>
          </a:p>
        </p:txBody>
      </p:sp>
      <p:sp>
        <p:nvSpPr>
          <p:cNvPr id="2" name="Forma libre 1">
            <a:extLst>
              <a:ext uri="{FF2B5EF4-FFF2-40B4-BE49-F238E27FC236}">
                <a16:creationId xmlns:a16="http://schemas.microsoft.com/office/drawing/2014/main" id="{82AAA0C8-506C-074D-AB88-2957F71FEC09}"/>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FC619EA5-3BFA-544D-B529-152808DD23D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F1D4A729-8333-B54B-BA72-E6F7DC97FB1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66A9EB8D-676C-7F4A-89A5-7A13A87EECC0}"/>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BA8B2BBC-7915-B04C-A26B-301A74D2FD68}"/>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C9CF469E-8F9F-514E-BB01-D52342F9EB07}"/>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E8C9F8EB-1198-874D-9EC4-7BCE4E77560A}"/>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dirty="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dirty="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BFCF778F-E16B-B541-8080-D8B2F4CECA23}"/>
              </a:ext>
            </a:extLst>
          </p:cNvPr>
          <p:cNvSpPr/>
          <p:nvPr/>
        </p:nvSpPr>
        <p:spPr>
          <a:xfrm>
            <a:off x="576000" y="1764000"/>
            <a:ext cx="3456000" cy="421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Conector recto 9">
            <a:extLst>
              <a:ext uri="{FF2B5EF4-FFF2-40B4-BE49-F238E27FC236}">
                <a16:creationId xmlns:a16="http://schemas.microsoft.com/office/drawing/2014/main" id="{3003474E-ECFA-B245-914A-B16F51CA9778}"/>
              </a:ext>
            </a:extLst>
          </p:cNvPr>
          <p:cNvSpPr/>
          <p:nvPr/>
        </p:nvSpPr>
        <p:spPr>
          <a:xfrm flipH="1" flipV="1">
            <a:off x="4392000" y="2160000"/>
            <a:ext cx="576000" cy="432000"/>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Forma libre 10">
            <a:extLst>
              <a:ext uri="{FF2B5EF4-FFF2-40B4-BE49-F238E27FC236}">
                <a16:creationId xmlns:a16="http://schemas.microsoft.com/office/drawing/2014/main" id="{51E42FB7-AE3B-4A4F-9522-3DDC51789ED5}"/>
              </a:ext>
            </a:extLst>
          </p:cNvPr>
          <p:cNvSpPr/>
          <p:nvPr/>
        </p:nvSpPr>
        <p:spPr>
          <a:xfrm>
            <a:off x="288000" y="1506240"/>
            <a:ext cx="4104000" cy="977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Factores que influyen</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Estática o dinámica - Desvanecimientos</a:t>
            </a:r>
          </a:p>
        </p:txBody>
      </p:sp>
      <p:sp>
        <p:nvSpPr>
          <p:cNvPr id="12" name="Forma libre 11">
            <a:extLst>
              <a:ext uri="{FF2B5EF4-FFF2-40B4-BE49-F238E27FC236}">
                <a16:creationId xmlns:a16="http://schemas.microsoft.com/office/drawing/2014/main" id="{2BD6B9DA-AC16-C046-A512-27A9317B90BE}"/>
              </a:ext>
            </a:extLst>
          </p:cNvPr>
          <p:cNvSpPr/>
          <p:nvPr/>
        </p:nvSpPr>
        <p:spPr>
          <a:xfrm>
            <a:off x="4824000" y="3780000"/>
            <a:ext cx="4464000" cy="259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page99">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7B669BED-4A8B-BB4D-A9E8-66E3E9D8D6B5}"/>
              </a:ext>
            </a:extLst>
          </p:cNvPr>
          <p:cNvSpPr>
            <a:spLocks noGrp="1"/>
          </p:cNvSpPr>
          <p:nvPr>
            <p:ph type="sldNum" sz="quarter" idx="12"/>
          </p:nvPr>
        </p:nvSpPr>
        <p:spPr/>
        <p:txBody>
          <a:bodyPr/>
          <a:lstStyle/>
          <a:p>
            <a:pPr lvl="0"/>
            <a:fld id="{EE424156-7A86-A14A-B143-5326AAEDCCB6}" type="slidenum">
              <a:t>150</a:t>
            </a:fld>
            <a:endParaRPr lang="es-ES"/>
          </a:p>
        </p:txBody>
      </p:sp>
      <p:sp>
        <p:nvSpPr>
          <p:cNvPr id="2" name="Conector recto 1">
            <a:extLst>
              <a:ext uri="{FF2B5EF4-FFF2-40B4-BE49-F238E27FC236}">
                <a16:creationId xmlns:a16="http://schemas.microsoft.com/office/drawing/2014/main" id="{2DAF4AC7-E92D-CD42-B1D1-8B4F1312EEBC}"/>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1EF3C825-9570-F94B-ADD8-B4DCAF99545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B2C3F999-5331-064F-AFD0-FB8B5FEB3D41}"/>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97F6902-5063-784D-BBD6-80EF0EA32A23}"/>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240780AC-ADF5-3B4C-8B73-9258A68036E1}"/>
              </a:ext>
            </a:extLst>
          </p:cNvPr>
          <p:cNvSpPr/>
          <p:nvPr/>
        </p:nvSpPr>
        <p:spPr>
          <a:xfrm>
            <a:off x="685799" y="147600"/>
            <a:ext cx="8889840" cy="932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0" i="0" u="none" strike="noStrike" baseline="0">
                <a:ln>
                  <a:noFill/>
                </a:ln>
                <a:solidFill>
                  <a:srgbClr val="000000"/>
                </a:solidFill>
                <a:latin typeface="Arial" pitchFamily="18"/>
                <a:ea typeface="WenQuanYi Zen Hei" pitchFamily="2"/>
                <a:cs typeface="WenQuanYi Zen Hei" pitchFamily="2"/>
              </a:rPr>
              <a:t>Planificación de red: redes zonales</a:t>
            </a:r>
          </a:p>
        </p:txBody>
      </p:sp>
      <p:sp>
        <p:nvSpPr>
          <p:cNvPr id="7" name="Forma libre 6">
            <a:extLst>
              <a:ext uri="{FF2B5EF4-FFF2-40B4-BE49-F238E27FC236}">
                <a16:creationId xmlns:a16="http://schemas.microsoft.com/office/drawing/2014/main" id="{68226D08-CAD9-0F4D-8BA9-91477D11A828}"/>
              </a:ext>
            </a:extLst>
          </p:cNvPr>
          <p:cNvSpPr/>
          <p:nvPr/>
        </p:nvSpPr>
        <p:spPr>
          <a:xfrm>
            <a:off x="477720" y="5146560"/>
            <a:ext cx="8845560" cy="1887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just" hangingPunct="1">
              <a:lnSpc>
                <a:spcPct val="120000"/>
              </a:lnSpc>
              <a:spcBef>
                <a:spcPts val="349"/>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2000" b="0" i="0" u="none" strike="noStrike" baseline="0">
                <a:ln>
                  <a:noFill/>
                </a:ln>
                <a:solidFill>
                  <a:srgbClr val="000000"/>
                </a:solidFill>
                <a:latin typeface="Arial" pitchFamily="18"/>
                <a:ea typeface="WenQuanYi Zen Hei" pitchFamily="2"/>
                <a:cs typeface="WenQuanYi Zen Hei" pitchFamily="2"/>
              </a:rPr>
              <a:t>Las celdas vecinas (hasta cierto número de vecinos) no reutilizan las mismas frecuencias. El conjunto de celdas mayor en el que ninguna frecuencia se repite se llama </a:t>
            </a:r>
            <a:r>
              <a:rPr lang="en-GB" sz="2000" b="1" i="0" u="none" strike="noStrike" baseline="0">
                <a:ln>
                  <a:noFill/>
                </a:ln>
                <a:solidFill>
                  <a:srgbClr val="000000"/>
                </a:solidFill>
                <a:latin typeface="Arial" pitchFamily="18"/>
                <a:ea typeface="WenQuanYi Zen Hei" pitchFamily="2"/>
                <a:cs typeface="WenQuanYi Zen Hei" pitchFamily="2"/>
              </a:rPr>
              <a:t>racimo</a:t>
            </a:r>
            <a:r>
              <a:rPr lang="en-GB" sz="2000" b="0" i="0" u="none" strike="noStrike" baseline="0">
                <a:ln>
                  <a:noFill/>
                </a:ln>
                <a:solidFill>
                  <a:srgbClr val="000000"/>
                </a:solidFill>
                <a:latin typeface="Arial" pitchFamily="18"/>
                <a:ea typeface="WenQuanYi Zen Hei" pitchFamily="2"/>
                <a:cs typeface="WenQuanYi Zen Hei" pitchFamily="2"/>
              </a:rPr>
              <a:t> o </a:t>
            </a:r>
            <a:r>
              <a:rPr lang="en-GB" sz="2000" b="1" i="0" u="none" strike="noStrike" baseline="0">
                <a:ln>
                  <a:noFill/>
                </a:ln>
                <a:solidFill>
                  <a:srgbClr val="000000"/>
                </a:solidFill>
                <a:latin typeface="Arial" pitchFamily="18"/>
                <a:ea typeface="WenQuanYi Zen Hei" pitchFamily="2"/>
                <a:cs typeface="WenQuanYi Zen Hei" pitchFamily="2"/>
              </a:rPr>
              <a:t>clúster</a:t>
            </a:r>
            <a:r>
              <a:rPr lang="en-GB" sz="2000" b="0" i="0" u="none" strike="noStrike" baseline="0">
                <a:ln>
                  <a:noFill/>
                </a:ln>
                <a:solidFill>
                  <a:srgbClr val="000000"/>
                </a:solidFill>
                <a:latin typeface="Arial" pitchFamily="18"/>
                <a:ea typeface="WenQuanYi Zen Hei" pitchFamily="2"/>
                <a:cs typeface="WenQuanYi Zen Hei" pitchFamily="2"/>
              </a:rPr>
              <a:t>. La distancia entre dos celdas que emplean los mismos canales es la </a:t>
            </a:r>
            <a:r>
              <a:rPr lang="en-GB" sz="2000" b="1" i="0" u="none" strike="noStrike" baseline="0">
                <a:ln>
                  <a:noFill/>
                </a:ln>
                <a:solidFill>
                  <a:srgbClr val="000000"/>
                </a:solidFill>
                <a:latin typeface="Arial" pitchFamily="18"/>
                <a:ea typeface="WenQuanYi Zen Hei" pitchFamily="2"/>
                <a:cs typeface="WenQuanYi Zen Hei" pitchFamily="2"/>
              </a:rPr>
              <a:t>distancia de reutilización</a:t>
            </a:r>
            <a:r>
              <a:rPr lang="en-GB" sz="2000" b="0" i="0" u="none" strike="noStrike" baseline="0">
                <a:ln>
                  <a:noFill/>
                </a:ln>
                <a:solidFill>
                  <a:srgbClr val="000000"/>
                </a:solidFill>
                <a:latin typeface="Arial" pitchFamily="18"/>
                <a:ea typeface="WenQuanYi Zen Hei" pitchFamily="2"/>
                <a:cs typeface="WenQuanYi Zen Hei" pitchFamily="2"/>
              </a:rPr>
              <a:t>.</a:t>
            </a:r>
          </a:p>
        </p:txBody>
      </p:sp>
      <p:pic>
        <p:nvPicPr>
          <p:cNvPr id="8" name="Imagen 7">
            <a:extLst>
              <a:ext uri="{FF2B5EF4-FFF2-40B4-BE49-F238E27FC236}">
                <a16:creationId xmlns:a16="http://schemas.microsoft.com/office/drawing/2014/main" id="{E4427366-17A5-6445-A184-2D90AAC2F2D0}"/>
              </a:ext>
            </a:extLst>
          </p:cNvPr>
          <p:cNvPicPr>
            <a:picLocks noChangeAspect="1"/>
          </p:cNvPicPr>
          <p:nvPr/>
        </p:nvPicPr>
        <p:blipFill>
          <a:blip r:embed="rId3">
            <a:lum/>
            <a:alphaModFix/>
          </a:blip>
          <a:srcRect l="7648"/>
          <a:stretch>
            <a:fillRect/>
          </a:stretch>
        </p:blipFill>
        <p:spPr>
          <a:xfrm>
            <a:off x="1295280" y="1719360"/>
            <a:ext cx="6803999" cy="349884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page100">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0818E7BF-1076-9C4F-9DF2-DCC9C243F6C1}"/>
              </a:ext>
            </a:extLst>
          </p:cNvPr>
          <p:cNvSpPr>
            <a:spLocks noGrp="1"/>
          </p:cNvSpPr>
          <p:nvPr>
            <p:ph type="sldNum" sz="quarter" idx="12"/>
          </p:nvPr>
        </p:nvSpPr>
        <p:spPr/>
        <p:txBody>
          <a:bodyPr/>
          <a:lstStyle/>
          <a:p>
            <a:pPr lvl="0"/>
            <a:fld id="{B6D4AD77-9D02-A548-953E-ECCA755708A3}" type="slidenum">
              <a:t>151</a:t>
            </a:fld>
            <a:endParaRPr lang="es-ES"/>
          </a:p>
        </p:txBody>
      </p:sp>
      <p:sp>
        <p:nvSpPr>
          <p:cNvPr id="2" name="Conector recto 1">
            <a:extLst>
              <a:ext uri="{FF2B5EF4-FFF2-40B4-BE49-F238E27FC236}">
                <a16:creationId xmlns:a16="http://schemas.microsoft.com/office/drawing/2014/main" id="{32297A24-FE4D-AB47-BA25-41DED445C97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4DBBA6E8-133D-964C-9C54-B2095BE44A84}"/>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D57902F-6872-A841-B774-A705883C0EE5}"/>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517828A3-A4FB-7B4C-8957-3AE810E50113}"/>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D9E7A591-7898-0244-B33E-04A256CF017B}"/>
              </a:ext>
            </a:extLst>
          </p:cNvPr>
          <p:cNvSpPr/>
          <p:nvPr/>
        </p:nvSpPr>
        <p:spPr>
          <a:xfrm>
            <a:off x="685799" y="147600"/>
            <a:ext cx="8889840" cy="932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0" i="0" u="none" strike="noStrike" baseline="0">
                <a:ln>
                  <a:noFill/>
                </a:ln>
                <a:solidFill>
                  <a:srgbClr val="000000"/>
                </a:solidFill>
                <a:latin typeface="Arial" pitchFamily="18"/>
                <a:ea typeface="WenQuanYi Zen Hei" pitchFamily="2"/>
                <a:cs typeface="WenQuanYi Zen Hei" pitchFamily="2"/>
              </a:rPr>
              <a:t>Planificación de red: redes zonales</a:t>
            </a:r>
          </a:p>
        </p:txBody>
      </p:sp>
      <p:sp>
        <p:nvSpPr>
          <p:cNvPr id="7" name="Forma libre 6">
            <a:extLst>
              <a:ext uri="{FF2B5EF4-FFF2-40B4-BE49-F238E27FC236}">
                <a16:creationId xmlns:a16="http://schemas.microsoft.com/office/drawing/2014/main" id="{9F1632B4-F031-E048-BEEF-9A9E0D0709C3}"/>
              </a:ext>
            </a:extLst>
          </p:cNvPr>
          <p:cNvSpPr/>
          <p:nvPr/>
        </p:nvSpPr>
        <p:spPr>
          <a:xfrm>
            <a:off x="574560" y="1800360"/>
            <a:ext cx="8928360" cy="4859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2000" b="1" i="0" u="none" strike="noStrike" baseline="0" dirty="0">
                <a:ln>
                  <a:noFill/>
                </a:ln>
                <a:solidFill>
                  <a:srgbClr val="000000"/>
                </a:solidFill>
                <a:latin typeface="Arial" pitchFamily="18"/>
                <a:ea typeface="WenQuanYi Zen Hei" pitchFamily="2"/>
                <a:cs typeface="WenQuanYi Zen Hei" pitchFamily="2"/>
              </a:rPr>
              <a:t> División </a:t>
            </a:r>
            <a:r>
              <a:rPr lang="en-GB" sz="2000" b="1" i="0" u="none" strike="noStrike" baseline="0" dirty="0" err="1">
                <a:ln>
                  <a:noFill/>
                </a:ln>
                <a:solidFill>
                  <a:srgbClr val="000000"/>
                </a:solidFill>
                <a:latin typeface="Arial" pitchFamily="18"/>
                <a:ea typeface="WenQuanYi Zen Hei" pitchFamily="2"/>
                <a:cs typeface="WenQuanYi Zen Hei" pitchFamily="2"/>
              </a:rPr>
              <a:t>celular</a:t>
            </a:r>
            <a:r>
              <a:rPr lang="en-GB" sz="2000" b="1" i="0" u="none" strike="noStrike" baseline="0" dirty="0">
                <a:ln>
                  <a:noFill/>
                </a:ln>
                <a:solidFill>
                  <a:srgbClr val="000000"/>
                </a:solidFill>
                <a:latin typeface="Arial" pitchFamily="18"/>
                <a:ea typeface="WenQuanYi Zen Hei" pitchFamily="2"/>
                <a:cs typeface="WenQuanYi Zen Hei" pitchFamily="2"/>
              </a:rPr>
              <a:t>:</a:t>
            </a:r>
            <a:r>
              <a:rPr lang="en-GB" sz="2000" b="0" i="0" u="none" strike="noStrike" baseline="0" dirty="0">
                <a:ln>
                  <a:noFill/>
                </a:ln>
                <a:solidFill>
                  <a:srgbClr val="000000"/>
                </a:solidFill>
                <a:latin typeface="Arial" pitchFamily="18"/>
                <a:ea typeface="WenQuanYi Zen Hei" pitchFamily="2"/>
                <a:cs typeface="WenQuanYi Zen Hei" pitchFamily="2"/>
              </a:rPr>
              <a:t> Si </a:t>
            </a:r>
            <a:r>
              <a:rPr lang="en-GB" sz="2000" b="0" i="0" u="none" strike="noStrike" baseline="0" dirty="0" err="1">
                <a:ln>
                  <a:noFill/>
                </a:ln>
                <a:solidFill>
                  <a:srgbClr val="000000"/>
                </a:solidFill>
                <a:latin typeface="Arial" pitchFamily="18"/>
                <a:ea typeface="WenQuanYi Zen Hei" pitchFamily="2"/>
                <a:cs typeface="WenQuanYi Zen Hei" pitchFamily="2"/>
              </a:rPr>
              <a:t>en</a:t>
            </a:r>
            <a:r>
              <a:rPr lang="en-GB" sz="2000" b="0" i="0" u="none" strike="noStrike" baseline="0" dirty="0">
                <a:ln>
                  <a:noFill/>
                </a:ln>
                <a:solidFill>
                  <a:srgbClr val="000000"/>
                </a:solidFill>
                <a:latin typeface="Arial" pitchFamily="18"/>
                <a:ea typeface="WenQuanYi Zen Hei" pitchFamily="2"/>
                <a:cs typeface="WenQuanYi Zen Hei" pitchFamily="2"/>
              </a:rPr>
              <a:t> una </a:t>
            </a:r>
            <a:r>
              <a:rPr lang="en-GB" sz="2000" b="0" i="0" u="none" strike="noStrike" baseline="0" dirty="0" err="1">
                <a:ln>
                  <a:noFill/>
                </a:ln>
                <a:solidFill>
                  <a:srgbClr val="000000"/>
                </a:solidFill>
                <a:latin typeface="Arial" pitchFamily="18"/>
                <a:ea typeface="WenQuanYi Zen Hei" pitchFamily="2"/>
                <a:cs typeface="WenQuanYi Zen Hei" pitchFamily="2"/>
              </a:rPr>
              <a:t>celda</a:t>
            </a:r>
            <a:r>
              <a:rPr lang="en-GB" sz="2000" b="0" i="0" u="none" strike="noStrike" baseline="0" dirty="0">
                <a:ln>
                  <a:noFill/>
                </a:ln>
                <a:solidFill>
                  <a:srgbClr val="000000"/>
                </a:solidFill>
                <a:latin typeface="Arial" pitchFamily="18"/>
                <a:ea typeface="WenQuanYi Zen Hei" pitchFamily="2"/>
                <a:cs typeface="WenQuanYi Zen Hei" pitchFamily="2"/>
              </a:rPr>
              <a:t> con x </a:t>
            </a:r>
            <a:r>
              <a:rPr lang="en-GB" sz="2000" b="0" i="0" u="none" strike="noStrike" baseline="0" dirty="0" err="1">
                <a:ln>
                  <a:noFill/>
                </a:ln>
                <a:solidFill>
                  <a:srgbClr val="000000"/>
                </a:solidFill>
                <a:latin typeface="Arial" pitchFamily="18"/>
                <a:ea typeface="WenQuanYi Zen Hei" pitchFamily="2"/>
                <a:cs typeface="WenQuanYi Zen Hei" pitchFamily="2"/>
              </a:rPr>
              <a:t>radiocanales</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suele</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haber</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más</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tráfico</a:t>
            </a:r>
            <a:r>
              <a:rPr lang="en-GB" sz="2000" b="0" i="0" u="none" strike="noStrike" baseline="0" dirty="0">
                <a:ln>
                  <a:noFill/>
                </a:ln>
                <a:solidFill>
                  <a:srgbClr val="000000"/>
                </a:solidFill>
                <a:latin typeface="Arial" pitchFamily="18"/>
                <a:ea typeface="WenQuanYi Zen Hei" pitchFamily="2"/>
                <a:cs typeface="WenQuanYi Zen Hei" pitchFamily="2"/>
              </a:rPr>
              <a:t> del que se </a:t>
            </a:r>
            <a:r>
              <a:rPr lang="en-GB" sz="2000" b="0" i="0" u="none" strike="noStrike" baseline="0" dirty="0" err="1">
                <a:ln>
                  <a:noFill/>
                </a:ln>
                <a:solidFill>
                  <a:srgbClr val="000000"/>
                </a:solidFill>
                <a:latin typeface="Arial" pitchFamily="18"/>
                <a:ea typeface="WenQuanYi Zen Hei" pitchFamily="2"/>
                <a:cs typeface="WenQuanYi Zen Hei" pitchFamily="2"/>
              </a:rPr>
              <a:t>puede</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cursar</a:t>
            </a:r>
            <a:r>
              <a:rPr lang="en-GB" sz="2000" b="0" i="0" u="none" strike="noStrike" baseline="0" dirty="0">
                <a:ln>
                  <a:noFill/>
                </a:ln>
                <a:solidFill>
                  <a:srgbClr val="000000"/>
                </a:solidFill>
                <a:latin typeface="Arial" pitchFamily="18"/>
                <a:ea typeface="WenQuanYi Zen Hei" pitchFamily="2"/>
                <a:cs typeface="WenQuanYi Zen Hei" pitchFamily="2"/>
              </a:rPr>
              <a:t>, se </a:t>
            </a:r>
            <a:r>
              <a:rPr lang="en-GB" sz="2000" b="0" i="0" u="none" strike="noStrike" baseline="0" dirty="0" err="1">
                <a:ln>
                  <a:noFill/>
                </a:ln>
                <a:solidFill>
                  <a:srgbClr val="000000"/>
                </a:solidFill>
                <a:latin typeface="Arial" pitchFamily="18"/>
                <a:ea typeface="WenQuanYi Zen Hei" pitchFamily="2"/>
                <a:cs typeface="WenQuanYi Zen Hei" pitchFamily="2"/>
              </a:rPr>
              <a:t>puede</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err="1">
                <a:ln>
                  <a:noFill/>
                </a:ln>
                <a:solidFill>
                  <a:srgbClr val="000000"/>
                </a:solidFill>
                <a:latin typeface="Arial" pitchFamily="18"/>
                <a:ea typeface="WenQuanYi Zen Hei" pitchFamily="2"/>
                <a:cs typeface="WenQuanYi Zen Hei" pitchFamily="2"/>
              </a:rPr>
              <a:t>dividir</a:t>
            </a:r>
            <a:r>
              <a:rPr lang="en-GB" sz="2000" b="1" i="0" u="none" strike="noStrike" baseline="0" dirty="0">
                <a:ln>
                  <a:noFill/>
                </a:ln>
                <a:solidFill>
                  <a:srgbClr val="000000"/>
                </a:solidFill>
                <a:latin typeface="Arial" pitchFamily="18"/>
                <a:ea typeface="WenQuanYi Zen Hei" pitchFamily="2"/>
                <a:cs typeface="WenQuanYi Zen Hei" pitchFamily="2"/>
              </a:rPr>
              <a:t> la </a:t>
            </a:r>
            <a:r>
              <a:rPr lang="en-GB" sz="2000" b="1" i="0" u="none" strike="noStrike" baseline="0" dirty="0" err="1">
                <a:ln>
                  <a:noFill/>
                </a:ln>
                <a:solidFill>
                  <a:srgbClr val="000000"/>
                </a:solidFill>
                <a:latin typeface="Arial" pitchFamily="18"/>
                <a:ea typeface="WenQuanYi Zen Hei" pitchFamily="2"/>
                <a:cs typeface="WenQuanYi Zen Hei" pitchFamily="2"/>
              </a:rPr>
              <a:t>célula</a:t>
            </a:r>
            <a:r>
              <a:rPr lang="en-GB" sz="2000" b="1"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err="1">
                <a:ln>
                  <a:noFill/>
                </a:ln>
                <a:solidFill>
                  <a:srgbClr val="000000"/>
                </a:solidFill>
                <a:latin typeface="Arial" pitchFamily="18"/>
                <a:ea typeface="WenQuanYi Zen Hei" pitchFamily="2"/>
                <a:cs typeface="WenQuanYi Zen Hei" pitchFamily="2"/>
              </a:rPr>
              <a:t>añadiendo</a:t>
            </a:r>
            <a:r>
              <a:rPr lang="en-GB" sz="2000" b="1"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err="1">
                <a:ln>
                  <a:noFill/>
                </a:ln>
                <a:solidFill>
                  <a:srgbClr val="000000"/>
                </a:solidFill>
                <a:latin typeface="Arial" pitchFamily="18"/>
                <a:ea typeface="WenQuanYi Zen Hei" pitchFamily="2"/>
                <a:cs typeface="WenQuanYi Zen Hei" pitchFamily="2"/>
              </a:rPr>
              <a:t>más</a:t>
            </a:r>
            <a:r>
              <a:rPr lang="en-GB" sz="2000" b="1"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err="1">
                <a:ln>
                  <a:noFill/>
                </a:ln>
                <a:solidFill>
                  <a:srgbClr val="000000"/>
                </a:solidFill>
                <a:latin typeface="Arial" pitchFamily="18"/>
                <a:ea typeface="WenQuanYi Zen Hei" pitchFamily="2"/>
                <a:cs typeface="WenQuanYi Zen Hei" pitchFamily="2"/>
              </a:rPr>
              <a:t>estaciones</a:t>
            </a:r>
            <a:r>
              <a:rPr lang="en-GB" sz="2000" b="1" i="0" u="none" strike="noStrike" baseline="0" dirty="0">
                <a:ln>
                  <a:noFill/>
                </a:ln>
                <a:solidFill>
                  <a:srgbClr val="000000"/>
                </a:solidFill>
                <a:latin typeface="Arial" pitchFamily="18"/>
                <a:ea typeface="WenQuanYi Zen Hei" pitchFamily="2"/>
                <a:cs typeface="WenQuanYi Zen Hei" pitchFamily="2"/>
              </a:rPr>
              <a:t> base y </a:t>
            </a:r>
            <a:r>
              <a:rPr lang="en-GB" sz="2000" b="1" i="0" u="none" strike="noStrike" baseline="0" dirty="0" err="1">
                <a:ln>
                  <a:noFill/>
                </a:ln>
                <a:solidFill>
                  <a:srgbClr val="000000"/>
                </a:solidFill>
                <a:latin typeface="Arial" pitchFamily="18"/>
                <a:ea typeface="WenQuanYi Zen Hei" pitchFamily="2"/>
                <a:cs typeface="WenQuanYi Zen Hei" pitchFamily="2"/>
              </a:rPr>
              <a:t>disminuyendo</a:t>
            </a:r>
            <a:r>
              <a:rPr lang="en-GB" sz="2000" b="1" i="0" u="none" strike="noStrike" baseline="0" dirty="0">
                <a:ln>
                  <a:noFill/>
                </a:ln>
                <a:solidFill>
                  <a:srgbClr val="000000"/>
                </a:solidFill>
                <a:latin typeface="Arial" pitchFamily="18"/>
                <a:ea typeface="WenQuanYi Zen Hei" pitchFamily="2"/>
                <a:cs typeface="WenQuanYi Zen Hei" pitchFamily="2"/>
              </a:rPr>
              <a:t> la </a:t>
            </a:r>
            <a:r>
              <a:rPr lang="en-GB" sz="2000" b="1" i="0" u="none" strike="noStrike" baseline="0" dirty="0" err="1">
                <a:ln>
                  <a:noFill/>
                </a:ln>
                <a:solidFill>
                  <a:srgbClr val="000000"/>
                </a:solidFill>
                <a:latin typeface="Arial" pitchFamily="18"/>
                <a:ea typeface="WenQuanYi Zen Hei" pitchFamily="2"/>
                <a:cs typeface="WenQuanYi Zen Hei" pitchFamily="2"/>
              </a:rPr>
              <a:t>potencia</a:t>
            </a:r>
            <a:r>
              <a:rPr lang="en-GB" sz="2000" b="1" i="0" u="none" strike="noStrike" baseline="0" dirty="0">
                <a:ln>
                  <a:noFill/>
                </a:ln>
                <a:solidFill>
                  <a:srgbClr val="000000"/>
                </a:solidFill>
                <a:latin typeface="Arial" pitchFamily="18"/>
                <a:ea typeface="WenQuanYi Zen Hei" pitchFamily="2"/>
                <a:cs typeface="WenQuanYi Zen Hei" pitchFamily="2"/>
              </a:rPr>
              <a:t> de </a:t>
            </a:r>
            <a:r>
              <a:rPr lang="en-GB" sz="2000" b="1" i="0" u="none" strike="noStrike" baseline="0" dirty="0" err="1">
                <a:ln>
                  <a:noFill/>
                </a:ln>
                <a:solidFill>
                  <a:srgbClr val="000000"/>
                </a:solidFill>
                <a:latin typeface="Arial" pitchFamily="18"/>
                <a:ea typeface="WenQuanYi Zen Hei" pitchFamily="2"/>
                <a:cs typeface="WenQuanYi Zen Hei" pitchFamily="2"/>
              </a:rPr>
              <a:t>transmisión</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Esto</a:t>
            </a:r>
            <a:r>
              <a:rPr lang="en-GB" sz="2000" b="0" i="0" u="none" strike="noStrike" baseline="0" dirty="0">
                <a:ln>
                  <a:noFill/>
                </a:ln>
                <a:solidFill>
                  <a:srgbClr val="000000"/>
                </a:solidFill>
                <a:latin typeface="Arial" pitchFamily="18"/>
                <a:ea typeface="WenQuanYi Zen Hei" pitchFamily="2"/>
                <a:cs typeface="WenQuanYi Zen Hei" pitchFamily="2"/>
              </a:rPr>
              <a:t> es lo que se </a:t>
            </a:r>
            <a:r>
              <a:rPr lang="en-GB" sz="2000" b="0" i="0" u="none" strike="noStrike" baseline="0" dirty="0" err="1">
                <a:ln>
                  <a:noFill/>
                </a:ln>
                <a:solidFill>
                  <a:srgbClr val="000000"/>
                </a:solidFill>
                <a:latin typeface="Arial" pitchFamily="18"/>
                <a:ea typeface="WenQuanYi Zen Hei" pitchFamily="2"/>
                <a:cs typeface="WenQuanYi Zen Hei" pitchFamily="2"/>
              </a:rPr>
              <a:t>conoce</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como</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1" i="1" u="none" strike="noStrike" baseline="0" dirty="0">
                <a:ln>
                  <a:noFill/>
                </a:ln>
                <a:solidFill>
                  <a:srgbClr val="000000"/>
                </a:solidFill>
                <a:latin typeface="Arial" pitchFamily="18"/>
                <a:ea typeface="WenQuanYi Zen Hei" pitchFamily="2"/>
                <a:cs typeface="WenQuanYi Zen Hei" pitchFamily="2"/>
              </a:rPr>
              <a:t>Splitting</a:t>
            </a:r>
            <a:r>
              <a:rPr lang="en-GB" sz="2000" b="0" i="0" u="none" strike="noStrike" baseline="0" dirty="0">
                <a:ln>
                  <a:noFill/>
                </a:ln>
                <a:solidFill>
                  <a:srgbClr val="000000"/>
                </a:solidFill>
                <a:latin typeface="Arial" pitchFamily="18"/>
                <a:ea typeface="WenQuanYi Zen Hei" pitchFamily="2"/>
                <a:cs typeface="WenQuanYi Zen Hei" pitchFamily="2"/>
              </a:rPr>
              <a:t>.</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1600" b="0" i="0" u="none" strike="noStrike" baseline="0" dirty="0">
                <a:ln>
                  <a:noFill/>
                </a:ln>
                <a:solidFill>
                  <a:srgbClr val="000000"/>
                </a:solidFill>
                <a:latin typeface="Arial" pitchFamily="18"/>
                <a:ea typeface="WenQuanYi Zen Hei" pitchFamily="2"/>
                <a:cs typeface="WenQuanYi Zen Hei" pitchFamily="2"/>
              </a:rPr>
              <a:t> El </a:t>
            </a:r>
            <a:r>
              <a:rPr lang="en-GB" sz="1600" b="0" i="0" u="none" strike="noStrike" baseline="0" dirty="0" err="1">
                <a:ln>
                  <a:noFill/>
                </a:ln>
                <a:solidFill>
                  <a:srgbClr val="000000"/>
                </a:solidFill>
                <a:latin typeface="Arial" pitchFamily="18"/>
                <a:ea typeface="WenQuanYi Zen Hei" pitchFamily="2"/>
                <a:cs typeface="WenQuanYi Zen Hei" pitchFamily="2"/>
              </a:rPr>
              <a:t>tamaño</a:t>
            </a:r>
            <a:r>
              <a:rPr lang="en-GB" sz="1600" b="0" i="0" u="none" strike="noStrike" baseline="0" dirty="0">
                <a:ln>
                  <a:noFill/>
                </a:ln>
                <a:solidFill>
                  <a:srgbClr val="000000"/>
                </a:solidFill>
                <a:latin typeface="Arial" pitchFamily="18"/>
                <a:ea typeface="WenQuanYi Zen Hei" pitchFamily="2"/>
                <a:cs typeface="WenQuanYi Zen Hei" pitchFamily="2"/>
              </a:rPr>
              <a:t> de las </a:t>
            </a:r>
            <a:r>
              <a:rPr lang="en-GB" sz="1600" b="0" i="0" u="none" strike="noStrike" baseline="0" dirty="0" err="1">
                <a:ln>
                  <a:noFill/>
                </a:ln>
                <a:solidFill>
                  <a:srgbClr val="000000"/>
                </a:solidFill>
                <a:latin typeface="Arial" pitchFamily="18"/>
                <a:ea typeface="WenQuanYi Zen Hei" pitchFamily="2"/>
                <a:cs typeface="WenQuanYi Zen Hei" pitchFamily="2"/>
              </a:rPr>
              <a:t>celdas</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variará</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según</a:t>
            </a:r>
            <a:r>
              <a:rPr lang="en-GB" sz="1600" b="0" i="0" u="none" strike="noStrike" baseline="0" dirty="0">
                <a:ln>
                  <a:noFill/>
                </a:ln>
                <a:solidFill>
                  <a:srgbClr val="000000"/>
                </a:solidFill>
                <a:latin typeface="Arial" pitchFamily="18"/>
                <a:ea typeface="WenQuanYi Zen Hei" pitchFamily="2"/>
                <a:cs typeface="WenQuanYi Zen Hei" pitchFamily="2"/>
              </a:rPr>
              <a:t> la </a:t>
            </a:r>
            <a:r>
              <a:rPr lang="en-GB" sz="1600" b="0" i="0" u="none" strike="noStrike" baseline="0" dirty="0" err="1">
                <a:ln>
                  <a:noFill/>
                </a:ln>
                <a:solidFill>
                  <a:srgbClr val="000000"/>
                </a:solidFill>
                <a:latin typeface="Arial" pitchFamily="18"/>
                <a:ea typeface="WenQuanYi Zen Hei" pitchFamily="2"/>
                <a:cs typeface="WenQuanYi Zen Hei" pitchFamily="2"/>
              </a:rPr>
              <a:t>densidad</a:t>
            </a:r>
            <a:r>
              <a:rPr lang="en-GB" sz="1600" b="0" i="0" u="none" strike="noStrike" baseline="0" dirty="0">
                <a:ln>
                  <a:noFill/>
                </a:ln>
                <a:solidFill>
                  <a:srgbClr val="000000"/>
                </a:solidFill>
                <a:latin typeface="Arial" pitchFamily="18"/>
                <a:ea typeface="WenQuanYi Zen Hei" pitchFamily="2"/>
                <a:cs typeface="WenQuanYi Zen Hei" pitchFamily="2"/>
              </a:rPr>
              <a:t> de </a:t>
            </a:r>
            <a:r>
              <a:rPr lang="en-GB" sz="1600" b="0" i="0" u="none" strike="noStrike" baseline="0" dirty="0" err="1">
                <a:ln>
                  <a:noFill/>
                </a:ln>
                <a:solidFill>
                  <a:srgbClr val="000000"/>
                </a:solidFill>
                <a:latin typeface="Arial" pitchFamily="18"/>
                <a:ea typeface="WenQuanYi Zen Hei" pitchFamily="2"/>
                <a:cs typeface="WenQuanYi Zen Hei" pitchFamily="2"/>
              </a:rPr>
              <a:t>tráfico</a:t>
            </a:r>
            <a:endParaRPr lang="en-GB" sz="1600" b="0" i="0" u="none" strike="noStrike" baseline="0" dirty="0">
              <a:ln>
                <a:noFill/>
              </a:ln>
              <a:solidFill>
                <a:srgbClr val="000000"/>
              </a:solidFill>
              <a:latin typeface="Arial" pitchFamily="18"/>
              <a:ea typeface="WenQuanYi Zen Hei" pitchFamily="2"/>
              <a:cs typeface="WenQuanYi Zen Hei" pitchFamily="2"/>
            </a:endParaRP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1600" b="0" i="0" u="none" strike="noStrike" baseline="0" dirty="0">
                <a:ln>
                  <a:noFill/>
                </a:ln>
                <a:solidFill>
                  <a:srgbClr val="000000"/>
                </a:solidFill>
                <a:latin typeface="Arial" pitchFamily="18"/>
                <a:ea typeface="WenQuanYi Zen Hei" pitchFamily="2"/>
                <a:cs typeface="WenQuanYi Zen Hei" pitchFamily="2"/>
              </a:rPr>
              <a:t> Se </a:t>
            </a:r>
            <a:r>
              <a:rPr lang="en-GB" sz="1600" b="0" i="0" u="none" strike="noStrike" baseline="0" dirty="0" err="1">
                <a:ln>
                  <a:noFill/>
                </a:ln>
                <a:solidFill>
                  <a:srgbClr val="000000"/>
                </a:solidFill>
                <a:latin typeface="Arial" pitchFamily="18"/>
                <a:ea typeface="WenQuanYi Zen Hei" pitchFamily="2"/>
                <a:cs typeface="WenQuanYi Zen Hei" pitchFamily="2"/>
              </a:rPr>
              <a:t>tendrán</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celdas</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más</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grandes</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en</a:t>
            </a:r>
            <a:r>
              <a:rPr lang="en-GB" sz="1600" b="0" i="0" u="none" strike="noStrike" baseline="0" dirty="0">
                <a:ln>
                  <a:noFill/>
                </a:ln>
                <a:solidFill>
                  <a:srgbClr val="000000"/>
                </a:solidFill>
                <a:latin typeface="Arial" pitchFamily="18"/>
                <a:ea typeface="WenQuanYi Zen Hei" pitchFamily="2"/>
                <a:cs typeface="WenQuanYi Zen Hei" pitchFamily="2"/>
              </a:rPr>
              <a:t> zonas rurales (de hasta </a:t>
            </a:r>
            <a:r>
              <a:rPr lang="en-GB" sz="1600" b="0" i="0" u="none" strike="noStrike" baseline="0" dirty="0" err="1">
                <a:ln>
                  <a:noFill/>
                </a:ln>
                <a:solidFill>
                  <a:srgbClr val="000000"/>
                </a:solidFill>
                <a:latin typeface="Arial" pitchFamily="18"/>
                <a:ea typeface="WenQuanYi Zen Hei" pitchFamily="2"/>
                <a:cs typeface="WenQuanYi Zen Hei" pitchFamily="2"/>
              </a:rPr>
              <a:t>decenas</a:t>
            </a:r>
            <a:r>
              <a:rPr lang="en-GB" sz="1600" b="0" i="0" u="none" strike="noStrike" baseline="0" dirty="0">
                <a:ln>
                  <a:noFill/>
                </a:ln>
                <a:solidFill>
                  <a:srgbClr val="000000"/>
                </a:solidFill>
                <a:latin typeface="Arial" pitchFamily="18"/>
                <a:ea typeface="WenQuanYi Zen Hei" pitchFamily="2"/>
                <a:cs typeface="WenQuanYi Zen Hei" pitchFamily="2"/>
              </a:rPr>
              <a:t> de Km) y </a:t>
            </a:r>
            <a:r>
              <a:rPr lang="en-GB" sz="1600" b="0" i="0" u="none" strike="noStrike" baseline="0" dirty="0" err="1">
                <a:ln>
                  <a:noFill/>
                </a:ln>
                <a:solidFill>
                  <a:srgbClr val="000000"/>
                </a:solidFill>
                <a:latin typeface="Arial" pitchFamily="18"/>
                <a:ea typeface="WenQuanYi Zen Hei" pitchFamily="2"/>
                <a:cs typeface="WenQuanYi Zen Hei" pitchFamily="2"/>
              </a:rPr>
              <a:t>más</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pequeñas</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unos</a:t>
            </a:r>
            <a:r>
              <a:rPr lang="en-GB" sz="1600" b="0" i="0" u="none" strike="noStrike" baseline="0" dirty="0">
                <a:ln>
                  <a:noFill/>
                </a:ln>
                <a:solidFill>
                  <a:srgbClr val="000000"/>
                </a:solidFill>
                <a:latin typeface="Arial" pitchFamily="18"/>
                <a:ea typeface="WenQuanYi Zen Hei" pitchFamily="2"/>
                <a:cs typeface="WenQuanYi Zen Hei" pitchFamily="2"/>
              </a:rPr>
              <a:t> 500 m) </a:t>
            </a:r>
            <a:r>
              <a:rPr lang="en-GB" sz="1600" b="0" i="0" u="none" strike="noStrike" baseline="0" dirty="0" err="1">
                <a:ln>
                  <a:noFill/>
                </a:ln>
                <a:solidFill>
                  <a:srgbClr val="000000"/>
                </a:solidFill>
                <a:latin typeface="Arial" pitchFamily="18"/>
                <a:ea typeface="WenQuanYi Zen Hei" pitchFamily="2"/>
                <a:cs typeface="WenQuanYi Zen Hei" pitchFamily="2"/>
              </a:rPr>
              <a:t>en</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grandes</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núcleos</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urbanos</a:t>
            </a:r>
            <a:r>
              <a:rPr lang="en-GB" sz="1600" b="0" i="0" u="none" strike="noStrike" baseline="0" dirty="0">
                <a:ln>
                  <a:noFill/>
                </a:ln>
                <a:solidFill>
                  <a:srgbClr val="000000"/>
                </a:solidFill>
                <a:latin typeface="Arial" pitchFamily="18"/>
                <a:ea typeface="WenQuanYi Zen Hei" pitchFamily="2"/>
                <a:cs typeface="WenQuanYi Zen Hei" pitchFamily="2"/>
              </a:rPr>
              <a:t>.</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También</a:t>
            </a:r>
            <a:r>
              <a:rPr lang="en-GB" sz="1600" b="0" i="0" u="none" strike="noStrike" baseline="0" dirty="0">
                <a:ln>
                  <a:noFill/>
                </a:ln>
                <a:solidFill>
                  <a:srgbClr val="000000"/>
                </a:solidFill>
                <a:latin typeface="Arial" pitchFamily="18"/>
                <a:ea typeface="WenQuanYi Zen Hei" pitchFamily="2"/>
                <a:cs typeface="WenQuanYi Zen Hei" pitchFamily="2"/>
              </a:rPr>
              <a:t> son </a:t>
            </a:r>
            <a:r>
              <a:rPr lang="en-GB" sz="1600" b="0" i="0" u="none" strike="noStrike" baseline="0" dirty="0" err="1">
                <a:ln>
                  <a:noFill/>
                </a:ln>
                <a:solidFill>
                  <a:srgbClr val="000000"/>
                </a:solidFill>
                <a:latin typeface="Arial" pitchFamily="18"/>
                <a:ea typeface="WenQuanYi Zen Hei" pitchFamily="2"/>
                <a:cs typeface="WenQuanYi Zen Hei" pitchFamily="2"/>
              </a:rPr>
              <a:t>más</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pequeñas</a:t>
            </a:r>
            <a:r>
              <a:rPr lang="en-GB" sz="1600" b="0" i="0" u="none" strike="noStrike" baseline="0" dirty="0">
                <a:ln>
                  <a:noFill/>
                </a:ln>
                <a:solidFill>
                  <a:srgbClr val="000000"/>
                </a:solidFill>
                <a:latin typeface="Arial" pitchFamily="18"/>
                <a:ea typeface="WenQuanYi Zen Hei" pitchFamily="2"/>
                <a:cs typeface="WenQuanYi Zen Hei" pitchFamily="2"/>
              </a:rPr>
              <a:t> las </a:t>
            </a:r>
            <a:r>
              <a:rPr lang="en-GB" sz="1600" b="0" i="0" u="none" strike="noStrike" baseline="0" dirty="0" err="1">
                <a:ln>
                  <a:noFill/>
                </a:ln>
                <a:solidFill>
                  <a:srgbClr val="000000"/>
                </a:solidFill>
                <a:latin typeface="Arial" pitchFamily="18"/>
                <a:ea typeface="WenQuanYi Zen Hei" pitchFamily="2"/>
                <a:cs typeface="WenQuanYi Zen Hei" pitchFamily="2"/>
              </a:rPr>
              <a:t>celdas</a:t>
            </a:r>
            <a:r>
              <a:rPr lang="en-GB" sz="1600" b="0" i="0" u="none" strike="noStrike" baseline="0" dirty="0">
                <a:ln>
                  <a:noFill/>
                </a:ln>
                <a:solidFill>
                  <a:srgbClr val="000000"/>
                </a:solidFill>
                <a:latin typeface="Arial" pitchFamily="18"/>
                <a:ea typeface="WenQuanYi Zen Hei" pitchFamily="2"/>
                <a:cs typeface="WenQuanYi Zen Hei" pitchFamily="2"/>
              </a:rPr>
              <a:t> de redes con </a:t>
            </a:r>
            <a:r>
              <a:rPr lang="en-GB" sz="1600" b="0" i="0" u="none" strike="noStrike" baseline="0" dirty="0" err="1">
                <a:ln>
                  <a:noFill/>
                </a:ln>
                <a:solidFill>
                  <a:srgbClr val="000000"/>
                </a:solidFill>
                <a:latin typeface="Arial" pitchFamily="18"/>
                <a:ea typeface="WenQuanYi Zen Hei" pitchFamily="2"/>
                <a:cs typeface="WenQuanYi Zen Hei" pitchFamily="2"/>
              </a:rPr>
              <a:t>mayores</a:t>
            </a:r>
            <a:r>
              <a:rPr lang="en-GB" sz="1600" b="0" i="0" u="none" strike="noStrike" baseline="0" dirty="0">
                <a:ln>
                  <a:noFill/>
                </a:ln>
                <a:solidFill>
                  <a:srgbClr val="000000"/>
                </a:solidFill>
                <a:latin typeface="Arial" pitchFamily="18"/>
                <a:ea typeface="WenQuanYi Zen Hei" pitchFamily="2"/>
                <a:cs typeface="WenQuanYi Zen Hei" pitchFamily="2"/>
              </a:rPr>
              <a:t> </a:t>
            </a:r>
            <a:r>
              <a:rPr lang="en-GB" sz="1600" b="0" i="0" u="none" strike="noStrike" baseline="0" dirty="0" err="1">
                <a:ln>
                  <a:noFill/>
                </a:ln>
                <a:solidFill>
                  <a:srgbClr val="000000"/>
                </a:solidFill>
                <a:latin typeface="Arial" pitchFamily="18"/>
                <a:ea typeface="WenQuanYi Zen Hei" pitchFamily="2"/>
                <a:cs typeface="WenQuanYi Zen Hei" pitchFamily="2"/>
              </a:rPr>
              <a:t>requisitos</a:t>
            </a:r>
            <a:r>
              <a:rPr lang="en-GB" sz="1600" b="0" i="0" u="none" strike="noStrike" baseline="0" dirty="0">
                <a:ln>
                  <a:noFill/>
                </a:ln>
                <a:solidFill>
                  <a:srgbClr val="000000"/>
                </a:solidFill>
                <a:latin typeface="Arial" pitchFamily="18"/>
                <a:ea typeface="WenQuanYi Zen Hei" pitchFamily="2"/>
                <a:cs typeface="WenQuanYi Zen Hei" pitchFamily="2"/>
              </a:rPr>
              <a:t> de </a:t>
            </a:r>
            <a:r>
              <a:rPr lang="en-GB" sz="1600" b="0" i="0" u="none" strike="noStrike" baseline="0" dirty="0" err="1">
                <a:ln>
                  <a:noFill/>
                </a:ln>
                <a:solidFill>
                  <a:srgbClr val="000000"/>
                </a:solidFill>
                <a:latin typeface="Arial" pitchFamily="18"/>
                <a:ea typeface="WenQuanYi Zen Hei" pitchFamily="2"/>
                <a:cs typeface="WenQuanYi Zen Hei" pitchFamily="2"/>
              </a:rPr>
              <a:t>capacidad</a:t>
            </a:r>
            <a:r>
              <a:rPr lang="en-GB" sz="1600" b="0" i="0" u="none" strike="noStrike" baseline="0" dirty="0">
                <a:ln>
                  <a:noFill/>
                </a:ln>
                <a:solidFill>
                  <a:srgbClr val="000000"/>
                </a:solidFill>
                <a:latin typeface="Arial" pitchFamily="18"/>
                <a:ea typeface="WenQuanYi Zen Hei" pitchFamily="2"/>
                <a:cs typeface="WenQuanYi Zen Hei" pitchFamily="2"/>
              </a:rPr>
              <a:t> (UMTS)</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2000" b="1"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err="1">
                <a:ln>
                  <a:noFill/>
                </a:ln>
                <a:solidFill>
                  <a:srgbClr val="000000"/>
                </a:solidFill>
                <a:latin typeface="Arial" pitchFamily="18"/>
                <a:ea typeface="WenQuanYi Zen Hei" pitchFamily="2"/>
                <a:cs typeface="WenQuanYi Zen Hei" pitchFamily="2"/>
              </a:rPr>
              <a:t>Compartición</a:t>
            </a:r>
            <a:r>
              <a:rPr lang="en-GB" sz="2000" b="1" i="0" u="none" strike="noStrike" baseline="0" dirty="0">
                <a:ln>
                  <a:noFill/>
                </a:ln>
                <a:solidFill>
                  <a:srgbClr val="000000"/>
                </a:solidFill>
                <a:latin typeface="Arial" pitchFamily="18"/>
                <a:ea typeface="WenQuanYi Zen Hei" pitchFamily="2"/>
                <a:cs typeface="WenQuanYi Zen Hei" pitchFamily="2"/>
              </a:rPr>
              <a:t> de </a:t>
            </a:r>
            <a:r>
              <a:rPr lang="en-GB" sz="2000" b="1" i="0" u="none" strike="noStrike" baseline="0" dirty="0" err="1">
                <a:ln>
                  <a:noFill/>
                </a:ln>
                <a:solidFill>
                  <a:srgbClr val="000000"/>
                </a:solidFill>
                <a:latin typeface="Arial" pitchFamily="18"/>
                <a:ea typeface="WenQuanYi Zen Hei" pitchFamily="2"/>
                <a:cs typeface="WenQuanYi Zen Hei" pitchFamily="2"/>
              </a:rPr>
              <a:t>recursos</a:t>
            </a:r>
            <a:r>
              <a:rPr lang="en-GB" sz="2000" b="1"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err="1">
                <a:ln>
                  <a:noFill/>
                </a:ln>
                <a:solidFill>
                  <a:srgbClr val="000000"/>
                </a:solidFill>
                <a:latin typeface="Arial" pitchFamily="18"/>
                <a:ea typeface="WenQuanYi Zen Hei" pitchFamily="2"/>
                <a:cs typeface="WenQuanYi Zen Hei" pitchFamily="2"/>
              </a:rPr>
              <a:t>radioeléctricos</a:t>
            </a:r>
            <a:r>
              <a:rPr lang="en-GB" sz="2000" b="1" i="0" u="none" strike="noStrike" baseline="0" dirty="0">
                <a:ln>
                  <a:noFill/>
                </a:ln>
                <a:solidFill>
                  <a:srgbClr val="000000"/>
                </a:solidFill>
                <a:latin typeface="Arial" pitchFamily="18"/>
                <a:ea typeface="WenQuanYi Zen Hei" pitchFamily="2"/>
                <a:cs typeface="WenQuanYi Zen Hei" pitchFamily="2"/>
              </a:rPr>
              <a:t>:</a:t>
            </a:r>
            <a:r>
              <a:rPr lang="en-GB" sz="2000" b="0" i="0" u="none" strike="noStrike" baseline="0" dirty="0">
                <a:ln>
                  <a:noFill/>
                </a:ln>
                <a:solidFill>
                  <a:srgbClr val="000000"/>
                </a:solidFill>
                <a:latin typeface="Arial" pitchFamily="18"/>
                <a:ea typeface="WenQuanYi Zen Hei" pitchFamily="2"/>
                <a:cs typeface="WenQuanYi Zen Hei" pitchFamily="2"/>
              </a:rPr>
              <a:t> Los </a:t>
            </a:r>
            <a:r>
              <a:rPr lang="en-GB" sz="2000" b="1" i="0" u="none" strike="noStrike" baseline="0" dirty="0" err="1">
                <a:ln>
                  <a:noFill/>
                </a:ln>
                <a:solidFill>
                  <a:srgbClr val="000000"/>
                </a:solidFill>
                <a:latin typeface="Arial" pitchFamily="18"/>
                <a:ea typeface="WenQuanYi Zen Hei" pitchFamily="2"/>
                <a:cs typeface="WenQuanYi Zen Hei" pitchFamily="2"/>
              </a:rPr>
              <a:t>radiocanales</a:t>
            </a:r>
            <a:r>
              <a:rPr lang="en-GB" sz="2000" b="0" i="0" u="none" strike="noStrike" baseline="0" dirty="0">
                <a:ln>
                  <a:noFill/>
                </a:ln>
                <a:solidFill>
                  <a:srgbClr val="000000"/>
                </a:solidFill>
                <a:latin typeface="Arial" pitchFamily="18"/>
                <a:ea typeface="WenQuanYi Zen Hei" pitchFamily="2"/>
                <a:cs typeface="WenQuanYi Zen Hei" pitchFamily="2"/>
              </a:rPr>
              <a:t> de una </a:t>
            </a:r>
            <a:r>
              <a:rPr lang="en-GB" sz="2000" b="0" i="0" u="none" strike="noStrike" baseline="0" dirty="0" err="1">
                <a:ln>
                  <a:noFill/>
                </a:ln>
                <a:solidFill>
                  <a:srgbClr val="000000"/>
                </a:solidFill>
                <a:latin typeface="Arial" pitchFamily="18"/>
                <a:ea typeface="WenQuanYi Zen Hei" pitchFamily="2"/>
                <a:cs typeface="WenQuanYi Zen Hei" pitchFamily="2"/>
              </a:rPr>
              <a:t>célula</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a:ln>
                  <a:noFill/>
                </a:ln>
                <a:solidFill>
                  <a:srgbClr val="000000"/>
                </a:solidFill>
                <a:latin typeface="Arial" pitchFamily="18"/>
                <a:ea typeface="WenQuanYi Zen Hei" pitchFamily="2"/>
                <a:cs typeface="WenQuanYi Zen Hei" pitchFamily="2"/>
              </a:rPr>
              <a:t>se </a:t>
            </a:r>
            <a:r>
              <a:rPr lang="en-GB" sz="2000" b="1" i="0" u="none" strike="noStrike" baseline="0" dirty="0" err="1">
                <a:ln>
                  <a:noFill/>
                </a:ln>
                <a:solidFill>
                  <a:srgbClr val="000000"/>
                </a:solidFill>
                <a:latin typeface="Arial" pitchFamily="18"/>
                <a:ea typeface="WenQuanYi Zen Hei" pitchFamily="2"/>
                <a:cs typeface="WenQuanYi Zen Hei" pitchFamily="2"/>
              </a:rPr>
              <a:t>comparten</a:t>
            </a:r>
            <a:r>
              <a:rPr lang="en-GB" sz="2000" b="1" i="0" u="none" strike="noStrike" baseline="0" dirty="0">
                <a:ln>
                  <a:noFill/>
                </a:ln>
                <a:solidFill>
                  <a:srgbClr val="000000"/>
                </a:solidFill>
                <a:latin typeface="Arial" pitchFamily="18"/>
                <a:ea typeface="WenQuanYi Zen Hei" pitchFamily="2"/>
                <a:cs typeface="WenQuanYi Zen Hei" pitchFamily="2"/>
              </a:rPr>
              <a:t> entre </a:t>
            </a:r>
            <a:r>
              <a:rPr lang="en-GB" sz="2000" b="1" i="0" u="none" strike="noStrike" baseline="0" dirty="0" err="1">
                <a:ln>
                  <a:noFill/>
                </a:ln>
                <a:solidFill>
                  <a:srgbClr val="000000"/>
                </a:solidFill>
                <a:latin typeface="Arial" pitchFamily="18"/>
                <a:ea typeface="WenQuanYi Zen Hei" pitchFamily="2"/>
                <a:cs typeface="WenQuanYi Zen Hei" pitchFamily="2"/>
              </a:rPr>
              <a:t>todos</a:t>
            </a:r>
            <a:r>
              <a:rPr lang="en-GB" sz="2000" b="1" i="0" u="none" strike="noStrike" baseline="0" dirty="0">
                <a:ln>
                  <a:noFill/>
                </a:ln>
                <a:solidFill>
                  <a:srgbClr val="000000"/>
                </a:solidFill>
                <a:latin typeface="Arial" pitchFamily="18"/>
                <a:ea typeface="WenQuanYi Zen Hei" pitchFamily="2"/>
                <a:cs typeface="WenQuanYi Zen Hei" pitchFamily="2"/>
              </a:rPr>
              <a:t> los </a:t>
            </a:r>
            <a:r>
              <a:rPr lang="en-GB" sz="2000" b="1" i="0" u="none" strike="noStrike" baseline="0" dirty="0" err="1">
                <a:ln>
                  <a:noFill/>
                </a:ln>
                <a:solidFill>
                  <a:srgbClr val="000000"/>
                </a:solidFill>
                <a:latin typeface="Arial" pitchFamily="18"/>
                <a:ea typeface="WenQuanYi Zen Hei" pitchFamily="2"/>
                <a:cs typeface="WenQuanYi Zen Hei" pitchFamily="2"/>
              </a:rPr>
              <a:t>móviles</a:t>
            </a:r>
            <a:r>
              <a:rPr lang="en-GB" sz="2000" b="1" i="0" u="none" strike="noStrike" baseline="0" dirty="0">
                <a:ln>
                  <a:noFill/>
                </a:ln>
                <a:solidFill>
                  <a:srgbClr val="000000"/>
                </a:solidFill>
                <a:latin typeface="Arial" pitchFamily="18"/>
                <a:ea typeface="WenQuanYi Zen Hei" pitchFamily="2"/>
                <a:cs typeface="WenQuanYi Zen Hei" pitchFamily="2"/>
              </a:rPr>
              <a:t> que </a:t>
            </a:r>
            <a:r>
              <a:rPr lang="en-GB" sz="2000" b="1" i="0" u="none" strike="noStrike" baseline="0" dirty="0" err="1">
                <a:ln>
                  <a:noFill/>
                </a:ln>
                <a:solidFill>
                  <a:srgbClr val="000000"/>
                </a:solidFill>
                <a:latin typeface="Arial" pitchFamily="18"/>
                <a:ea typeface="WenQuanYi Zen Hei" pitchFamily="2"/>
                <a:cs typeface="WenQuanYi Zen Hei" pitchFamily="2"/>
              </a:rPr>
              <a:t>están</a:t>
            </a:r>
            <a:r>
              <a:rPr lang="en-GB" sz="2000" b="1"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err="1">
                <a:ln>
                  <a:noFill/>
                </a:ln>
                <a:solidFill>
                  <a:srgbClr val="000000"/>
                </a:solidFill>
                <a:latin typeface="Arial" pitchFamily="18"/>
                <a:ea typeface="WenQuanYi Zen Hei" pitchFamily="2"/>
                <a:cs typeface="WenQuanYi Zen Hei" pitchFamily="2"/>
              </a:rPr>
              <a:t>en</a:t>
            </a:r>
            <a:r>
              <a:rPr lang="en-GB" sz="2000" b="1" i="0" u="none" strike="noStrike" baseline="0" dirty="0">
                <a:ln>
                  <a:noFill/>
                </a:ln>
                <a:solidFill>
                  <a:srgbClr val="000000"/>
                </a:solidFill>
                <a:latin typeface="Arial" pitchFamily="18"/>
                <a:ea typeface="WenQuanYi Zen Hei" pitchFamily="2"/>
                <a:cs typeface="WenQuanYi Zen Hei" pitchFamily="2"/>
              </a:rPr>
              <a:t> la </a:t>
            </a:r>
            <a:r>
              <a:rPr lang="en-GB" sz="2000" b="1" i="0" u="none" strike="noStrike" baseline="0" dirty="0" err="1">
                <a:ln>
                  <a:noFill/>
                </a:ln>
                <a:solidFill>
                  <a:srgbClr val="000000"/>
                </a:solidFill>
                <a:latin typeface="Arial" pitchFamily="18"/>
                <a:ea typeface="WenQuanYi Zen Hei" pitchFamily="2"/>
                <a:cs typeface="WenQuanYi Zen Hei" pitchFamily="2"/>
              </a:rPr>
              <a:t>célula</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en</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err="1">
                <a:ln>
                  <a:noFill/>
                </a:ln>
                <a:solidFill>
                  <a:srgbClr val="000000"/>
                </a:solidFill>
                <a:latin typeface="Arial" pitchFamily="18"/>
                <a:ea typeface="WenQuanYi Zen Hei" pitchFamily="2"/>
                <a:cs typeface="WenQuanYi Zen Hei" pitchFamily="2"/>
              </a:rPr>
              <a:t>función</a:t>
            </a:r>
            <a:r>
              <a:rPr lang="en-GB" sz="2000" b="1" i="0" u="none" strike="noStrike" baseline="0" dirty="0">
                <a:ln>
                  <a:noFill/>
                </a:ln>
                <a:solidFill>
                  <a:srgbClr val="000000"/>
                </a:solidFill>
                <a:latin typeface="Arial" pitchFamily="18"/>
                <a:ea typeface="WenQuanYi Zen Hei" pitchFamily="2"/>
                <a:cs typeface="WenQuanYi Zen Hei" pitchFamily="2"/>
              </a:rPr>
              <a:t> del </a:t>
            </a:r>
            <a:r>
              <a:rPr lang="en-GB" sz="2000" b="1" i="0" u="none" strike="noStrike" baseline="0" dirty="0" err="1">
                <a:ln>
                  <a:noFill/>
                </a:ln>
                <a:solidFill>
                  <a:srgbClr val="000000"/>
                </a:solidFill>
                <a:latin typeface="Arial" pitchFamily="18"/>
                <a:ea typeface="WenQuanYi Zen Hei" pitchFamily="2"/>
                <a:cs typeface="WenQuanYi Zen Hei" pitchFamily="2"/>
              </a:rPr>
              <a:t>tráfico</a:t>
            </a:r>
            <a:r>
              <a:rPr lang="en-GB" sz="2000" b="1"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err="1">
                <a:ln>
                  <a:noFill/>
                </a:ln>
                <a:solidFill>
                  <a:srgbClr val="000000"/>
                </a:solidFill>
                <a:latin typeface="Arial" pitchFamily="18"/>
                <a:ea typeface="WenQuanYi Zen Hei" pitchFamily="2"/>
                <a:cs typeface="WenQuanYi Zen Hei" pitchFamily="2"/>
              </a:rPr>
              <a:t>esperado</a:t>
            </a:r>
            <a:r>
              <a:rPr lang="en-GB" sz="2000" b="1" i="0" u="none" strike="noStrike" baseline="0" dirty="0">
                <a:ln>
                  <a:noFill/>
                </a:ln>
                <a:solidFill>
                  <a:srgbClr val="000000"/>
                </a:solidFill>
                <a:latin typeface="Arial" pitchFamily="18"/>
                <a:ea typeface="WenQuanYi Zen Hei" pitchFamily="2"/>
                <a:cs typeface="WenQuanYi Zen Hei" pitchFamily="2"/>
              </a:rPr>
              <a:t> y</a:t>
            </a:r>
            <a:r>
              <a:rPr lang="en-GB" sz="2000" b="0" i="0" u="none" strike="noStrike" baseline="0" dirty="0">
                <a:ln>
                  <a:noFill/>
                </a:ln>
                <a:solidFill>
                  <a:srgbClr val="000000"/>
                </a:solidFill>
                <a:latin typeface="Arial" pitchFamily="18"/>
                <a:ea typeface="WenQuanYi Zen Hei" pitchFamily="2"/>
                <a:cs typeface="WenQuanYi Zen Hei" pitchFamily="2"/>
              </a:rPr>
              <a:t> se </a:t>
            </a:r>
            <a:r>
              <a:rPr lang="en-GB" sz="2000" b="0" i="0" u="none" strike="noStrike" baseline="0" dirty="0" err="1">
                <a:ln>
                  <a:noFill/>
                </a:ln>
                <a:solidFill>
                  <a:srgbClr val="000000"/>
                </a:solidFill>
                <a:latin typeface="Arial" pitchFamily="18"/>
                <a:ea typeface="WenQuanYi Zen Hei" pitchFamily="2"/>
                <a:cs typeface="WenQuanYi Zen Hei" pitchFamily="2"/>
              </a:rPr>
              <a:t>realiza</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definiendo</a:t>
            </a:r>
            <a:r>
              <a:rPr lang="en-GB" sz="2000" b="0" i="0" u="none" strike="noStrike" baseline="0" dirty="0">
                <a:ln>
                  <a:noFill/>
                </a:ln>
                <a:solidFill>
                  <a:srgbClr val="000000"/>
                </a:solidFill>
                <a:latin typeface="Arial" pitchFamily="18"/>
                <a:ea typeface="WenQuanYi Zen Hei" pitchFamily="2"/>
                <a:cs typeface="WenQuanYi Zen Hei" pitchFamily="2"/>
              </a:rPr>
              <a:t> el </a:t>
            </a:r>
            <a:r>
              <a:rPr lang="en-GB" sz="2000" b="1" i="0" u="none" strike="noStrike" baseline="0" dirty="0">
                <a:ln>
                  <a:noFill/>
                </a:ln>
                <a:solidFill>
                  <a:srgbClr val="000000"/>
                </a:solidFill>
                <a:latin typeface="Arial" pitchFamily="18"/>
                <a:ea typeface="WenQuanYi Zen Hei" pitchFamily="2"/>
                <a:cs typeface="WenQuanYi Zen Hei" pitchFamily="2"/>
              </a:rPr>
              <a:t>Grado de </a:t>
            </a:r>
            <a:r>
              <a:rPr lang="en-GB" sz="2000" b="1" i="0" u="none" strike="noStrike" baseline="0" dirty="0" err="1">
                <a:ln>
                  <a:noFill/>
                </a:ln>
                <a:solidFill>
                  <a:srgbClr val="000000"/>
                </a:solidFill>
                <a:latin typeface="Arial" pitchFamily="18"/>
                <a:ea typeface="WenQuanYi Zen Hei" pitchFamily="2"/>
                <a:cs typeface="WenQuanYi Zen Hei" pitchFamily="2"/>
              </a:rPr>
              <a:t>Servicio</a:t>
            </a:r>
            <a:r>
              <a:rPr lang="en-GB" sz="2000" b="0" i="0" u="none" strike="noStrike" baseline="0" dirty="0">
                <a:ln>
                  <a:noFill/>
                </a:ln>
                <a:solidFill>
                  <a:srgbClr val="000000"/>
                </a:solidFill>
                <a:latin typeface="Arial" pitchFamily="18"/>
                <a:ea typeface="WenQuanYi Zen Hei" pitchFamily="2"/>
                <a:cs typeface="WenQuanYi Zen Hei" pitchFamily="2"/>
              </a:rPr>
              <a:t> (GOS) que se </a:t>
            </a:r>
            <a:r>
              <a:rPr lang="en-GB" sz="2000" b="0" i="0" u="none" strike="noStrike" baseline="0" dirty="0" err="1">
                <a:ln>
                  <a:noFill/>
                </a:ln>
                <a:solidFill>
                  <a:srgbClr val="000000"/>
                </a:solidFill>
                <a:latin typeface="Arial" pitchFamily="18"/>
                <a:ea typeface="WenQuanYi Zen Hei" pitchFamily="2"/>
                <a:cs typeface="WenQuanYi Zen Hei" pitchFamily="2"/>
              </a:rPr>
              <a:t>pretende</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ofrecer</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en</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términos</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normalmente</a:t>
            </a:r>
            <a:r>
              <a:rPr lang="en-GB" sz="2000" b="0" i="0" u="none" strike="noStrike" baseline="0" dirty="0">
                <a:ln>
                  <a:noFill/>
                </a:ln>
                <a:solidFill>
                  <a:srgbClr val="000000"/>
                </a:solidFill>
                <a:latin typeface="Arial" pitchFamily="18"/>
                <a:ea typeface="WenQuanYi Zen Hei" pitchFamily="2"/>
                <a:cs typeface="WenQuanYi Zen Hei" pitchFamily="2"/>
              </a:rPr>
              <a:t>, de la </a:t>
            </a:r>
            <a:r>
              <a:rPr lang="en-GB" sz="2000" b="1" i="0" u="none" strike="noStrike" baseline="0" dirty="0" err="1">
                <a:ln>
                  <a:noFill/>
                </a:ln>
                <a:solidFill>
                  <a:srgbClr val="000000"/>
                </a:solidFill>
                <a:latin typeface="Arial" pitchFamily="18"/>
                <a:ea typeface="WenQuanYi Zen Hei" pitchFamily="2"/>
                <a:cs typeface="WenQuanYi Zen Hei" pitchFamily="2"/>
              </a:rPr>
              <a:t>probabilidad</a:t>
            </a:r>
            <a:r>
              <a:rPr lang="en-GB" sz="2000" b="1" i="0" u="none" strike="noStrike" baseline="0" dirty="0">
                <a:ln>
                  <a:noFill/>
                </a:ln>
                <a:solidFill>
                  <a:srgbClr val="000000"/>
                </a:solidFill>
                <a:latin typeface="Arial" pitchFamily="18"/>
                <a:ea typeface="WenQuanYi Zen Hei" pitchFamily="2"/>
                <a:cs typeface="WenQuanYi Zen Hei" pitchFamily="2"/>
              </a:rPr>
              <a:t> de </a:t>
            </a:r>
            <a:r>
              <a:rPr lang="en-GB" sz="2000" b="1" i="0" u="none" strike="noStrike" baseline="0" dirty="0" err="1">
                <a:ln>
                  <a:noFill/>
                </a:ln>
                <a:solidFill>
                  <a:srgbClr val="000000"/>
                </a:solidFill>
                <a:latin typeface="Arial" pitchFamily="18"/>
                <a:ea typeface="WenQuanYi Zen Hei" pitchFamily="2"/>
                <a:cs typeface="WenQuanYi Zen Hei" pitchFamily="2"/>
              </a:rPr>
              <a:t>bloqueo</a:t>
            </a:r>
            <a:r>
              <a:rPr lang="en-GB" sz="2000" b="1"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err="1">
                <a:ln>
                  <a:noFill/>
                </a:ln>
                <a:solidFill>
                  <a:srgbClr val="000000"/>
                </a:solidFill>
                <a:latin typeface="Arial" pitchFamily="18"/>
                <a:ea typeface="WenQuanYi Zen Hei" pitchFamily="2"/>
                <a:cs typeface="WenQuanYi Zen Hei" pitchFamily="2"/>
              </a:rPr>
              <a:t>en</a:t>
            </a:r>
            <a:r>
              <a:rPr lang="en-GB" sz="2000" b="1" i="0" u="none" strike="noStrike" baseline="0" dirty="0">
                <a:ln>
                  <a:noFill/>
                </a:ln>
                <a:solidFill>
                  <a:srgbClr val="000000"/>
                </a:solidFill>
                <a:latin typeface="Arial" pitchFamily="18"/>
                <a:ea typeface="WenQuanYi Zen Hei" pitchFamily="2"/>
                <a:cs typeface="WenQuanYi Zen Hei" pitchFamily="2"/>
              </a:rPr>
              <a:t> </a:t>
            </a:r>
            <a:r>
              <a:rPr lang="en-GB" sz="2000" b="1" i="0" u="none" strike="noStrike" baseline="0" dirty="0" err="1">
                <a:ln>
                  <a:noFill/>
                </a:ln>
                <a:solidFill>
                  <a:srgbClr val="000000"/>
                </a:solidFill>
                <a:latin typeface="Arial" pitchFamily="18"/>
                <a:ea typeface="WenQuanYi Zen Hei" pitchFamily="2"/>
                <a:cs typeface="WenQuanYi Zen Hei" pitchFamily="2"/>
              </a:rPr>
              <a:t>llamada</a:t>
            </a:r>
            <a:r>
              <a:rPr lang="en-GB" sz="2000" b="1" i="0" u="none" strike="noStrike" baseline="0" dirty="0">
                <a:ln>
                  <a:noFill/>
                </a:ln>
                <a:solidFill>
                  <a:srgbClr val="000000"/>
                </a:solidFill>
                <a:latin typeface="Arial" pitchFamily="18"/>
                <a:ea typeface="WenQuanYi Zen Hei" pitchFamily="2"/>
                <a:cs typeface="WenQuanYi Zen Hei" pitchFamily="2"/>
              </a:rPr>
              <a:t> </a:t>
            </a:r>
            <a:r>
              <a:rPr lang="en-GB" sz="2000" b="0" i="1" u="none" strike="noStrike" baseline="0" dirty="0">
                <a:ln>
                  <a:noFill/>
                </a:ln>
                <a:solidFill>
                  <a:srgbClr val="000000"/>
                </a:solidFill>
                <a:latin typeface="Arial" pitchFamily="18"/>
                <a:ea typeface="WenQuanYi Zen Hei" pitchFamily="2"/>
                <a:cs typeface="WenQuanYi Zen Hei" pitchFamily="2"/>
              </a:rPr>
              <a:t>(se </a:t>
            </a:r>
            <a:r>
              <a:rPr lang="en-GB" sz="2000" b="0" i="1" u="none" strike="noStrike" baseline="0" dirty="0" err="1">
                <a:ln>
                  <a:noFill/>
                </a:ln>
                <a:solidFill>
                  <a:srgbClr val="000000"/>
                </a:solidFill>
                <a:latin typeface="Arial" pitchFamily="18"/>
                <a:ea typeface="WenQuanYi Zen Hei" pitchFamily="2"/>
                <a:cs typeface="WenQuanYi Zen Hei" pitchFamily="2"/>
              </a:rPr>
              <a:t>verá</a:t>
            </a:r>
            <a:r>
              <a:rPr lang="en-GB" sz="2000" b="0" i="1" u="none" strike="noStrike" baseline="0" dirty="0">
                <a:ln>
                  <a:noFill/>
                </a:ln>
                <a:solidFill>
                  <a:srgbClr val="000000"/>
                </a:solidFill>
                <a:latin typeface="Arial" pitchFamily="18"/>
                <a:ea typeface="WenQuanYi Zen Hei" pitchFamily="2"/>
                <a:cs typeface="WenQuanYi Zen Hei" pitchFamily="2"/>
              </a:rPr>
              <a:t> </a:t>
            </a:r>
            <a:r>
              <a:rPr lang="en-GB" sz="2000" b="0" i="1" u="none" strike="noStrike" baseline="0" dirty="0" err="1">
                <a:ln>
                  <a:noFill/>
                </a:ln>
                <a:solidFill>
                  <a:srgbClr val="000000"/>
                </a:solidFill>
                <a:latin typeface="Arial" pitchFamily="18"/>
                <a:ea typeface="WenQuanYi Zen Hei" pitchFamily="2"/>
                <a:cs typeface="WenQuanYi Zen Hei" pitchFamily="2"/>
              </a:rPr>
              <a:t>en</a:t>
            </a:r>
            <a:r>
              <a:rPr lang="en-GB" sz="2000" b="0" i="1" u="none" strike="noStrike" baseline="0" dirty="0">
                <a:ln>
                  <a:noFill/>
                </a:ln>
                <a:solidFill>
                  <a:srgbClr val="000000"/>
                </a:solidFill>
                <a:latin typeface="Arial" pitchFamily="18"/>
                <a:ea typeface="WenQuanYi Zen Hei" pitchFamily="2"/>
                <a:cs typeface="WenQuanYi Zen Hei" pitchFamily="2"/>
              </a:rPr>
              <a:t> </a:t>
            </a:r>
            <a:r>
              <a:rPr lang="en-GB" sz="2000" b="0" i="1" u="none" strike="noStrike" baseline="0" dirty="0" err="1">
                <a:ln>
                  <a:noFill/>
                </a:ln>
                <a:solidFill>
                  <a:srgbClr val="000000"/>
                </a:solidFill>
                <a:latin typeface="Arial" pitchFamily="18"/>
                <a:ea typeface="WenQuanYi Zen Hei" pitchFamily="2"/>
                <a:cs typeface="WenQuanYi Zen Hei" pitchFamily="2"/>
              </a:rPr>
              <a:t>tema</a:t>
            </a:r>
            <a:r>
              <a:rPr lang="en-GB" sz="2000" b="0" i="1" u="none" strike="noStrike" baseline="0" dirty="0">
                <a:ln>
                  <a:noFill/>
                </a:ln>
                <a:solidFill>
                  <a:srgbClr val="000000"/>
                </a:solidFill>
                <a:latin typeface="Arial" pitchFamily="18"/>
                <a:ea typeface="WenQuanYi Zen Hei" pitchFamily="2"/>
                <a:cs typeface="WenQuanYi Zen Hei" pitchFamily="2"/>
              </a:rPr>
              <a:t> posterior)</a:t>
            </a:r>
            <a:r>
              <a:rPr lang="en-GB" sz="2000" b="0" i="0" u="none" strike="noStrike" baseline="0" dirty="0">
                <a:ln>
                  <a:noFill/>
                </a:ln>
                <a:solidFill>
                  <a:srgbClr val="000000"/>
                </a:solidFill>
                <a:latin typeface="Arial" pitchFamily="18"/>
                <a:ea typeface="WenQuanYi Zen Hei" pitchFamily="2"/>
                <a:cs typeface="WenQuanYi Zen Hei" pitchFamily="2"/>
              </a:rPr>
              <a:t>.</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2000" b="0" i="0" u="none" strike="noStrike" baseline="0" dirty="0">
                <a:ln>
                  <a:noFill/>
                </a:ln>
                <a:solidFill>
                  <a:srgbClr val="000000"/>
                </a:solidFill>
                <a:latin typeface="Arial" pitchFamily="18"/>
                <a:ea typeface="WenQuanYi Zen Hei" pitchFamily="2"/>
                <a:cs typeface="WenQuanYi Zen Hei" pitchFamily="2"/>
              </a:rPr>
              <a:t> Cambio de </a:t>
            </a:r>
            <a:r>
              <a:rPr lang="en-GB" sz="2000" b="0" i="0" u="none" strike="noStrike" baseline="0" dirty="0" err="1">
                <a:ln>
                  <a:noFill/>
                </a:ln>
                <a:solidFill>
                  <a:srgbClr val="000000"/>
                </a:solidFill>
                <a:latin typeface="Arial" pitchFamily="18"/>
                <a:ea typeface="WenQuanYi Zen Hei" pitchFamily="2"/>
                <a:cs typeface="WenQuanYi Zen Hei" pitchFamily="2"/>
              </a:rPr>
              <a:t>celda</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en</a:t>
            </a:r>
            <a:r>
              <a:rPr lang="en-GB" sz="2000" b="0" i="0" u="none" strike="noStrike" baseline="0" dirty="0">
                <a:ln>
                  <a:noFill/>
                </a:ln>
                <a:solidFill>
                  <a:srgbClr val="000000"/>
                </a:solidFill>
                <a:latin typeface="Arial" pitchFamily="18"/>
                <a:ea typeface="WenQuanYi Zen Hei" pitchFamily="2"/>
                <a:cs typeface="WenQuanYi Zen Hei" pitchFamily="2"/>
              </a:rPr>
              <a:t> </a:t>
            </a:r>
            <a:r>
              <a:rPr lang="en-GB" sz="2000" b="0" i="0" u="none" strike="noStrike" baseline="0" dirty="0" err="1">
                <a:ln>
                  <a:noFill/>
                </a:ln>
                <a:solidFill>
                  <a:srgbClr val="000000"/>
                </a:solidFill>
                <a:latin typeface="Arial" pitchFamily="18"/>
                <a:ea typeface="WenQuanYi Zen Hei" pitchFamily="2"/>
                <a:cs typeface="WenQuanYi Zen Hei" pitchFamily="2"/>
              </a:rPr>
              <a:t>movimiento</a:t>
            </a:r>
            <a:r>
              <a:rPr lang="en-GB" sz="2000" b="0" i="0" u="none" strike="noStrike" baseline="0" dirty="0">
                <a:ln>
                  <a:noFill/>
                </a:ln>
                <a:solidFill>
                  <a:srgbClr val="000000"/>
                </a:solidFill>
                <a:latin typeface="Arial" pitchFamily="18"/>
                <a:ea typeface="WenQuanYi Zen Hei" pitchFamily="2"/>
                <a:cs typeface="WenQuanYi Zen Hei" pitchFamily="2"/>
              </a:rPr>
              <a:t>: hand-off o </a:t>
            </a:r>
            <a:r>
              <a:rPr lang="en-GB" sz="2000" b="1" i="0" u="none" strike="noStrike" baseline="0" dirty="0">
                <a:ln>
                  <a:noFill/>
                </a:ln>
                <a:solidFill>
                  <a:srgbClr val="000000"/>
                </a:solidFill>
                <a:latin typeface="Arial" pitchFamily="18"/>
                <a:ea typeface="WenQuanYi Zen Hei" pitchFamily="2"/>
                <a:cs typeface="WenQuanYi Zen Hei" pitchFamily="2"/>
              </a:rPr>
              <a:t>handover</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page101">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F1B812B8-DD46-EC4D-AE42-2E6DC1563ADE}"/>
              </a:ext>
            </a:extLst>
          </p:cNvPr>
          <p:cNvSpPr>
            <a:spLocks noGrp="1"/>
          </p:cNvSpPr>
          <p:nvPr>
            <p:ph type="sldNum" sz="quarter" idx="12"/>
          </p:nvPr>
        </p:nvSpPr>
        <p:spPr/>
        <p:txBody>
          <a:bodyPr/>
          <a:lstStyle/>
          <a:p>
            <a:pPr lvl="0"/>
            <a:fld id="{3F5633CB-FBEE-B442-8AAF-E52D74CC55D1}" type="slidenum">
              <a:t>152</a:t>
            </a:fld>
            <a:endParaRPr lang="es-ES"/>
          </a:p>
        </p:txBody>
      </p:sp>
      <p:sp>
        <p:nvSpPr>
          <p:cNvPr id="2" name="Conector recto 1">
            <a:extLst>
              <a:ext uri="{FF2B5EF4-FFF2-40B4-BE49-F238E27FC236}">
                <a16:creationId xmlns:a16="http://schemas.microsoft.com/office/drawing/2014/main" id="{492C9265-1B4B-4C4E-B1C4-F3108397C8BD}"/>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48B12FF-F8CF-2B41-BE75-4EEC900A409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C410DC3-27F3-0642-9297-AD83A2DC602D}"/>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49CCF025-45EE-234B-B1A2-F22B72DC2BE9}"/>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65F36E12-B6B4-4346-98A4-05F1B8C6ED63}"/>
              </a:ext>
            </a:extLst>
          </p:cNvPr>
          <p:cNvSpPr/>
          <p:nvPr/>
        </p:nvSpPr>
        <p:spPr>
          <a:xfrm>
            <a:off x="685799" y="147600"/>
            <a:ext cx="8889840" cy="932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0" i="0" u="none" strike="noStrike" baseline="0">
                <a:ln>
                  <a:noFill/>
                </a:ln>
                <a:solidFill>
                  <a:srgbClr val="000000"/>
                </a:solidFill>
                <a:latin typeface="Arial" pitchFamily="18"/>
                <a:ea typeface="WenQuanYi Zen Hei" pitchFamily="2"/>
                <a:cs typeface="WenQuanYi Zen Hei" pitchFamily="2"/>
              </a:rPr>
              <a:t>Planificación de red: redes de interior</a:t>
            </a:r>
          </a:p>
        </p:txBody>
      </p:sp>
      <p:graphicFrame>
        <p:nvGraphicFramePr>
          <p:cNvPr id="7" name="Objeto 6">
            <a:extLst>
              <a:ext uri="{FF2B5EF4-FFF2-40B4-BE49-F238E27FC236}">
                <a16:creationId xmlns:a16="http://schemas.microsoft.com/office/drawing/2014/main" id="{C0BA2759-FDC0-F347-8609-59A4C2CEF407}"/>
              </a:ext>
            </a:extLst>
          </p:cNvPr>
          <p:cNvGraphicFramePr/>
          <p:nvPr/>
        </p:nvGraphicFramePr>
        <p:xfrm>
          <a:off x="720719" y="2340000"/>
          <a:ext cx="7755119" cy="4303800"/>
        </p:xfrm>
        <a:graphic>
          <a:graphicData uri="http://schemas.openxmlformats.org/presentationml/2006/ole">
            <mc:AlternateContent xmlns:mc="http://schemas.openxmlformats.org/markup-compatibility/2006">
              <mc:Choice xmlns:v="urn:schemas-microsoft-com:vml" Requires="v">
                <p:oleObj spid="_x0000_s3147" r:id="rId4" imgW="19367500" imgH="10795000" progId="">
                  <p:embed/>
                </p:oleObj>
              </mc:Choice>
              <mc:Fallback>
                <p:oleObj r:id="rId4" imgW="19367500" imgH="10795000" progId="">
                  <p:embed/>
                  <p:pic>
                    <p:nvPicPr>
                      <p:cNvPr id="0" name=""/>
                      <p:cNvPicPr/>
                      <p:nvPr/>
                    </p:nvPicPr>
                    <p:blipFill>
                      <a:blip r:embed="rId5"/>
                      <a:stretch>
                        <a:fillRect/>
                      </a:stretch>
                    </p:blipFill>
                    <p:spPr>
                      <a:xfrm>
                        <a:off x="720719" y="2340000"/>
                        <a:ext cx="7755119" cy="4303800"/>
                      </a:xfrm>
                      <a:prstGeom prst="rect">
                        <a:avLst/>
                      </a:prstGeom>
                      <a:noFill/>
                      <a:ln>
                        <a:noFill/>
                      </a:ln>
                    </p:spPr>
                  </p:pic>
                </p:oleObj>
              </mc:Fallback>
            </mc:AlternateContent>
          </a:graphicData>
        </a:graphic>
      </p:graphicFrame>
      <p:sp>
        <p:nvSpPr>
          <p:cNvPr id="8" name="Forma libre 7">
            <a:extLst>
              <a:ext uri="{FF2B5EF4-FFF2-40B4-BE49-F238E27FC236}">
                <a16:creationId xmlns:a16="http://schemas.microsoft.com/office/drawing/2014/main" id="{444146E3-9BFB-0B48-A990-000D775BBD37}"/>
              </a:ext>
            </a:extLst>
          </p:cNvPr>
          <p:cNvSpPr/>
          <p:nvPr/>
        </p:nvSpPr>
        <p:spPr>
          <a:xfrm>
            <a:off x="1392120" y="1790640"/>
            <a:ext cx="6888240" cy="477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81720" tIns="40680" rIns="81720" bIns="40680" anchor="t" anchorCtr="0" compatLnSpc="1">
            <a:spAutoFit/>
          </a:bodyPr>
          <a:lstStyle/>
          <a:p>
            <a:pPr marL="0" marR="0" lvl="0" indent="0" algn="l" hangingPunct="0">
              <a:lnSpc>
                <a:spcPct val="104000"/>
              </a:lnSpc>
              <a:spcBef>
                <a:spcPts val="524"/>
              </a:spcBef>
              <a:spcAft>
                <a:spcPts val="524"/>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2500" b="0" i="0" u="none" strike="noStrike" baseline="0">
                <a:ln>
                  <a:noFill/>
                </a:ln>
                <a:solidFill>
                  <a:srgbClr val="000000"/>
                </a:solidFill>
                <a:latin typeface="Arial" pitchFamily="18"/>
                <a:ea typeface="WenQuanYi Zen Hei" pitchFamily="2"/>
                <a:cs typeface="WenQuanYi Zen Hei" pitchFamily="2"/>
              </a:rPr>
              <a:t>Cobertura</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page102">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D4607456-882B-B646-8919-6CCCAF5D3CD8}"/>
              </a:ext>
            </a:extLst>
          </p:cNvPr>
          <p:cNvSpPr>
            <a:spLocks noGrp="1"/>
          </p:cNvSpPr>
          <p:nvPr>
            <p:ph type="sldNum" sz="quarter" idx="12"/>
          </p:nvPr>
        </p:nvSpPr>
        <p:spPr/>
        <p:txBody>
          <a:bodyPr/>
          <a:lstStyle/>
          <a:p>
            <a:pPr lvl="0"/>
            <a:fld id="{E40076E6-039C-A143-AF31-9A126A0631A4}" type="slidenum">
              <a:t>153</a:t>
            </a:fld>
            <a:endParaRPr lang="es-ES"/>
          </a:p>
        </p:txBody>
      </p:sp>
      <p:sp>
        <p:nvSpPr>
          <p:cNvPr id="2" name="Título 1">
            <a:extLst>
              <a:ext uri="{FF2B5EF4-FFF2-40B4-BE49-F238E27FC236}">
                <a16:creationId xmlns:a16="http://schemas.microsoft.com/office/drawing/2014/main" id="{E18F0A04-A0C7-374D-91DD-DDB7D01950A5}"/>
              </a:ext>
            </a:extLst>
          </p:cNvPr>
          <p:cNvSpPr txBox="1">
            <a:spLocks noGrp="1"/>
          </p:cNvSpPr>
          <p:nvPr>
            <p:ph type="title" idx="4294967295"/>
          </p:nvPr>
        </p:nvSpPr>
        <p:spPr>
          <a:xfrm>
            <a:off x="502920" y="301680"/>
            <a:ext cx="9070920" cy="1262520"/>
          </a:xfrm>
        </p:spPr>
        <p:txBody>
          <a:bodyPr wrap="square" tIns="38880">
            <a:spAutoFit/>
          </a:bodyPr>
          <a:lstStyle/>
          <a:p>
            <a:pPr lvl="0" hangingPunct="1"/>
            <a:r>
              <a:rPr lang="es-ES" dirty="0"/>
              <a:t>Contenidos</a:t>
            </a:r>
          </a:p>
        </p:txBody>
      </p:sp>
      <p:sp>
        <p:nvSpPr>
          <p:cNvPr id="3" name="Conector recto 2">
            <a:extLst>
              <a:ext uri="{FF2B5EF4-FFF2-40B4-BE49-F238E27FC236}">
                <a16:creationId xmlns:a16="http://schemas.microsoft.com/office/drawing/2014/main" id="{B22D7CBC-E957-B247-A662-645588EE98AC}"/>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90E4D3ED-0A0D-1F49-851F-19379ED0EA2F}"/>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DF061A16-A7B2-1B43-8001-C30E2077EA93}"/>
              </a:ext>
            </a:extLst>
          </p:cNvPr>
          <p:cNvSpPr/>
          <p:nvPr/>
        </p:nvSpPr>
        <p:spPr>
          <a:xfrm>
            <a:off x="684359" y="1476360"/>
            <a:ext cx="21564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F992A26F-8BA4-D546-B58F-DE7525C36610}"/>
              </a:ext>
            </a:extLst>
          </p:cNvPr>
          <p:cNvSpPr/>
          <p:nvPr/>
        </p:nvSpPr>
        <p:spPr>
          <a:xfrm>
            <a:off x="503280" y="1547640"/>
            <a:ext cx="287280" cy="252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E63A1F6B-EC59-E64C-B61E-48432B4F7CFA}"/>
              </a:ext>
            </a:extLst>
          </p:cNvPr>
          <p:cNvSpPr/>
          <p:nvPr/>
        </p:nvSpPr>
        <p:spPr>
          <a:xfrm>
            <a:off x="755639" y="2087640"/>
            <a:ext cx="8783640" cy="5167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Introducción a los sistemas radioeléctricos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Sistemas transceptores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Antenas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Propagación no guiada</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Modelos de propagación</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Recepción de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Balance de enlace</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Planificación de enlaces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i="0" u="none" strike="noStrike" baseline="0">
                <a:ln>
                  <a:noFill/>
                </a:ln>
                <a:solidFill>
                  <a:srgbClr val="000000"/>
                </a:solidFill>
                <a:latin typeface="Arial" pitchFamily="18"/>
                <a:ea typeface="DejaVu Sans" pitchFamily="2"/>
                <a:cs typeface="DejaVu Sans" pitchFamily="2"/>
              </a:rPr>
              <a:t>Disponibilidad</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D4607456-882B-B646-8919-6CCCAF5D3CD8}"/>
              </a:ext>
            </a:extLst>
          </p:cNvPr>
          <p:cNvSpPr>
            <a:spLocks noGrp="1"/>
          </p:cNvSpPr>
          <p:nvPr>
            <p:ph type="sldNum" sz="quarter" idx="12"/>
          </p:nvPr>
        </p:nvSpPr>
        <p:spPr/>
        <p:txBody>
          <a:bodyPr/>
          <a:lstStyle/>
          <a:p>
            <a:pPr lvl="0"/>
            <a:fld id="{E40076E6-039C-A143-AF31-9A126A0631A4}" type="slidenum">
              <a:t>154</a:t>
            </a:fld>
            <a:endParaRPr lang="es-ES"/>
          </a:p>
        </p:txBody>
      </p:sp>
      <p:sp>
        <p:nvSpPr>
          <p:cNvPr id="2" name="Título 1">
            <a:extLst>
              <a:ext uri="{FF2B5EF4-FFF2-40B4-BE49-F238E27FC236}">
                <a16:creationId xmlns:a16="http://schemas.microsoft.com/office/drawing/2014/main" id="{E18F0A04-A0C7-374D-91DD-DDB7D01950A5}"/>
              </a:ext>
            </a:extLst>
          </p:cNvPr>
          <p:cNvSpPr txBox="1">
            <a:spLocks noGrp="1"/>
          </p:cNvSpPr>
          <p:nvPr>
            <p:ph type="title" idx="4294967295"/>
          </p:nvPr>
        </p:nvSpPr>
        <p:spPr>
          <a:xfrm>
            <a:off x="502920" y="598448"/>
            <a:ext cx="9070920" cy="668984"/>
          </a:xfrm>
        </p:spPr>
        <p:txBody>
          <a:bodyPr wrap="square" tIns="38880">
            <a:spAutoFit/>
          </a:bodyPr>
          <a:lstStyle/>
          <a:p>
            <a:pPr lvl="0" hangingPunct="1"/>
            <a:r>
              <a:rPr lang="es-ES" dirty="0"/>
              <a:t>Disponibilidad</a:t>
            </a:r>
          </a:p>
        </p:txBody>
      </p:sp>
      <p:sp>
        <p:nvSpPr>
          <p:cNvPr id="3" name="Conector recto 2">
            <a:extLst>
              <a:ext uri="{FF2B5EF4-FFF2-40B4-BE49-F238E27FC236}">
                <a16:creationId xmlns:a16="http://schemas.microsoft.com/office/drawing/2014/main" id="{B22D7CBC-E957-B247-A662-645588EE98AC}"/>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90E4D3ED-0A0D-1F49-851F-19379ED0EA2F}"/>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DF061A16-A7B2-1B43-8001-C30E2077EA93}"/>
              </a:ext>
            </a:extLst>
          </p:cNvPr>
          <p:cNvSpPr/>
          <p:nvPr/>
        </p:nvSpPr>
        <p:spPr>
          <a:xfrm>
            <a:off x="684359" y="1476360"/>
            <a:ext cx="21564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F992A26F-8BA4-D546-B58F-DE7525C36610}"/>
              </a:ext>
            </a:extLst>
          </p:cNvPr>
          <p:cNvSpPr/>
          <p:nvPr/>
        </p:nvSpPr>
        <p:spPr>
          <a:xfrm>
            <a:off x="503280" y="1547640"/>
            <a:ext cx="287280" cy="252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69D21BDB-55EE-C44D-8AE4-22E05059E5E0}"/>
                  </a:ext>
                </a:extLst>
              </p:cNvPr>
              <p:cNvSpPr/>
              <p:nvPr/>
            </p:nvSpPr>
            <p:spPr>
              <a:xfrm>
                <a:off x="502920" y="1797120"/>
                <a:ext cx="9299448" cy="4808368"/>
              </a:xfrm>
              <a:prstGeom prst="rect">
                <a:avLst/>
              </a:prstGeom>
            </p:spPr>
            <p:txBody>
              <a:bodyPr wrap="square">
                <a:spAutoFit/>
              </a:bodyPr>
              <a:lstStyle/>
              <a:p>
                <a:pPr marL="285750" indent="-285750">
                  <a:buFont typeface="Arial" panose="020B0604020202020204" pitchFamily="34" charset="0"/>
                  <a:buChar char="•"/>
                </a:pPr>
                <a:r>
                  <a:rPr lang="es-ES" sz="1400" b="1" dirty="0">
                    <a:latin typeface="Arial" panose="020B0604020202020204" pitchFamily="34" charset="0"/>
                  </a:rPr>
                  <a:t>La Disponibilidad A(t) </a:t>
                </a:r>
                <a:r>
                  <a:rPr lang="es-ES" sz="1400" dirty="0">
                    <a:latin typeface="Arial" panose="020B0604020202020204" pitchFamily="34" charset="0"/>
                  </a:rPr>
                  <a:t>de un componente o sistema, es la probabilidad de que esté funcionando en un instante de tiempo t determinado. </a:t>
                </a:r>
              </a:p>
              <a:p>
                <a:pPr marL="285750" indent="-285750">
                  <a:buFont typeface="Arial" panose="020B0604020202020204" pitchFamily="34" charset="0"/>
                  <a:buChar char="•"/>
                </a:pPr>
                <a:r>
                  <a:rPr lang="es-ES" sz="1400" u="sng" dirty="0">
                    <a:latin typeface="Arial" panose="020B0604020202020204" pitchFamily="34" charset="0"/>
                  </a:rPr>
                  <a:t>A(t) se refiere a la disponibilidad instantánea</a:t>
                </a:r>
                <a:r>
                  <a:rPr lang="es-ES" sz="1400" dirty="0">
                    <a:latin typeface="Arial" panose="020B0604020202020204" pitchFamily="34" charset="0"/>
                  </a:rPr>
                  <a:t>, que en el caso de un sistema no reparable coincide con la confiabilidad. Si por el contrario el sistema se puede reparar, éste puede fallar antes de t, pero puede ser reparado, de modo que en t esté funcionando correctamente. Para este tipo de sistemas se cumple que A(t) &gt; R(t) (fiabilidad).</a:t>
                </a:r>
              </a:p>
              <a:p>
                <a:pPr marL="285750" indent="-285750">
                  <a:buFont typeface="Arial" panose="020B0604020202020204" pitchFamily="34" charset="0"/>
                  <a:buChar char="•"/>
                </a:pPr>
                <a:endParaRPr lang="es-ES" sz="1400" dirty="0">
                  <a:latin typeface="Arial" panose="020B0604020202020204" pitchFamily="34" charset="0"/>
                </a:endParaRPr>
              </a:p>
              <a:p>
                <a:pPr marL="285750" indent="-285750">
                  <a:buFont typeface="Arial" panose="020B0604020202020204" pitchFamily="34" charset="0"/>
                  <a:buChar char="•"/>
                </a:pPr>
                <a:r>
                  <a:rPr lang="es-ES" sz="1400" dirty="0">
                    <a:latin typeface="Arial" panose="020B0604020202020204" pitchFamily="34" charset="0"/>
                  </a:rPr>
                  <a:t>Definiendo el </a:t>
                </a:r>
                <a:r>
                  <a:rPr lang="es-ES" sz="1400" u="sng" dirty="0">
                    <a:latin typeface="Arial" panose="020B0604020202020204" pitchFamily="34" charset="0"/>
                  </a:rPr>
                  <a:t>coeficiente de disponibilidad media en el intervalo </a:t>
                </a:r>
                <a:r>
                  <a:rPr lang="es-ES" sz="1400" dirty="0">
                    <a:latin typeface="Arial" panose="020B0604020202020204" pitchFamily="34" charset="0"/>
                  </a:rPr>
                  <a:t>(t</a:t>
                </a:r>
                <a:r>
                  <a:rPr lang="es-ES" sz="600" dirty="0">
                    <a:effectLst/>
                    <a:latin typeface="Arial" panose="020B0604020202020204" pitchFamily="34" charset="0"/>
                  </a:rPr>
                  <a:t>1</a:t>
                </a:r>
                <a:r>
                  <a:rPr lang="es-ES" sz="1400" dirty="0">
                    <a:latin typeface="Arial" panose="020B0604020202020204" pitchFamily="34" charset="0"/>
                  </a:rPr>
                  <a:t>,t</a:t>
                </a:r>
                <a:r>
                  <a:rPr lang="es-ES" sz="600" dirty="0">
                    <a:effectLst/>
                    <a:latin typeface="Arial" panose="020B0604020202020204" pitchFamily="34" charset="0"/>
                  </a:rPr>
                  <a:t>2</a:t>
                </a:r>
                <a:r>
                  <a:rPr lang="es-ES" sz="1400" dirty="0">
                    <a:latin typeface="Arial" panose="020B0604020202020204" pitchFamily="34" charset="0"/>
                  </a:rPr>
                  <a:t>) , como el valor medio de la disponibilidad instantánea, esto es: </a:t>
                </a:r>
                <a:br>
                  <a:rPr lang="es-ES" sz="1400" dirty="0">
                    <a:latin typeface="Arial" panose="020B0604020202020204" pitchFamily="34" charset="0"/>
                  </a:rPr>
                </a:br>
                <a:endParaRPr lang="es-ES" sz="1400" dirty="0"/>
              </a:p>
              <a:p>
                <a:pPr/>
                <a14:m>
                  <m:oMathPara xmlns:m="http://schemas.openxmlformats.org/officeDocument/2006/math">
                    <m:oMathParaPr>
                      <m:jc m:val="centerGroup"/>
                    </m:oMathParaPr>
                    <m:oMath xmlns:m="http://schemas.openxmlformats.org/officeDocument/2006/math">
                      <m:acc>
                        <m:accPr>
                          <m:chr m:val="̅"/>
                          <m:ctrlPr>
                            <a:rPr lang="es-ES" sz="1400" i="1" smtClean="0">
                              <a:latin typeface="Cambria Math" panose="02040503050406030204" pitchFamily="18" charset="0"/>
                            </a:rPr>
                          </m:ctrlPr>
                        </m:accPr>
                        <m:e>
                          <m:acc>
                            <m:accPr>
                              <m:chr m:val="̅"/>
                              <m:ctrlPr>
                                <a:rPr lang="es-ES" sz="1400" i="1" smtClean="0">
                                  <a:latin typeface="Cambria Math" panose="02040503050406030204" pitchFamily="18" charset="0"/>
                                </a:rPr>
                              </m:ctrlPr>
                            </m:accPr>
                            <m:e>
                              <m:r>
                                <a:rPr lang="es-ES" sz="1400" b="0" i="1" smtClean="0">
                                  <a:latin typeface="Cambria Math" panose="02040503050406030204" pitchFamily="18" charset="0"/>
                                </a:rPr>
                                <m:t>𝐴</m:t>
                              </m:r>
                            </m:e>
                          </m:acc>
                          <m:d>
                            <m:dPr>
                              <m:ctrlPr>
                                <a:rPr lang="es-ES" sz="1400" b="0" i="1" smtClean="0">
                                  <a:latin typeface="Cambria Math" panose="02040503050406030204" pitchFamily="18" charset="0"/>
                                </a:rPr>
                              </m:ctrlPr>
                            </m:dPr>
                            <m:e>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𝑡</m:t>
                                  </m:r>
                                </m:e>
                                <m:sub>
                                  <m:r>
                                    <a:rPr lang="es-ES" sz="1400" b="0" i="1" smtClean="0">
                                      <a:latin typeface="Cambria Math" panose="02040503050406030204" pitchFamily="18" charset="0"/>
                                    </a:rPr>
                                    <m:t>1</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𝑡</m:t>
                                  </m:r>
                                </m:e>
                                <m:sub>
                                  <m:r>
                                    <a:rPr lang="es-ES" sz="1400" b="0" i="1" smtClean="0">
                                      <a:latin typeface="Cambria Math" panose="02040503050406030204" pitchFamily="18" charset="0"/>
                                    </a:rPr>
                                    <m:t>2</m:t>
                                  </m:r>
                                </m:sub>
                              </m:sSub>
                            </m:e>
                          </m:d>
                          <m:r>
                            <a:rPr lang="es-ES" sz="1400" b="0" i="1" smtClean="0">
                              <a:latin typeface="Cambria Math" panose="02040503050406030204" pitchFamily="18" charset="0"/>
                            </a:rPr>
                            <m:t>=</m:t>
                          </m:r>
                          <m:f>
                            <m:fPr>
                              <m:ctrlPr>
                                <a:rPr lang="es-ES" sz="1400" b="0" i="1" smtClean="0">
                                  <a:latin typeface="Cambria Math" panose="02040503050406030204" pitchFamily="18" charset="0"/>
                                </a:rPr>
                              </m:ctrlPr>
                            </m:fPr>
                            <m:num>
                              <m:r>
                                <a:rPr lang="es-ES" sz="1400" b="0" i="1" smtClean="0">
                                  <a:latin typeface="Cambria Math" panose="02040503050406030204" pitchFamily="18" charset="0"/>
                                </a:rPr>
                                <m:t>1</m:t>
                              </m:r>
                            </m:num>
                            <m:den>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𝑡</m:t>
                                  </m:r>
                                </m:e>
                                <m:sub>
                                  <m:r>
                                    <a:rPr lang="es-ES" sz="1400" b="0" i="1" smtClean="0">
                                      <a:latin typeface="Cambria Math" panose="02040503050406030204" pitchFamily="18" charset="0"/>
                                    </a:rPr>
                                    <m:t>2</m:t>
                                  </m:r>
                                </m:sub>
                              </m:sSub>
                              <m:r>
                                <a:rPr lang="es-ES" sz="1400" b="0" i="1" smtClean="0">
                                  <a:latin typeface="Cambria Math" panose="02040503050406030204" pitchFamily="18" charset="0"/>
                                </a:rPr>
                                <m:t>−</m:t>
                              </m:r>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𝑡</m:t>
                                  </m:r>
                                </m:e>
                                <m:sub>
                                  <m:r>
                                    <a:rPr lang="es-ES" sz="1400" b="0" i="1" smtClean="0">
                                      <a:latin typeface="Cambria Math" panose="02040503050406030204" pitchFamily="18" charset="0"/>
                                    </a:rPr>
                                    <m:t>1</m:t>
                                  </m:r>
                                </m:sub>
                              </m:sSub>
                            </m:den>
                          </m:f>
                          <m:nary>
                            <m:naryPr>
                              <m:ctrlPr>
                                <a:rPr lang="es-ES" sz="1400" b="0" i="1" smtClean="0">
                                  <a:latin typeface="Cambria Math" panose="02040503050406030204" pitchFamily="18" charset="0"/>
                                </a:rPr>
                              </m:ctrlPr>
                            </m:naryPr>
                            <m:sub>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𝑡</m:t>
                                  </m:r>
                                </m:e>
                                <m:sub>
                                  <m:r>
                                    <a:rPr lang="es-ES" sz="1400" b="0" i="1" smtClean="0">
                                      <a:latin typeface="Cambria Math" panose="02040503050406030204" pitchFamily="18" charset="0"/>
                                    </a:rPr>
                                    <m:t>1</m:t>
                                  </m:r>
                                </m:sub>
                              </m:sSub>
                            </m:sub>
                            <m:sup>
                              <m:sSub>
                                <m:sSubPr>
                                  <m:ctrlPr>
                                    <a:rPr lang="es-ES" sz="1400" b="0" i="1" smtClean="0">
                                      <a:latin typeface="Cambria Math" panose="02040503050406030204" pitchFamily="18" charset="0"/>
                                    </a:rPr>
                                  </m:ctrlPr>
                                </m:sSubPr>
                                <m:e>
                                  <m:r>
                                    <a:rPr lang="es-ES" sz="1400" b="0" i="1" smtClean="0">
                                      <a:latin typeface="Cambria Math" panose="02040503050406030204" pitchFamily="18" charset="0"/>
                                    </a:rPr>
                                    <m:t>𝑡</m:t>
                                  </m:r>
                                </m:e>
                                <m:sub>
                                  <m:r>
                                    <a:rPr lang="es-ES" sz="1400" b="0" i="1" smtClean="0">
                                      <a:latin typeface="Cambria Math" panose="02040503050406030204" pitchFamily="18" charset="0"/>
                                    </a:rPr>
                                    <m:t>2</m:t>
                                  </m:r>
                                </m:sub>
                              </m:sSub>
                            </m:sup>
                            <m:e>
                              <m:r>
                                <a:rPr lang="es-ES" sz="1400" b="0" i="1" smtClean="0">
                                  <a:latin typeface="Cambria Math" panose="02040503050406030204" pitchFamily="18" charset="0"/>
                                </a:rPr>
                                <m:t>𝐴</m:t>
                              </m:r>
                              <m:d>
                                <m:dPr>
                                  <m:ctrlPr>
                                    <a:rPr lang="es-ES" sz="1400" b="0" i="1" smtClean="0">
                                      <a:latin typeface="Cambria Math" panose="02040503050406030204" pitchFamily="18" charset="0"/>
                                    </a:rPr>
                                  </m:ctrlPr>
                                </m:dPr>
                                <m:e>
                                  <m:r>
                                    <a:rPr lang="es-ES" sz="1400" b="0" i="1" smtClean="0">
                                      <a:latin typeface="Cambria Math" panose="02040503050406030204" pitchFamily="18" charset="0"/>
                                    </a:rPr>
                                    <m:t>𝑡</m:t>
                                  </m:r>
                                </m:e>
                              </m:d>
                              <m:r>
                                <a:rPr lang="es-ES" sz="1400" b="0" i="1" smtClean="0">
                                  <a:latin typeface="Cambria Math" panose="02040503050406030204" pitchFamily="18" charset="0"/>
                                </a:rPr>
                                <m:t>𝑑𝑡</m:t>
                              </m:r>
                            </m:e>
                          </m:nary>
                        </m:e>
                      </m:acc>
                    </m:oMath>
                  </m:oMathPara>
                </a14:m>
                <a:endParaRPr lang="es-ES" sz="1400" dirty="0"/>
              </a:p>
              <a:p>
                <a:endParaRPr lang="es-ES" sz="1400" dirty="0">
                  <a:latin typeface="Arial" panose="020B0604020202020204" pitchFamily="34" charset="0"/>
                </a:endParaRPr>
              </a:p>
              <a:p>
                <a:pPr marL="285750" indent="-285750">
                  <a:buFont typeface="Arial" panose="020B0604020202020204" pitchFamily="34" charset="0"/>
                  <a:buChar char="•"/>
                </a:pPr>
                <a:r>
                  <a:rPr lang="es-ES" sz="1400" dirty="0">
                    <a:latin typeface="Arial" panose="020B0604020202020204" pitchFamily="34" charset="0"/>
                  </a:rPr>
                  <a:t>Y si se expresa el </a:t>
                </a:r>
                <a:r>
                  <a:rPr lang="es-ES" sz="1400" u="sng" dirty="0">
                    <a:latin typeface="Arial" panose="020B0604020202020204" pitchFamily="34" charset="0"/>
                  </a:rPr>
                  <a:t>coeficiente de disponibilidad asintótica o estabilizada</a:t>
                </a:r>
                <a:r>
                  <a:rPr lang="es-ES" sz="1400" dirty="0">
                    <a:latin typeface="Arial" panose="020B0604020202020204" pitchFamily="34" charset="0"/>
                  </a:rPr>
                  <a:t>, entonces se está hablando del límite de la función de disponibilidad instantánea, cuando </a:t>
                </a:r>
                <a:r>
                  <a:rPr lang="es-ES" sz="1400" dirty="0">
                    <a:latin typeface="Arial,Bold"/>
                  </a:rPr>
                  <a:t>t→</a:t>
                </a:r>
                <a:r>
                  <a:rPr lang="es-ES" sz="1600" dirty="0">
                    <a:effectLst/>
                    <a:latin typeface="Arial" panose="020B0604020202020204" pitchFamily="34" charset="0"/>
                  </a:rPr>
                  <a:t>∞</a:t>
                </a:r>
                <a:r>
                  <a:rPr lang="es-ES" sz="1400" dirty="0">
                    <a:latin typeface="Arial" panose="020B0604020202020204" pitchFamily="34" charset="0"/>
                  </a:rPr>
                  <a:t>, entonces: </a:t>
                </a:r>
              </a:p>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𝐴</m:t>
                      </m:r>
                      <m:r>
                        <a:rPr lang="es-ES" sz="1400" b="0" i="1" smtClean="0">
                          <a:latin typeface="Cambria Math" panose="02040503050406030204" pitchFamily="18" charset="0"/>
                        </a:rPr>
                        <m:t>=</m:t>
                      </m:r>
                      <m:func>
                        <m:funcPr>
                          <m:ctrlPr>
                            <a:rPr lang="es-ES" sz="1400" b="0" i="1" smtClean="0">
                              <a:latin typeface="Cambria Math" panose="02040503050406030204" pitchFamily="18" charset="0"/>
                            </a:rPr>
                          </m:ctrlPr>
                        </m:funcPr>
                        <m:fName>
                          <m:limLow>
                            <m:limLowPr>
                              <m:ctrlPr>
                                <a:rPr lang="es-ES" sz="1400" b="0" i="1" smtClean="0">
                                  <a:latin typeface="Cambria Math" panose="02040503050406030204" pitchFamily="18" charset="0"/>
                                </a:rPr>
                              </m:ctrlPr>
                            </m:limLowPr>
                            <m:e>
                              <m:r>
                                <m:rPr>
                                  <m:sty m:val="p"/>
                                </m:rPr>
                                <a:rPr lang="es-ES" sz="1400" b="0" i="0" smtClean="0">
                                  <a:latin typeface="Cambria Math" panose="02040503050406030204" pitchFamily="18" charset="0"/>
                                </a:rPr>
                                <m:t>lim</m:t>
                              </m:r>
                            </m:e>
                            <m:lim>
                              <m:r>
                                <a:rPr lang="es-ES" sz="1400" b="0" i="1" smtClean="0">
                                  <a:latin typeface="Cambria Math" panose="02040503050406030204" pitchFamily="18" charset="0"/>
                                </a:rPr>
                                <m:t>𝑡</m:t>
                              </m:r>
                              <m:r>
                                <a:rPr lang="es-ES" sz="1400" b="0" i="1" smtClean="0">
                                  <a:latin typeface="Cambria Math" panose="02040503050406030204" pitchFamily="18" charset="0"/>
                                  <a:ea typeface="Cambria Math" panose="02040503050406030204" pitchFamily="18" charset="0"/>
                                </a:rPr>
                                <m:t>→∞</m:t>
                              </m:r>
                            </m:lim>
                          </m:limLow>
                        </m:fName>
                        <m:e>
                          <m:r>
                            <a:rPr lang="es-ES" sz="1400" b="0" i="1" smtClean="0">
                              <a:latin typeface="Cambria Math" panose="02040503050406030204" pitchFamily="18" charset="0"/>
                            </a:rPr>
                            <m:t>𝐴</m:t>
                          </m:r>
                          <m:r>
                            <a:rPr lang="es-ES" sz="1400" b="0" i="1" smtClean="0">
                              <a:latin typeface="Cambria Math" panose="02040503050406030204" pitchFamily="18" charset="0"/>
                            </a:rPr>
                            <m:t>(</m:t>
                          </m:r>
                          <m:r>
                            <a:rPr lang="es-ES" sz="1400" b="0" i="1" smtClean="0">
                              <a:latin typeface="Cambria Math" panose="02040503050406030204" pitchFamily="18" charset="0"/>
                            </a:rPr>
                            <m:t>𝑡</m:t>
                          </m:r>
                          <m:r>
                            <a:rPr lang="es-ES" sz="1400" b="0" i="1" smtClean="0">
                              <a:latin typeface="Cambria Math" panose="02040503050406030204" pitchFamily="18" charset="0"/>
                            </a:rPr>
                            <m:t>)</m:t>
                          </m:r>
                        </m:e>
                      </m:func>
                    </m:oMath>
                  </m:oMathPara>
                </a14:m>
                <a:endParaRPr lang="es-ES" sz="1400" dirty="0">
                  <a:latin typeface="Arial" panose="020B0604020202020204" pitchFamily="34" charset="0"/>
                </a:endParaRPr>
              </a:p>
              <a:p>
                <a:pPr marL="285750" indent="-285750">
                  <a:buFont typeface="Arial" panose="020B0604020202020204" pitchFamily="34" charset="0"/>
                  <a:buChar char="•"/>
                </a:pPr>
                <a:endParaRPr lang="es-ES" sz="1400" dirty="0"/>
              </a:p>
              <a:p>
                <a:pPr marL="285750" indent="-285750">
                  <a:buFont typeface="Arial" panose="020B0604020202020204" pitchFamily="34" charset="0"/>
                  <a:buChar char="•"/>
                </a:pPr>
                <a:r>
                  <a:rPr lang="es-ES" sz="1400" dirty="0">
                    <a:latin typeface="Arial" panose="020B0604020202020204" pitchFamily="34" charset="0"/>
                  </a:rPr>
                  <a:t>En cuyo caso, la </a:t>
                </a:r>
                <a:r>
                  <a:rPr lang="es-ES" sz="1400" u="sng" dirty="0">
                    <a:latin typeface="Arial" panose="020B0604020202020204" pitchFamily="34" charset="0"/>
                  </a:rPr>
                  <a:t>disponibilidad estimada o proyectada</a:t>
                </a:r>
                <a:r>
                  <a:rPr lang="es-ES" sz="1400" dirty="0">
                    <a:latin typeface="Arial" panose="020B0604020202020204" pitchFamily="34" charset="0"/>
                  </a:rPr>
                  <a:t>, viene a ser:</a:t>
                </a:r>
                <a:br>
                  <a:rPr lang="es-ES" sz="1400" dirty="0">
                    <a:latin typeface="Arial" panose="020B0604020202020204" pitchFamily="34" charset="0"/>
                  </a:rPr>
                </a:br>
                <a:br>
                  <a:rPr lang="es-ES" sz="1400" dirty="0">
                    <a:latin typeface="Arial" panose="020B0604020202020204" pitchFamily="34" charset="0"/>
                  </a:rPr>
                </a:br>
                <a14:m>
                  <m:oMath xmlns:m="http://schemas.openxmlformats.org/officeDocument/2006/math">
                    <m:r>
                      <a:rPr lang="es-ES" sz="1400" b="0" i="1" smtClean="0">
                        <a:latin typeface="Cambria Math" panose="02040503050406030204" pitchFamily="18" charset="0"/>
                      </a:rPr>
                      <m:t>𝐴</m:t>
                    </m:r>
                    <m:r>
                      <a:rPr lang="es-ES" sz="1400" b="0" i="1" smtClean="0">
                        <a:latin typeface="Cambria Math" panose="02040503050406030204" pitchFamily="18" charset="0"/>
                      </a:rPr>
                      <m:t>=</m:t>
                    </m:r>
                    <m:f>
                      <m:fPr>
                        <m:ctrlPr>
                          <a:rPr lang="es-ES" sz="1400" b="0" i="1" smtClean="0">
                            <a:latin typeface="Cambria Math" panose="02040503050406030204" pitchFamily="18" charset="0"/>
                          </a:rPr>
                        </m:ctrlPr>
                      </m:fPr>
                      <m:num>
                        <m:r>
                          <a:rPr lang="es-ES" sz="1400" b="0" i="1" smtClean="0">
                            <a:latin typeface="Cambria Math" panose="02040503050406030204" pitchFamily="18" charset="0"/>
                          </a:rPr>
                          <m:t>𝑀𝑇𝐵𝐹</m:t>
                        </m:r>
                      </m:num>
                      <m:den>
                        <m:r>
                          <a:rPr lang="es-ES" sz="1400" b="0" i="1" smtClean="0">
                            <a:latin typeface="Cambria Math" panose="02040503050406030204" pitchFamily="18" charset="0"/>
                          </a:rPr>
                          <m:t>𝑀𝑇𝐵𝐹</m:t>
                        </m:r>
                        <m:r>
                          <a:rPr lang="es-ES" sz="1400" b="0" i="1" smtClean="0">
                            <a:latin typeface="Cambria Math" panose="02040503050406030204" pitchFamily="18" charset="0"/>
                          </a:rPr>
                          <m:t>+</m:t>
                        </m:r>
                        <m:r>
                          <a:rPr lang="es-ES" sz="1400" b="0" i="1" smtClean="0">
                            <a:latin typeface="Cambria Math" panose="02040503050406030204" pitchFamily="18" charset="0"/>
                          </a:rPr>
                          <m:t>𝑀𝑇𝑇𝑅</m:t>
                        </m:r>
                      </m:den>
                    </m:f>
                  </m:oMath>
                </a14:m>
                <a:endParaRPr lang="es-ES" sz="1400" dirty="0"/>
              </a:p>
            </p:txBody>
          </p:sp>
        </mc:Choice>
        <mc:Fallback xmlns="">
          <p:sp>
            <p:nvSpPr>
              <p:cNvPr id="8" name="Rectángulo 7">
                <a:extLst>
                  <a:ext uri="{FF2B5EF4-FFF2-40B4-BE49-F238E27FC236}">
                    <a16:creationId xmlns:a16="http://schemas.microsoft.com/office/drawing/2014/main" id="{69D21BDB-55EE-C44D-8AE4-22E05059E5E0}"/>
                  </a:ext>
                </a:extLst>
              </p:cNvPr>
              <p:cNvSpPr>
                <a:spLocks noRot="1" noChangeAspect="1" noMove="1" noResize="1" noEditPoints="1" noAdjustHandles="1" noChangeArrowheads="1" noChangeShapeType="1" noTextEdit="1"/>
              </p:cNvSpPr>
              <p:nvPr/>
            </p:nvSpPr>
            <p:spPr>
              <a:xfrm>
                <a:off x="502920" y="1797120"/>
                <a:ext cx="9299448" cy="4808368"/>
              </a:xfrm>
              <a:prstGeom prst="rect">
                <a:avLst/>
              </a:prstGeom>
              <a:blipFill>
                <a:blip r:embed="rId3"/>
                <a:stretch>
                  <a:fillRect l="-136" t="-264" r="-546"/>
                </a:stretch>
              </a:blipFill>
            </p:spPr>
            <p:txBody>
              <a:bodyPr/>
              <a:lstStyle/>
              <a:p>
                <a:r>
                  <a:rPr lang="es-ES_tradnl">
                    <a:noFill/>
                  </a:rPr>
                  <a:t> </a:t>
                </a:r>
              </a:p>
            </p:txBody>
          </p:sp>
        </mc:Fallback>
      </mc:AlternateContent>
    </p:spTree>
    <p:extLst>
      <p:ext uri="{BB962C8B-B14F-4D97-AF65-F5344CB8AC3E}">
        <p14:creationId xmlns:p14="http://schemas.microsoft.com/office/powerpoint/2010/main" val="25391926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name="page103">
    <p:spTree>
      <p:nvGrpSpPr>
        <p:cNvPr id="1" name=""/>
        <p:cNvGrpSpPr/>
        <p:nvPr/>
      </p:nvGrpSpPr>
      <p:grpSpPr>
        <a:xfrm>
          <a:off x="0" y="0"/>
          <a:ext cx="0" cy="0"/>
          <a:chOff x="0" y="0"/>
          <a:chExt cx="0" cy="0"/>
        </a:xfrm>
      </p:grpSpPr>
      <p:sp>
        <p:nvSpPr>
          <p:cNvPr id="16" name="Marcador de número de diapositiva 3">
            <a:extLst>
              <a:ext uri="{FF2B5EF4-FFF2-40B4-BE49-F238E27FC236}">
                <a16:creationId xmlns:a16="http://schemas.microsoft.com/office/drawing/2014/main" id="{9A889075-CC15-2147-894E-5F3E95A18D4E}"/>
              </a:ext>
            </a:extLst>
          </p:cNvPr>
          <p:cNvSpPr>
            <a:spLocks noGrp="1"/>
          </p:cNvSpPr>
          <p:nvPr>
            <p:ph type="sldNum" sz="quarter" idx="12"/>
          </p:nvPr>
        </p:nvSpPr>
        <p:spPr/>
        <p:txBody>
          <a:bodyPr/>
          <a:lstStyle/>
          <a:p>
            <a:pPr lvl="0"/>
            <a:fld id="{6EAAFFAC-DDDE-EC42-B4B1-B8461557FB7B}" type="slidenum">
              <a:t>155</a:t>
            </a:fld>
            <a:endParaRPr lang="es-ES"/>
          </a:p>
        </p:txBody>
      </p:sp>
      <p:sp>
        <p:nvSpPr>
          <p:cNvPr id="2" name="Conector recto 1">
            <a:extLst>
              <a:ext uri="{FF2B5EF4-FFF2-40B4-BE49-F238E27FC236}">
                <a16:creationId xmlns:a16="http://schemas.microsoft.com/office/drawing/2014/main" id="{EE5F8AC8-4E41-7A44-9AAA-857BAD5EB98C}"/>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B02602DD-7B5B-104E-B5D3-334460D5E7F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FC8A3C4E-E798-2F4D-9D16-5695F616F393}"/>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6B002CA9-C6B3-6A42-8494-8E09C70CF4D3}"/>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CFB8091C-2B62-624C-99F5-501D32E6F480}"/>
              </a:ext>
            </a:extLst>
          </p:cNvPr>
          <p:cNvSpPr/>
          <p:nvPr/>
        </p:nvSpPr>
        <p:spPr>
          <a:xfrm>
            <a:off x="685799" y="147600"/>
            <a:ext cx="8889840" cy="932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0" i="0" u="none" strike="noStrike" baseline="0">
                <a:ln>
                  <a:noFill/>
                </a:ln>
                <a:solidFill>
                  <a:srgbClr val="000000"/>
                </a:solidFill>
                <a:latin typeface="Arial" pitchFamily="18"/>
                <a:ea typeface="WenQuanYi Zen Hei" pitchFamily="2"/>
                <a:cs typeface="WenQuanYi Zen Hei" pitchFamily="2"/>
              </a:rPr>
              <a:t>Disponibilidad del sistema de comunicaciones</a:t>
            </a:r>
          </a:p>
        </p:txBody>
      </p:sp>
      <mc:AlternateContent xmlns:mc="http://schemas.openxmlformats.org/markup-compatibility/2006" xmlns:a14="http://schemas.microsoft.com/office/drawing/2010/main">
        <mc:Choice Requires="a14">
          <p:sp>
            <p:nvSpPr>
              <p:cNvPr id="7" name="Forma libre 6">
                <a:extLst>
                  <a:ext uri="{FF2B5EF4-FFF2-40B4-BE49-F238E27FC236}">
                    <a16:creationId xmlns:a16="http://schemas.microsoft.com/office/drawing/2014/main" id="{C2C85722-9BDF-674C-A60B-BAE1AEE9F222}"/>
                  </a:ext>
                </a:extLst>
              </p:cNvPr>
              <p:cNvSpPr/>
              <p:nvPr/>
            </p:nvSpPr>
            <p:spPr>
              <a:xfrm>
                <a:off x="684359" y="1604880"/>
                <a:ext cx="8640720" cy="4851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r>
                  <a:rPr lang="es-ES" sz="1400" dirty="0">
                    <a:latin typeface="Arial" panose="020B0604020202020204" pitchFamily="34" charset="0"/>
                  </a:rPr>
                  <a:t>Si son distribuciones exponenciales para las variables aleatorias de que NO falle el sistema con tasa o intensidad de fallas </a:t>
                </a:r>
                <a:r>
                  <a:rPr lang="es-ES" sz="1400" dirty="0">
                    <a:latin typeface="Symbol" pitchFamily="2" charset="2"/>
                  </a:rPr>
                  <a:t></a:t>
                </a:r>
                <a:r>
                  <a:rPr lang="es-ES" sz="1400" dirty="0">
                    <a:latin typeface="Arial" panose="020B0604020202020204" pitchFamily="34" charset="0"/>
                  </a:rPr>
                  <a:t>, y que con tasa </a:t>
                </a:r>
                <a:r>
                  <a:rPr lang="el-GR" sz="1400" dirty="0">
                    <a:latin typeface="Arial,Bold"/>
                  </a:rPr>
                  <a:t>μ </a:t>
                </a:r>
                <a:r>
                  <a:rPr lang="es-ES" sz="1400" dirty="0">
                    <a:latin typeface="Arial" panose="020B0604020202020204" pitchFamily="34" charset="0"/>
                  </a:rPr>
                  <a:t>como tasa de mantenibilidad o recuperación, entonces el coeficiente de disponibilidad asintótica es: </a:t>
                </a:r>
                <a:endParaRPr lang="es-ES" sz="1400" dirty="0"/>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 sz="1400" b="0" i="1" u="none" strike="noStrike" baseline="0" smtClean="0">
                          <a:ln>
                            <a:noFill/>
                          </a:ln>
                          <a:solidFill>
                            <a:srgbClr val="000000"/>
                          </a:solidFill>
                          <a:latin typeface="Cambria Math" panose="02040503050406030204" pitchFamily="18" charset="0"/>
                          <a:ea typeface="WenQuanYi Zen Hei" pitchFamily="2"/>
                          <a:cs typeface="WenQuanYi Zen Hei" pitchFamily="2"/>
                        </a:rPr>
                        <m:t>𝐴</m:t>
                      </m:r>
                      <m:r>
                        <a:rPr lang="es-ES" sz="1400" b="0" i="1" u="none" strike="noStrike" baseline="0" smtClean="0">
                          <a:ln>
                            <a:noFill/>
                          </a:ln>
                          <a:solidFill>
                            <a:srgbClr val="000000"/>
                          </a:solidFill>
                          <a:latin typeface="Cambria Math" panose="02040503050406030204" pitchFamily="18" charset="0"/>
                          <a:ea typeface="WenQuanYi Zen Hei" pitchFamily="2"/>
                          <a:cs typeface="WenQuanYi Zen Hei" pitchFamily="2"/>
                        </a:rPr>
                        <m:t>=</m:t>
                      </m:r>
                      <m:f>
                        <m:fPr>
                          <m:ctrlPr>
                            <a:rPr lang="es-ES" sz="1400" b="0" i="1" u="none" strike="noStrike" baseline="0" smtClean="0">
                              <a:ln>
                                <a:noFill/>
                              </a:ln>
                              <a:solidFill>
                                <a:srgbClr val="000000"/>
                              </a:solidFill>
                              <a:latin typeface="Cambria Math" panose="02040503050406030204" pitchFamily="18" charset="0"/>
                            </a:rPr>
                          </m:ctrlPr>
                        </m:fPr>
                        <m:num>
                          <m:r>
                            <a:rPr lang="es-ES" sz="1400" b="0" i="1" u="none" strike="noStrike" baseline="0" smtClean="0">
                              <a:ln>
                                <a:noFill/>
                              </a:ln>
                              <a:solidFill>
                                <a:srgbClr val="000000"/>
                              </a:solidFill>
                              <a:latin typeface="Cambria Math" panose="02040503050406030204" pitchFamily="18" charset="0"/>
                              <a:ea typeface="Cambria Math" panose="02040503050406030204" pitchFamily="18" charset="0"/>
                            </a:rPr>
                            <m:t>𝜇</m:t>
                          </m:r>
                        </m:num>
                        <m:den>
                          <m:r>
                            <a:rPr lang="es-ES" sz="1400" b="0" i="1" u="none" strike="noStrike" baseline="0" smtClean="0">
                              <a:ln>
                                <a:noFill/>
                              </a:ln>
                              <a:solidFill>
                                <a:srgbClr val="000000"/>
                              </a:solidFill>
                              <a:latin typeface="Cambria Math" panose="02040503050406030204" pitchFamily="18" charset="0"/>
                              <a:ea typeface="Cambria Math" panose="02040503050406030204" pitchFamily="18" charset="0"/>
                            </a:rPr>
                            <m:t>𝜇</m:t>
                          </m:r>
                          <m:r>
                            <a:rPr lang="es-ES" sz="1400" b="0" i="1" u="none" strike="noStrike" baseline="0" smtClean="0">
                              <a:ln>
                                <a:noFill/>
                              </a:ln>
                              <a:solidFill>
                                <a:srgbClr val="000000"/>
                              </a:solidFill>
                              <a:latin typeface="Cambria Math" panose="02040503050406030204" pitchFamily="18" charset="0"/>
                              <a:ea typeface="Cambria Math" panose="02040503050406030204" pitchFamily="18" charset="0"/>
                            </a:rPr>
                            <m:t>+</m:t>
                          </m:r>
                          <m:r>
                            <a:rPr lang="es-ES" sz="1400" b="0" i="1" u="none" strike="noStrike" baseline="0" smtClean="0">
                              <a:ln>
                                <a:noFill/>
                              </a:ln>
                              <a:solidFill>
                                <a:srgbClr val="000000"/>
                              </a:solidFill>
                              <a:latin typeface="Cambria Math" panose="02040503050406030204" pitchFamily="18" charset="0"/>
                              <a:ea typeface="Cambria Math" panose="02040503050406030204" pitchFamily="18" charset="0"/>
                            </a:rPr>
                            <m:t>𝜆</m:t>
                          </m:r>
                        </m:den>
                      </m:f>
                    </m:oMath>
                  </m:oMathPara>
                </a14:m>
                <a:endParaRPr lang="es-ES" sz="1400" b="0" i="0"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4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0" i="0" u="none" strike="noStrike" baseline="0" dirty="0">
                    <a:ln>
                      <a:noFill/>
                    </a:ln>
                    <a:solidFill>
                      <a:srgbClr val="000000"/>
                    </a:solidFill>
                    <a:latin typeface="Arial" pitchFamily="18"/>
                    <a:ea typeface="WenQuanYi Zen Hei" pitchFamily="2"/>
                    <a:cs typeface="WenQuanYi Zen Hei" pitchFamily="2"/>
                  </a:rPr>
                  <a:t>Para modelar el sistema se recurre a u diagrama binario de estados. Un estado es la situación de operatividad normal y el otro es el de fallo.</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dirty="0">
                    <a:solidFill>
                      <a:srgbClr val="000000"/>
                    </a:solidFill>
                    <a:latin typeface="Arial" pitchFamily="18"/>
                    <a:ea typeface="WenQuanYi Zen Hei" pitchFamily="2"/>
                    <a:cs typeface="WenQuanYi Zen Hei" pitchFamily="2"/>
                  </a:rPr>
                  <a:t>El sistema puede estar en uno de los dos estados y transita de uno a otro con una frecuencia media </a:t>
                </a:r>
                <a:r>
                  <a:rPr lang="es-ES" sz="1400" dirty="0" err="1">
                    <a:solidFill>
                      <a:srgbClr val="000000"/>
                    </a:solidFill>
                    <a:latin typeface="Arial" pitchFamily="18"/>
                    <a:ea typeface="WenQuanYi Zen Hei" pitchFamily="2"/>
                    <a:cs typeface="WenQuanYi Zen Hei" pitchFamily="2"/>
                  </a:rPr>
                  <a:t>f</a:t>
                </a:r>
                <a:r>
                  <a:rPr lang="es-ES" sz="1400" baseline="-25000" dirty="0" err="1">
                    <a:solidFill>
                      <a:srgbClr val="000000"/>
                    </a:solidFill>
                    <a:latin typeface="Arial" pitchFamily="18"/>
                    <a:ea typeface="WenQuanYi Zen Hei" pitchFamily="2"/>
                    <a:cs typeface="WenQuanYi Zen Hei" pitchFamily="2"/>
                  </a:rPr>
                  <a:t>m</a:t>
                </a:r>
                <a:r>
                  <a:rPr lang="es-ES" sz="1400" dirty="0">
                    <a:solidFill>
                      <a:srgbClr val="000000"/>
                    </a:solidFill>
                    <a:latin typeface="Arial" pitchFamily="18"/>
                    <a:ea typeface="WenQuanYi Zen Hei" pitchFamily="2"/>
                    <a:cs typeface="WenQuanYi Zen Hei" pitchFamily="2"/>
                  </a:rPr>
                  <a:t>=1/T</a:t>
                </a:r>
                <a:r>
                  <a:rPr lang="es-ES" sz="1400" baseline="-25000" dirty="0">
                    <a:solidFill>
                      <a:srgbClr val="000000"/>
                    </a:solidFill>
                    <a:latin typeface="Arial" pitchFamily="18"/>
                    <a:ea typeface="WenQuanYi Zen Hei" pitchFamily="2"/>
                    <a:cs typeface="WenQuanYi Zen Hei" pitchFamily="2"/>
                  </a:rPr>
                  <a:t>m</a:t>
                </a:r>
                <a:r>
                  <a:rPr lang="es-ES" sz="1400" dirty="0">
                    <a:solidFill>
                      <a:srgbClr val="000000"/>
                    </a:solidFill>
                    <a:latin typeface="Arial" pitchFamily="18"/>
                    <a:ea typeface="WenQuanYi Zen Hei" pitchFamily="2"/>
                    <a:cs typeface="WenQuanYi Zen Hei" pitchFamily="2"/>
                  </a:rPr>
                  <a:t> siendo T</a:t>
                </a:r>
                <a:r>
                  <a:rPr lang="es-ES" sz="1400" baseline="-25000" dirty="0">
                    <a:solidFill>
                      <a:srgbClr val="000000"/>
                    </a:solidFill>
                    <a:latin typeface="Arial" pitchFamily="18"/>
                    <a:ea typeface="WenQuanYi Zen Hei" pitchFamily="2"/>
                    <a:cs typeface="WenQuanYi Zen Hei" pitchFamily="2"/>
                  </a:rPr>
                  <a:t>m</a:t>
                </a:r>
                <a:r>
                  <a:rPr lang="es-ES" sz="1400" dirty="0">
                    <a:solidFill>
                      <a:srgbClr val="000000"/>
                    </a:solidFill>
                    <a:latin typeface="Arial" pitchFamily="18"/>
                    <a:ea typeface="WenQuanYi Zen Hei" pitchFamily="2"/>
                    <a:cs typeface="WenQuanYi Zen Hei" pitchFamily="2"/>
                  </a:rPr>
                  <a:t> el ciclo medio operacional.</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dirty="0">
                    <a:solidFill>
                      <a:srgbClr val="000000"/>
                    </a:solidFill>
                    <a:latin typeface="Arial" pitchFamily="18"/>
                    <a:ea typeface="WenQuanYi Zen Hei" pitchFamily="2"/>
                    <a:cs typeface="WenQuanYi Zen Hei" pitchFamily="2"/>
                  </a:rPr>
                  <a:t>La probabilidad de transición desde el estado de operación al de fuera de servicio es 1/m, mientras que la inversa es 1/r</a:t>
                </a:r>
                <a:endParaRPr lang="es-ES" sz="1400" b="0" i="0" u="none" strike="noStrike" baseline="0" dirty="0">
                  <a:ln>
                    <a:noFill/>
                  </a:ln>
                  <a:solidFill>
                    <a:srgbClr val="000000"/>
                  </a:solidFill>
                  <a:latin typeface="Arial" pitchFamily="18"/>
                  <a:ea typeface="WenQuanYi Zen Hei" pitchFamily="2"/>
                  <a:cs typeface="WenQuanYi Zen Hei" pitchFamily="2"/>
                </a:endParaRPr>
              </a:p>
              <a:p>
                <a:pPr marL="334800" marR="0" lvl="0" indent="-334800" algn="l" hangingPunct="1">
                  <a:lnSpc>
                    <a:spcPct val="115000"/>
                  </a:lnSpc>
                  <a:spcBef>
                    <a:spcPts val="598"/>
                  </a:spcBef>
                  <a:spcAft>
                    <a:spcPts val="0"/>
                  </a:spcAft>
                  <a:buNone/>
                  <a:tabLst>
                    <a:tab pos="334800" algn="l"/>
                    <a:tab pos="783719" algn="l"/>
                    <a:tab pos="1232999" algn="l"/>
                    <a:tab pos="1682280" algn="l"/>
                    <a:tab pos="2131560" algn="l"/>
                    <a:tab pos="2580840" algn="l"/>
                    <a:tab pos="3030120" algn="l"/>
                    <a:tab pos="3479400" algn="l"/>
                    <a:tab pos="3928680" algn="l"/>
                    <a:tab pos="4377959" algn="l"/>
                    <a:tab pos="4827240" algn="l"/>
                    <a:tab pos="5276519" algn="l"/>
                    <a:tab pos="5725800" algn="l"/>
                    <a:tab pos="6175080" algn="l"/>
                    <a:tab pos="6624360" algn="l"/>
                    <a:tab pos="7073640" algn="l"/>
                    <a:tab pos="7522920" algn="l"/>
                    <a:tab pos="7972200" algn="l"/>
                    <a:tab pos="8421479" algn="l"/>
                    <a:tab pos="8870760" algn="l"/>
                    <a:tab pos="9320040" algn="l"/>
                  </a:tabLst>
                </a:pPr>
                <a:endParaRPr lang="es-ES" sz="1400" b="0" i="0" u="none" strike="noStrike" baseline="0" dirty="0">
                  <a:ln>
                    <a:noFill/>
                  </a:ln>
                  <a:solidFill>
                    <a:srgbClr val="000000"/>
                  </a:solidFill>
                  <a:latin typeface="Arial" pitchFamily="18"/>
                  <a:ea typeface="WenQuanYi Zen Hei" pitchFamily="2"/>
                  <a:cs typeface="WenQuanYi Zen Hei" pitchFamily="2"/>
                </a:endParaRPr>
              </a:p>
            </p:txBody>
          </p:sp>
        </mc:Choice>
        <mc:Fallback xmlns="">
          <p:sp>
            <p:nvSpPr>
              <p:cNvPr id="7" name="Forma libre 6">
                <a:extLst>
                  <a:ext uri="{FF2B5EF4-FFF2-40B4-BE49-F238E27FC236}">
                    <a16:creationId xmlns:a16="http://schemas.microsoft.com/office/drawing/2014/main" id="{C2C85722-9BDF-674C-A60B-BAE1AEE9F222}"/>
                  </a:ext>
                </a:extLst>
              </p:cNvPr>
              <p:cNvSpPr>
                <a:spLocks noRot="1" noChangeAspect="1" noMove="1" noResize="1" noEditPoints="1" noAdjustHandles="1" noChangeArrowheads="1" noChangeShapeType="1" noTextEdit="1"/>
              </p:cNvSpPr>
              <p:nvPr/>
            </p:nvSpPr>
            <p:spPr>
              <a:xfrm>
                <a:off x="684359" y="1604880"/>
                <a:ext cx="8640720" cy="4851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147"/>
                </a:stretch>
              </a:blipFill>
              <a:ln>
                <a:noFill/>
                <a:prstDash val="solid"/>
              </a:ln>
            </p:spPr>
            <p:txBody>
              <a:bodyPr/>
              <a:lstStyle/>
              <a:p>
                <a:r>
                  <a:rPr lang="es-ES_tradnl">
                    <a:noFill/>
                  </a:rPr>
                  <a:t> </a:t>
                </a:r>
              </a:p>
            </p:txBody>
          </p:sp>
        </mc:Fallback>
      </mc:AlternateContent>
      <p:pic>
        <p:nvPicPr>
          <p:cNvPr id="18" name="Imagen 17">
            <a:extLst>
              <a:ext uri="{FF2B5EF4-FFF2-40B4-BE49-F238E27FC236}">
                <a16:creationId xmlns:a16="http://schemas.microsoft.com/office/drawing/2014/main" id="{6D926F6A-2EC8-4D4C-A05A-9965C34FECB5}"/>
              </a:ext>
            </a:extLst>
          </p:cNvPr>
          <p:cNvPicPr>
            <a:picLocks noChangeAspect="1"/>
          </p:cNvPicPr>
          <p:nvPr/>
        </p:nvPicPr>
        <p:blipFill>
          <a:blip r:embed="rId4"/>
          <a:stretch>
            <a:fillRect/>
          </a:stretch>
        </p:blipFill>
        <p:spPr>
          <a:xfrm>
            <a:off x="2487168" y="4815840"/>
            <a:ext cx="6319786" cy="2410393"/>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número de diapositiva 3">
            <a:extLst>
              <a:ext uri="{FF2B5EF4-FFF2-40B4-BE49-F238E27FC236}">
                <a16:creationId xmlns:a16="http://schemas.microsoft.com/office/drawing/2014/main" id="{9A889075-CC15-2147-894E-5F3E95A18D4E}"/>
              </a:ext>
            </a:extLst>
          </p:cNvPr>
          <p:cNvSpPr>
            <a:spLocks noGrp="1"/>
          </p:cNvSpPr>
          <p:nvPr>
            <p:ph type="sldNum" sz="quarter" idx="12"/>
          </p:nvPr>
        </p:nvSpPr>
        <p:spPr/>
        <p:txBody>
          <a:bodyPr/>
          <a:lstStyle/>
          <a:p>
            <a:pPr lvl="0"/>
            <a:fld id="{6EAAFFAC-DDDE-EC42-B4B1-B8461557FB7B}" type="slidenum">
              <a:t>156</a:t>
            </a:fld>
            <a:endParaRPr lang="es-ES"/>
          </a:p>
        </p:txBody>
      </p:sp>
      <p:sp>
        <p:nvSpPr>
          <p:cNvPr id="2" name="Conector recto 1">
            <a:extLst>
              <a:ext uri="{FF2B5EF4-FFF2-40B4-BE49-F238E27FC236}">
                <a16:creationId xmlns:a16="http://schemas.microsoft.com/office/drawing/2014/main" id="{EE5F8AC8-4E41-7A44-9AAA-857BAD5EB98C}"/>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B02602DD-7B5B-104E-B5D3-334460D5E7F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FC8A3C4E-E798-2F4D-9D16-5695F616F393}"/>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6B002CA9-C6B3-6A42-8494-8E09C70CF4D3}"/>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CFB8091C-2B62-624C-99F5-501D32E6F480}"/>
              </a:ext>
            </a:extLst>
          </p:cNvPr>
          <p:cNvSpPr/>
          <p:nvPr/>
        </p:nvSpPr>
        <p:spPr>
          <a:xfrm>
            <a:off x="685799" y="147600"/>
            <a:ext cx="8889840" cy="932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0" i="0" u="none" strike="noStrike" baseline="0">
                <a:ln>
                  <a:noFill/>
                </a:ln>
                <a:solidFill>
                  <a:srgbClr val="000000"/>
                </a:solidFill>
                <a:latin typeface="Arial" pitchFamily="18"/>
                <a:ea typeface="WenQuanYi Zen Hei" pitchFamily="2"/>
                <a:cs typeface="WenQuanYi Zen Hei" pitchFamily="2"/>
              </a:rPr>
              <a:t>Disponibilidad del sistema de comunicaciones</a:t>
            </a:r>
          </a:p>
        </p:txBody>
      </p:sp>
      <mc:AlternateContent xmlns:mc="http://schemas.openxmlformats.org/markup-compatibility/2006" xmlns:a14="http://schemas.microsoft.com/office/drawing/2010/main">
        <mc:Choice Requires="a14">
          <p:sp>
            <p:nvSpPr>
              <p:cNvPr id="8" name="Rectángulo 7">
                <a:extLst>
                  <a:ext uri="{FF2B5EF4-FFF2-40B4-BE49-F238E27FC236}">
                    <a16:creationId xmlns:a16="http://schemas.microsoft.com/office/drawing/2014/main" id="{E535B94A-AE90-174E-9FDA-2ED679F3A941}"/>
                  </a:ext>
                </a:extLst>
              </p:cNvPr>
              <p:cNvSpPr/>
              <p:nvPr/>
            </p:nvSpPr>
            <p:spPr>
              <a:xfrm>
                <a:off x="890640" y="1430280"/>
                <a:ext cx="8567641" cy="5148141"/>
              </a:xfrm>
              <a:prstGeom prst="rect">
                <a:avLst/>
              </a:prstGeom>
            </p:spPr>
            <p:txBody>
              <a:bodyPr wrap="square">
                <a:spAutoFit/>
              </a:bodyPr>
              <a:lstStyle/>
              <a:p>
                <a:pPr marL="285750" indent="-285750">
                  <a:buFont typeface="Arial" panose="020B0604020202020204" pitchFamily="34" charset="0"/>
                  <a:buChar char="•"/>
                </a:pPr>
                <a:r>
                  <a:rPr lang="es-ES" sz="1600" dirty="0">
                    <a:latin typeface="Arial" panose="020B0604020202020204" pitchFamily="34" charset="0"/>
                  </a:rPr>
                  <a:t>Se definen los siguientes parámetros típicos, que caracterizan el comportamiento en estado estacionario del sistema: MTTF (Mean Time To Failure), MTTR (Mean Time To Repair) y MTBF (Mean Time Between Failure), siendo </a:t>
                </a:r>
                <a:endParaRPr lang="es-ES" sz="1600" dirty="0"/>
              </a:p>
              <a:p>
                <a:endParaRPr lang="es-ES" sz="1600" dirty="0"/>
              </a:p>
              <a:p>
                <a:r>
                  <a:rPr lang="es-ES" sz="1600" dirty="0">
                    <a:latin typeface="Arial" panose="020B0604020202020204" pitchFamily="34" charset="0"/>
                  </a:rPr>
                  <a:t>		MTTF = </a:t>
                </a:r>
                <a14:m>
                  <m:oMath xmlns:m="http://schemas.openxmlformats.org/officeDocument/2006/math">
                    <m:acc>
                      <m:accPr>
                        <m:chr m:val="̅"/>
                        <m:ctrlPr>
                          <a:rPr lang="es-ES" sz="1600" i="1" smtClean="0">
                            <a:latin typeface="Cambria Math" panose="02040503050406030204" pitchFamily="18" charset="0"/>
                          </a:rPr>
                        </m:ctrlPr>
                      </m:accPr>
                      <m:e>
                        <m:r>
                          <a:rPr lang="es-ES" sz="1600" b="0" i="1" smtClean="0">
                            <a:latin typeface="Cambria Math" panose="02040503050406030204" pitchFamily="18" charset="0"/>
                          </a:rPr>
                          <m:t>𝑚</m:t>
                        </m:r>
                        <m:r>
                          <a:rPr lang="es-ES" sz="1600" b="0" i="1" smtClean="0">
                            <a:latin typeface="Cambria Math" panose="02040503050406030204" pitchFamily="18" charset="0"/>
                          </a:rPr>
                          <m:t> </m:t>
                        </m:r>
                      </m:e>
                    </m:acc>
                    <m:r>
                      <a:rPr lang="es-ES" sz="1600" b="0" i="1" smtClean="0">
                        <a:latin typeface="Cambria Math" panose="02040503050406030204" pitchFamily="18" charset="0"/>
                      </a:rPr>
                      <m:t>       </m:t>
                    </m:r>
                  </m:oMath>
                </a14:m>
                <a:r>
                  <a:rPr lang="es-ES" sz="1600" dirty="0">
                    <a:latin typeface="Arial" panose="020B0604020202020204" pitchFamily="34" charset="0"/>
                  </a:rPr>
                  <a:t>MTTR = </a:t>
                </a:r>
                <a14:m>
                  <m:oMath xmlns:m="http://schemas.openxmlformats.org/officeDocument/2006/math">
                    <m:acc>
                      <m:accPr>
                        <m:chr m:val="̅"/>
                        <m:ctrlPr>
                          <a:rPr lang="es-ES" sz="1600" i="1" smtClean="0">
                            <a:latin typeface="Cambria Math" panose="02040503050406030204" pitchFamily="18" charset="0"/>
                          </a:rPr>
                        </m:ctrlPr>
                      </m:accPr>
                      <m:e>
                        <m:r>
                          <a:rPr lang="es-ES" sz="1600" b="0" i="1" smtClean="0">
                            <a:latin typeface="Cambria Math" panose="02040503050406030204" pitchFamily="18" charset="0"/>
                          </a:rPr>
                          <m:t>𝑟</m:t>
                        </m:r>
                      </m:e>
                    </m:acc>
                  </m:oMath>
                </a14:m>
                <a:r>
                  <a:rPr lang="es-ES" sz="1600" dirty="0">
                    <a:latin typeface="Arial" panose="020B0604020202020204" pitchFamily="34" charset="0"/>
                  </a:rPr>
                  <a:t>       MTBF = MTTF + MTTR </a:t>
                </a:r>
                <a:endParaRPr lang="es-ES" sz="1600" dirty="0"/>
              </a:p>
              <a:p>
                <a:endParaRPr lang="es-ES" sz="1600" dirty="0">
                  <a:latin typeface="Arial" panose="020B0604020202020204" pitchFamily="34" charset="0"/>
                </a:endParaRPr>
              </a:p>
              <a:p>
                <a:pPr marL="285750" indent="-285750">
                  <a:buFont typeface="Arial" panose="020B0604020202020204" pitchFamily="34" charset="0"/>
                  <a:buChar char="•"/>
                </a:pPr>
                <a:r>
                  <a:rPr lang="es-ES" sz="1600" dirty="0">
                    <a:latin typeface="Arial" panose="020B0604020202020204" pitchFamily="34" charset="0"/>
                  </a:rPr>
                  <a:t>Dados los estados “en operación” y “en falla”, se define la Disponibilidad (Availability) e Indisponibilidad (Outage ó Unavailability), que corresponde a:</a:t>
                </a:r>
              </a:p>
              <a:p>
                <a:r>
                  <a:rPr lang="es-ES" sz="1600" dirty="0">
                    <a:latin typeface="Arial" panose="020B0604020202020204" pitchFamily="34" charset="0"/>
                  </a:rPr>
                  <a:t>				</a:t>
                </a:r>
              </a:p>
              <a:p>
                <a:r>
                  <a:rPr lang="es-ES" sz="1600" dirty="0">
                    <a:latin typeface="Arial" panose="020B0604020202020204" pitchFamily="34" charset="0"/>
                  </a:rPr>
                  <a:t>				 A + I = 1, donde, </a:t>
                </a:r>
                <a:endParaRPr lang="es-ES" sz="1600" dirty="0"/>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 sz="1600" b="0" i="1" smtClean="0">
                          <a:solidFill>
                            <a:srgbClr val="000000"/>
                          </a:solidFill>
                          <a:latin typeface="Cambria Math" panose="02040503050406030204" pitchFamily="18" charset="0"/>
                          <a:ea typeface="WenQuanYi Zen Hei" pitchFamily="2"/>
                          <a:cs typeface="WenQuanYi Zen Hei" pitchFamily="2"/>
                        </a:rPr>
                        <m:t>𝐴</m:t>
                      </m:r>
                      <m:r>
                        <a:rPr lang="es-ES" sz="1600" b="0" i="1" smtClean="0">
                          <a:solidFill>
                            <a:srgbClr val="000000"/>
                          </a:solidFill>
                          <a:latin typeface="Cambria Math" panose="02040503050406030204" pitchFamily="18" charset="0"/>
                          <a:ea typeface="WenQuanYi Zen Hei" pitchFamily="2"/>
                          <a:cs typeface="WenQuanYi Zen Hei" pitchFamily="2"/>
                        </a:rPr>
                        <m:t>=</m:t>
                      </m:r>
                      <m:f>
                        <m:fPr>
                          <m:ctrlPr>
                            <a:rPr lang="es-ES" sz="1600" b="0" i="1" smtClean="0">
                              <a:solidFill>
                                <a:srgbClr val="000000"/>
                              </a:solidFill>
                              <a:latin typeface="Cambria Math" panose="02040503050406030204" pitchFamily="18" charset="0"/>
                            </a:rPr>
                          </m:ctrlPr>
                        </m:fPr>
                        <m:num>
                          <m:acc>
                            <m:accPr>
                              <m:chr m:val="̅"/>
                              <m:ctrlPr>
                                <a:rPr lang="es-ES" sz="1600" b="0" i="1" smtClean="0">
                                  <a:solidFill>
                                    <a:srgbClr val="000000"/>
                                  </a:solidFill>
                                  <a:latin typeface="Cambria Math" panose="02040503050406030204" pitchFamily="18" charset="0"/>
                                </a:rPr>
                              </m:ctrlPr>
                            </m:accPr>
                            <m:e>
                              <m:r>
                                <a:rPr lang="es-ES" sz="1600" b="0" i="1" smtClean="0">
                                  <a:solidFill>
                                    <a:srgbClr val="000000"/>
                                  </a:solidFill>
                                  <a:latin typeface="Cambria Math" panose="02040503050406030204" pitchFamily="18" charset="0"/>
                                </a:rPr>
                                <m:t>𝑚</m:t>
                              </m:r>
                            </m:e>
                          </m:acc>
                        </m:num>
                        <m:den>
                          <m:r>
                            <a:rPr lang="es-ES" sz="1600" b="0" i="1" smtClean="0">
                              <a:solidFill>
                                <a:srgbClr val="000000"/>
                              </a:solidFill>
                              <a:latin typeface="Cambria Math" panose="02040503050406030204" pitchFamily="18" charset="0"/>
                            </a:rPr>
                            <m:t>𝑇</m:t>
                          </m:r>
                        </m:den>
                      </m:f>
                      <m:r>
                        <a:rPr lang="es-ES" sz="1600" b="0" i="1" smtClean="0">
                          <a:solidFill>
                            <a:srgbClr val="000000"/>
                          </a:solidFill>
                          <a:latin typeface="Cambria Math" panose="02040503050406030204" pitchFamily="18" charset="0"/>
                        </a:rPr>
                        <m:t>=</m:t>
                      </m:r>
                      <m:f>
                        <m:fPr>
                          <m:ctrlPr>
                            <a:rPr lang="es-ES" sz="1600" b="0" i="1" smtClean="0">
                              <a:solidFill>
                                <a:srgbClr val="000000"/>
                              </a:solidFill>
                              <a:latin typeface="Cambria Math" panose="02040503050406030204" pitchFamily="18" charset="0"/>
                            </a:rPr>
                          </m:ctrlPr>
                        </m:fPr>
                        <m:num>
                          <m:acc>
                            <m:accPr>
                              <m:chr m:val="̅"/>
                              <m:ctrlPr>
                                <a:rPr lang="es-ES" sz="1600" b="0" i="1" smtClean="0">
                                  <a:solidFill>
                                    <a:srgbClr val="000000"/>
                                  </a:solidFill>
                                  <a:latin typeface="Cambria Math" panose="02040503050406030204" pitchFamily="18" charset="0"/>
                                </a:rPr>
                              </m:ctrlPr>
                            </m:accPr>
                            <m:e>
                              <m:r>
                                <a:rPr lang="es-ES" sz="1600" b="0" i="1" smtClean="0">
                                  <a:solidFill>
                                    <a:srgbClr val="000000"/>
                                  </a:solidFill>
                                  <a:latin typeface="Cambria Math" panose="02040503050406030204" pitchFamily="18" charset="0"/>
                                </a:rPr>
                                <m:t>𝑚</m:t>
                              </m:r>
                            </m:e>
                          </m:acc>
                        </m:num>
                        <m:den>
                          <m:r>
                            <a:rPr lang="es-ES" sz="1600" b="0" i="1" smtClean="0">
                              <a:solidFill>
                                <a:srgbClr val="000000"/>
                              </a:solidFill>
                              <a:latin typeface="Cambria Math" panose="02040503050406030204" pitchFamily="18" charset="0"/>
                            </a:rPr>
                            <m:t>(</m:t>
                          </m:r>
                          <m:acc>
                            <m:accPr>
                              <m:chr m:val="̅"/>
                              <m:ctrlPr>
                                <a:rPr lang="es-ES" sz="1600" b="0" i="1" smtClean="0">
                                  <a:solidFill>
                                    <a:srgbClr val="000000"/>
                                  </a:solidFill>
                                  <a:latin typeface="Cambria Math" panose="02040503050406030204" pitchFamily="18" charset="0"/>
                                </a:rPr>
                              </m:ctrlPr>
                            </m:accPr>
                            <m:e>
                              <m:r>
                                <a:rPr lang="es-ES" sz="1600" b="0" i="1" smtClean="0">
                                  <a:solidFill>
                                    <a:srgbClr val="000000"/>
                                  </a:solidFill>
                                  <a:latin typeface="Cambria Math" panose="02040503050406030204" pitchFamily="18" charset="0"/>
                                </a:rPr>
                                <m:t>𝑚</m:t>
                              </m:r>
                            </m:e>
                          </m:acc>
                          <m:r>
                            <a:rPr lang="es-ES" sz="1600" b="0" i="1" smtClean="0">
                              <a:solidFill>
                                <a:srgbClr val="000000"/>
                              </a:solidFill>
                              <a:latin typeface="Cambria Math" panose="02040503050406030204" pitchFamily="18" charset="0"/>
                            </a:rPr>
                            <m:t>+</m:t>
                          </m:r>
                          <m:acc>
                            <m:accPr>
                              <m:chr m:val="̅"/>
                              <m:ctrlPr>
                                <a:rPr lang="es-ES" sz="1600" b="0" i="1" smtClean="0">
                                  <a:solidFill>
                                    <a:srgbClr val="000000"/>
                                  </a:solidFill>
                                  <a:latin typeface="Cambria Math" panose="02040503050406030204" pitchFamily="18" charset="0"/>
                                </a:rPr>
                              </m:ctrlPr>
                            </m:accPr>
                            <m:e>
                              <m:r>
                                <a:rPr lang="es-ES" sz="1600" b="0" i="1" smtClean="0">
                                  <a:solidFill>
                                    <a:srgbClr val="000000"/>
                                  </a:solidFill>
                                  <a:latin typeface="Cambria Math" panose="02040503050406030204" pitchFamily="18" charset="0"/>
                                </a:rPr>
                                <m:t>𝑟</m:t>
                              </m:r>
                            </m:e>
                          </m:acc>
                          <m:r>
                            <a:rPr lang="es-ES" sz="1600" b="0" i="1" smtClean="0">
                              <a:solidFill>
                                <a:srgbClr val="000000"/>
                              </a:solidFill>
                              <a:latin typeface="Cambria Math" panose="02040503050406030204" pitchFamily="18" charset="0"/>
                            </a:rPr>
                            <m:t>)</m:t>
                          </m:r>
                        </m:den>
                      </m:f>
                      <m:r>
                        <a:rPr lang="es-ES" sz="1600" b="0" i="1" smtClean="0">
                          <a:solidFill>
                            <a:srgbClr val="000000"/>
                          </a:solidFill>
                          <a:latin typeface="Cambria Math" panose="02040503050406030204" pitchFamily="18" charset="0"/>
                        </a:rPr>
                        <m:t>=</m:t>
                      </m:r>
                      <m:f>
                        <m:fPr>
                          <m:ctrlPr>
                            <a:rPr lang="es-ES" sz="1600" b="0" i="1" smtClean="0">
                              <a:solidFill>
                                <a:srgbClr val="000000"/>
                              </a:solidFill>
                              <a:latin typeface="Cambria Math" panose="02040503050406030204" pitchFamily="18" charset="0"/>
                            </a:rPr>
                          </m:ctrlPr>
                        </m:fPr>
                        <m:num>
                          <m:r>
                            <a:rPr lang="es-ES" sz="1600" b="0" i="1" smtClean="0">
                              <a:solidFill>
                                <a:srgbClr val="000000"/>
                              </a:solidFill>
                              <a:latin typeface="Cambria Math" panose="02040503050406030204" pitchFamily="18" charset="0"/>
                            </a:rPr>
                            <m:t>𝑀𝑇𝑇𝐹</m:t>
                          </m:r>
                        </m:num>
                        <m:den>
                          <m:r>
                            <a:rPr lang="es-ES" sz="1600" b="0" i="1" smtClean="0">
                              <a:solidFill>
                                <a:srgbClr val="000000"/>
                              </a:solidFill>
                              <a:latin typeface="Cambria Math" panose="02040503050406030204" pitchFamily="18" charset="0"/>
                            </a:rPr>
                            <m:t>𝑀𝑇𝑇𝐹</m:t>
                          </m:r>
                          <m:r>
                            <a:rPr lang="es-ES" sz="1600" b="0" i="1" smtClean="0">
                              <a:solidFill>
                                <a:srgbClr val="000000"/>
                              </a:solidFill>
                              <a:latin typeface="Cambria Math" panose="02040503050406030204" pitchFamily="18" charset="0"/>
                            </a:rPr>
                            <m:t>+</m:t>
                          </m:r>
                          <m:r>
                            <a:rPr lang="es-ES" sz="1600" b="0" i="1" smtClean="0">
                              <a:solidFill>
                                <a:srgbClr val="000000"/>
                              </a:solidFill>
                              <a:latin typeface="Cambria Math" panose="02040503050406030204" pitchFamily="18" charset="0"/>
                            </a:rPr>
                            <m:t>𝑀𝑇𝑇𝑅</m:t>
                          </m:r>
                        </m:den>
                      </m:f>
                    </m:oMath>
                  </m:oMathPara>
                </a14:m>
                <a:endParaRPr lang="es-ES" sz="1600"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 sz="1600" b="0" i="1" smtClean="0">
                          <a:solidFill>
                            <a:srgbClr val="000000"/>
                          </a:solidFill>
                          <a:latin typeface="Cambria Math" panose="02040503050406030204" pitchFamily="18" charset="0"/>
                          <a:ea typeface="WenQuanYi Zen Hei" pitchFamily="2"/>
                          <a:cs typeface="WenQuanYi Zen Hei" pitchFamily="2"/>
                        </a:rPr>
                        <m:t>𝐼</m:t>
                      </m:r>
                      <m:r>
                        <a:rPr lang="es-ES" sz="1600" b="0" i="1" smtClean="0">
                          <a:solidFill>
                            <a:srgbClr val="000000"/>
                          </a:solidFill>
                          <a:latin typeface="Cambria Math" panose="02040503050406030204" pitchFamily="18" charset="0"/>
                          <a:ea typeface="WenQuanYi Zen Hei" pitchFamily="2"/>
                          <a:cs typeface="WenQuanYi Zen Hei" pitchFamily="2"/>
                        </a:rPr>
                        <m:t>=</m:t>
                      </m:r>
                      <m:f>
                        <m:fPr>
                          <m:ctrlPr>
                            <a:rPr lang="es-ES" sz="1600" b="0" i="1" smtClean="0">
                              <a:solidFill>
                                <a:srgbClr val="000000"/>
                              </a:solidFill>
                              <a:latin typeface="Cambria Math" panose="02040503050406030204" pitchFamily="18" charset="0"/>
                            </a:rPr>
                          </m:ctrlPr>
                        </m:fPr>
                        <m:num>
                          <m:acc>
                            <m:accPr>
                              <m:chr m:val="̅"/>
                              <m:ctrlPr>
                                <a:rPr lang="es-ES" sz="1600" b="0" i="1" smtClean="0">
                                  <a:solidFill>
                                    <a:srgbClr val="000000"/>
                                  </a:solidFill>
                                  <a:latin typeface="Cambria Math" panose="02040503050406030204" pitchFamily="18" charset="0"/>
                                </a:rPr>
                              </m:ctrlPr>
                            </m:accPr>
                            <m:e>
                              <m:r>
                                <a:rPr lang="es-ES" sz="1600" b="0" i="1" smtClean="0">
                                  <a:solidFill>
                                    <a:srgbClr val="000000"/>
                                  </a:solidFill>
                                  <a:latin typeface="Cambria Math" panose="02040503050406030204" pitchFamily="18" charset="0"/>
                                </a:rPr>
                                <m:t>𝑟</m:t>
                              </m:r>
                            </m:e>
                          </m:acc>
                        </m:num>
                        <m:den>
                          <m:r>
                            <a:rPr lang="es-ES" sz="1600" b="0" i="1" smtClean="0">
                              <a:solidFill>
                                <a:srgbClr val="000000"/>
                              </a:solidFill>
                              <a:latin typeface="Cambria Math" panose="02040503050406030204" pitchFamily="18" charset="0"/>
                            </a:rPr>
                            <m:t>𝑇</m:t>
                          </m:r>
                        </m:den>
                      </m:f>
                      <m:r>
                        <a:rPr lang="es-ES" sz="1600" b="0" i="1" smtClean="0">
                          <a:solidFill>
                            <a:srgbClr val="000000"/>
                          </a:solidFill>
                          <a:latin typeface="Cambria Math" panose="02040503050406030204" pitchFamily="18" charset="0"/>
                        </a:rPr>
                        <m:t>=</m:t>
                      </m:r>
                      <m:f>
                        <m:fPr>
                          <m:ctrlPr>
                            <a:rPr lang="es-ES" sz="1600" b="0" i="1" smtClean="0">
                              <a:solidFill>
                                <a:srgbClr val="000000"/>
                              </a:solidFill>
                              <a:latin typeface="Cambria Math" panose="02040503050406030204" pitchFamily="18" charset="0"/>
                            </a:rPr>
                          </m:ctrlPr>
                        </m:fPr>
                        <m:num>
                          <m:acc>
                            <m:accPr>
                              <m:chr m:val="̅"/>
                              <m:ctrlPr>
                                <a:rPr lang="es-ES" sz="1600" b="0" i="1" smtClean="0">
                                  <a:solidFill>
                                    <a:srgbClr val="000000"/>
                                  </a:solidFill>
                                  <a:latin typeface="Cambria Math" panose="02040503050406030204" pitchFamily="18" charset="0"/>
                                </a:rPr>
                              </m:ctrlPr>
                            </m:accPr>
                            <m:e>
                              <m:r>
                                <a:rPr lang="es-ES" sz="1600" b="0" i="1" smtClean="0">
                                  <a:solidFill>
                                    <a:srgbClr val="000000"/>
                                  </a:solidFill>
                                  <a:latin typeface="Cambria Math" panose="02040503050406030204" pitchFamily="18" charset="0"/>
                                </a:rPr>
                                <m:t>𝑟</m:t>
                              </m:r>
                            </m:e>
                          </m:acc>
                        </m:num>
                        <m:den>
                          <m:r>
                            <a:rPr lang="es-ES" sz="1600" b="0" i="1" smtClean="0">
                              <a:solidFill>
                                <a:srgbClr val="000000"/>
                              </a:solidFill>
                              <a:latin typeface="Cambria Math" panose="02040503050406030204" pitchFamily="18" charset="0"/>
                            </a:rPr>
                            <m:t>(</m:t>
                          </m:r>
                          <m:acc>
                            <m:accPr>
                              <m:chr m:val="̅"/>
                              <m:ctrlPr>
                                <a:rPr lang="es-ES" sz="1600" b="0" i="1" smtClean="0">
                                  <a:solidFill>
                                    <a:srgbClr val="000000"/>
                                  </a:solidFill>
                                  <a:latin typeface="Cambria Math" panose="02040503050406030204" pitchFamily="18" charset="0"/>
                                </a:rPr>
                              </m:ctrlPr>
                            </m:accPr>
                            <m:e>
                              <m:r>
                                <a:rPr lang="es-ES" sz="1600" b="0" i="1" smtClean="0">
                                  <a:solidFill>
                                    <a:srgbClr val="000000"/>
                                  </a:solidFill>
                                  <a:latin typeface="Cambria Math" panose="02040503050406030204" pitchFamily="18" charset="0"/>
                                </a:rPr>
                                <m:t>𝑚</m:t>
                              </m:r>
                            </m:e>
                          </m:acc>
                          <m:r>
                            <a:rPr lang="es-ES" sz="1600" b="0" i="1" smtClean="0">
                              <a:solidFill>
                                <a:srgbClr val="000000"/>
                              </a:solidFill>
                              <a:latin typeface="Cambria Math" panose="02040503050406030204" pitchFamily="18" charset="0"/>
                            </a:rPr>
                            <m:t>+</m:t>
                          </m:r>
                          <m:acc>
                            <m:accPr>
                              <m:chr m:val="̅"/>
                              <m:ctrlPr>
                                <a:rPr lang="es-ES" sz="1600" b="0" i="1" smtClean="0">
                                  <a:solidFill>
                                    <a:srgbClr val="000000"/>
                                  </a:solidFill>
                                  <a:latin typeface="Cambria Math" panose="02040503050406030204" pitchFamily="18" charset="0"/>
                                </a:rPr>
                              </m:ctrlPr>
                            </m:accPr>
                            <m:e>
                              <m:r>
                                <a:rPr lang="es-ES" sz="1600" b="0" i="1" smtClean="0">
                                  <a:solidFill>
                                    <a:srgbClr val="000000"/>
                                  </a:solidFill>
                                  <a:latin typeface="Cambria Math" panose="02040503050406030204" pitchFamily="18" charset="0"/>
                                </a:rPr>
                                <m:t>𝑟</m:t>
                              </m:r>
                              <m:r>
                                <a:rPr lang="es-ES" sz="1600" b="0" i="1" smtClean="0">
                                  <a:solidFill>
                                    <a:srgbClr val="000000"/>
                                  </a:solidFill>
                                  <a:latin typeface="Cambria Math" panose="02040503050406030204" pitchFamily="18" charset="0"/>
                                </a:rPr>
                                <m:t>)</m:t>
                              </m:r>
                            </m:e>
                          </m:acc>
                        </m:den>
                      </m:f>
                      <m:r>
                        <a:rPr lang="es-ES" sz="1600" b="0" i="1" smtClean="0">
                          <a:solidFill>
                            <a:srgbClr val="000000"/>
                          </a:solidFill>
                          <a:latin typeface="Cambria Math" panose="02040503050406030204" pitchFamily="18" charset="0"/>
                        </a:rPr>
                        <m:t>=</m:t>
                      </m:r>
                      <m:f>
                        <m:fPr>
                          <m:ctrlPr>
                            <a:rPr lang="es-ES" sz="1600" b="0" i="1" smtClean="0">
                              <a:solidFill>
                                <a:srgbClr val="000000"/>
                              </a:solidFill>
                              <a:latin typeface="Cambria Math" panose="02040503050406030204" pitchFamily="18" charset="0"/>
                            </a:rPr>
                          </m:ctrlPr>
                        </m:fPr>
                        <m:num>
                          <m:r>
                            <a:rPr lang="es-ES" sz="1600" b="0" i="1" smtClean="0">
                              <a:solidFill>
                                <a:srgbClr val="000000"/>
                              </a:solidFill>
                              <a:latin typeface="Cambria Math" panose="02040503050406030204" pitchFamily="18" charset="0"/>
                            </a:rPr>
                            <m:t>𝑀𝑇𝑇𝑅</m:t>
                          </m:r>
                        </m:num>
                        <m:den>
                          <m:r>
                            <a:rPr lang="es-ES" sz="1600" b="0" i="1" smtClean="0">
                              <a:solidFill>
                                <a:srgbClr val="000000"/>
                              </a:solidFill>
                              <a:latin typeface="Cambria Math" panose="02040503050406030204" pitchFamily="18" charset="0"/>
                            </a:rPr>
                            <m:t>𝑀𝑇𝑇𝐹</m:t>
                          </m:r>
                          <m:r>
                            <a:rPr lang="es-ES" sz="1600" b="0" i="1" smtClean="0">
                              <a:solidFill>
                                <a:srgbClr val="000000"/>
                              </a:solidFill>
                              <a:latin typeface="Cambria Math" panose="02040503050406030204" pitchFamily="18" charset="0"/>
                            </a:rPr>
                            <m:t>+</m:t>
                          </m:r>
                          <m:r>
                            <a:rPr lang="es-ES" sz="1600" b="0" i="1" smtClean="0">
                              <a:solidFill>
                                <a:srgbClr val="000000"/>
                              </a:solidFill>
                              <a:latin typeface="Cambria Math" panose="02040503050406030204" pitchFamily="18" charset="0"/>
                            </a:rPr>
                            <m:t>𝑀𝑇𝑇𝑅</m:t>
                          </m:r>
                        </m:den>
                      </m:f>
                    </m:oMath>
                  </m:oMathPara>
                </a14:m>
                <a:endParaRPr lang="es-ES" sz="1600"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Dado que MTTR&lt;&lt; MTTF suele usarse indistintamente MTTF= MTBF</a:t>
                </a:r>
              </a:p>
            </p:txBody>
          </p:sp>
        </mc:Choice>
        <mc:Fallback xmlns="">
          <p:sp>
            <p:nvSpPr>
              <p:cNvPr id="8" name="Rectángulo 7">
                <a:extLst>
                  <a:ext uri="{FF2B5EF4-FFF2-40B4-BE49-F238E27FC236}">
                    <a16:creationId xmlns:a16="http://schemas.microsoft.com/office/drawing/2014/main" id="{E535B94A-AE90-174E-9FDA-2ED679F3A941}"/>
                  </a:ext>
                </a:extLst>
              </p:cNvPr>
              <p:cNvSpPr>
                <a:spLocks noRot="1" noChangeAspect="1" noMove="1" noResize="1" noEditPoints="1" noAdjustHandles="1" noChangeArrowheads="1" noChangeShapeType="1" noTextEdit="1"/>
              </p:cNvSpPr>
              <p:nvPr/>
            </p:nvSpPr>
            <p:spPr>
              <a:xfrm>
                <a:off x="890640" y="1430280"/>
                <a:ext cx="8567641" cy="5148141"/>
              </a:xfrm>
              <a:prstGeom prst="rect">
                <a:avLst/>
              </a:prstGeom>
              <a:blipFill>
                <a:blip r:embed="rId3"/>
                <a:stretch>
                  <a:fillRect l="-296" t="-246" b="-493"/>
                </a:stretch>
              </a:blipFill>
            </p:spPr>
            <p:txBody>
              <a:bodyPr/>
              <a:lstStyle/>
              <a:p>
                <a:r>
                  <a:rPr lang="es-ES_tradnl">
                    <a:noFill/>
                  </a:rPr>
                  <a:t> </a:t>
                </a:r>
              </a:p>
            </p:txBody>
          </p:sp>
        </mc:Fallback>
      </mc:AlternateContent>
    </p:spTree>
    <p:extLst>
      <p:ext uri="{BB962C8B-B14F-4D97-AF65-F5344CB8AC3E}">
        <p14:creationId xmlns:p14="http://schemas.microsoft.com/office/powerpoint/2010/main" val="7901414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número de diapositiva 3">
            <a:extLst>
              <a:ext uri="{FF2B5EF4-FFF2-40B4-BE49-F238E27FC236}">
                <a16:creationId xmlns:a16="http://schemas.microsoft.com/office/drawing/2014/main" id="{9A889075-CC15-2147-894E-5F3E95A18D4E}"/>
              </a:ext>
            </a:extLst>
          </p:cNvPr>
          <p:cNvSpPr>
            <a:spLocks noGrp="1"/>
          </p:cNvSpPr>
          <p:nvPr>
            <p:ph type="sldNum" sz="quarter" idx="12"/>
          </p:nvPr>
        </p:nvSpPr>
        <p:spPr/>
        <p:txBody>
          <a:bodyPr/>
          <a:lstStyle/>
          <a:p>
            <a:pPr lvl="0"/>
            <a:fld id="{6EAAFFAC-DDDE-EC42-B4B1-B8461557FB7B}" type="slidenum">
              <a:t>157</a:t>
            </a:fld>
            <a:endParaRPr lang="es-ES"/>
          </a:p>
        </p:txBody>
      </p:sp>
      <p:sp>
        <p:nvSpPr>
          <p:cNvPr id="2" name="Conector recto 1">
            <a:extLst>
              <a:ext uri="{FF2B5EF4-FFF2-40B4-BE49-F238E27FC236}">
                <a16:creationId xmlns:a16="http://schemas.microsoft.com/office/drawing/2014/main" id="{EE5F8AC8-4E41-7A44-9AAA-857BAD5EB98C}"/>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B02602DD-7B5B-104E-B5D3-334460D5E7F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FC8A3C4E-E798-2F4D-9D16-5695F616F393}"/>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6B002CA9-C6B3-6A42-8494-8E09C70CF4D3}"/>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CFB8091C-2B62-624C-99F5-501D32E6F480}"/>
              </a:ext>
            </a:extLst>
          </p:cNvPr>
          <p:cNvSpPr/>
          <p:nvPr/>
        </p:nvSpPr>
        <p:spPr>
          <a:xfrm>
            <a:off x="685799" y="147600"/>
            <a:ext cx="8889840" cy="932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0" i="0" u="none" strike="noStrike" baseline="0">
                <a:ln>
                  <a:noFill/>
                </a:ln>
                <a:solidFill>
                  <a:srgbClr val="000000"/>
                </a:solidFill>
                <a:latin typeface="Arial" pitchFamily="18"/>
                <a:ea typeface="WenQuanYi Zen Hei" pitchFamily="2"/>
                <a:cs typeface="WenQuanYi Zen Hei" pitchFamily="2"/>
              </a:rPr>
              <a:t>Disponibilidad del sistema de comunicaciones</a:t>
            </a:r>
          </a:p>
        </p:txBody>
      </p:sp>
      <p:sp>
        <p:nvSpPr>
          <p:cNvPr id="8" name="Rectángulo 7">
            <a:extLst>
              <a:ext uri="{FF2B5EF4-FFF2-40B4-BE49-F238E27FC236}">
                <a16:creationId xmlns:a16="http://schemas.microsoft.com/office/drawing/2014/main" id="{E535B94A-AE90-174E-9FDA-2ED679F3A941}"/>
              </a:ext>
            </a:extLst>
          </p:cNvPr>
          <p:cNvSpPr/>
          <p:nvPr/>
        </p:nvSpPr>
        <p:spPr>
          <a:xfrm>
            <a:off x="890640" y="1430280"/>
            <a:ext cx="8567641" cy="2921377"/>
          </a:xfrm>
          <a:prstGeom prst="rect">
            <a:avLst/>
          </a:prstGeom>
        </p:spPr>
        <p:txBody>
          <a:bodyPr wrap="square">
            <a:spAutoFit/>
          </a:bodyPr>
          <a:lstStyle/>
          <a:p>
            <a:pPr lvl="0">
              <a:lnSpc>
                <a:spcPct val="115000"/>
              </a:lnSpc>
              <a:spcBef>
                <a:spcPts val="59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dirty="0">
                <a:solidFill>
                  <a:srgbClr val="000000"/>
                </a:solidFill>
                <a:latin typeface="Arial" pitchFamily="18"/>
                <a:ea typeface="WenQuanYi Zen Hei" pitchFamily="2"/>
                <a:cs typeface="WenQuanYi Zen Hei" pitchFamily="2"/>
              </a:rPr>
              <a:t> No es específico de radiocomunicaciones! Pero en radio tiene relación directa con el “margen de desvanecimiento”</a:t>
            </a:r>
          </a:p>
          <a:p>
            <a:pPr lvl="0">
              <a:lnSpc>
                <a:spcPct val="115000"/>
              </a:lnSpc>
              <a:spcBef>
                <a:spcPts val="59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dirty="0">
                <a:solidFill>
                  <a:srgbClr val="000000"/>
                </a:solidFill>
                <a:latin typeface="Arial" pitchFamily="18"/>
                <a:ea typeface="WenQuanYi Zen Hei" pitchFamily="2"/>
                <a:cs typeface="WenQuanYi Zen Hei" pitchFamily="2"/>
              </a:rPr>
              <a:t> Ejemplo de definición real de indisponibilidad: desde que transcurren 10 s consecutivos con BER&gt;1,7·10</a:t>
            </a:r>
            <a:r>
              <a:rPr lang="es-ES" baseline="33000" dirty="0">
                <a:solidFill>
                  <a:srgbClr val="000000"/>
                </a:solidFill>
                <a:latin typeface="Arial" pitchFamily="18"/>
                <a:ea typeface="WenQuanYi Zen Hei" pitchFamily="2"/>
                <a:cs typeface="WenQuanYi Zen Hei" pitchFamily="2"/>
              </a:rPr>
              <a:t>-5</a:t>
            </a:r>
            <a:r>
              <a:rPr lang="es-ES" dirty="0">
                <a:solidFill>
                  <a:srgbClr val="000000"/>
                </a:solidFill>
                <a:latin typeface="Arial" pitchFamily="18"/>
                <a:ea typeface="WenQuanYi Zen Hei" pitchFamily="2"/>
                <a:cs typeface="WenQuanYi Zen Hei" pitchFamily="2"/>
              </a:rPr>
              <a:t> en cada segundo hasta que transcurren 10 s consecutivos con BER&lt;1,7·10</a:t>
            </a:r>
            <a:r>
              <a:rPr lang="es-ES" baseline="33000" dirty="0">
                <a:solidFill>
                  <a:srgbClr val="000000"/>
                </a:solidFill>
                <a:latin typeface="Arial" pitchFamily="18"/>
                <a:ea typeface="WenQuanYi Zen Hei" pitchFamily="2"/>
                <a:cs typeface="WenQuanYi Zen Hei" pitchFamily="2"/>
              </a:rPr>
              <a:t>-5</a:t>
            </a:r>
            <a:r>
              <a:rPr lang="es-ES" dirty="0">
                <a:solidFill>
                  <a:srgbClr val="000000"/>
                </a:solidFill>
                <a:latin typeface="Arial" pitchFamily="18"/>
                <a:ea typeface="WenQuanYi Zen Hei" pitchFamily="2"/>
                <a:cs typeface="WenQuanYi Zen Hei" pitchFamily="2"/>
              </a:rPr>
              <a:t>.</a:t>
            </a:r>
          </a:p>
          <a:p>
            <a:pPr lvl="0">
              <a:lnSpc>
                <a:spcPct val="115000"/>
              </a:lnSpc>
              <a:spcBef>
                <a:spcPts val="59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dirty="0">
              <a:solidFill>
                <a:srgbClr val="000000"/>
              </a:solidFill>
              <a:latin typeface="Arial" pitchFamily="18"/>
              <a:ea typeface="WenQuanYi Zen Hei" pitchFamily="2"/>
              <a:cs typeface="WenQuanYi Zen Hei" pitchFamily="2"/>
            </a:endParaRPr>
          </a:p>
          <a:p>
            <a:pPr>
              <a:lnSpc>
                <a:spcPct val="115000"/>
              </a:lnSpc>
              <a:spcBef>
                <a:spcPts val="59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dirty="0">
                <a:solidFill>
                  <a:srgbClr val="000000"/>
                </a:solidFill>
                <a:latin typeface="Arial" pitchFamily="18"/>
                <a:ea typeface="WenQuanYi Zen Hei" pitchFamily="2"/>
                <a:cs typeface="WenQuanYi Zen Hei" pitchFamily="2"/>
              </a:rPr>
              <a:t> Indisponibilidad por fallo de varios elementos:</a:t>
            </a: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dirty="0">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15761091-91F8-BC40-94FD-C5887C064491}"/>
                  </a:ext>
                </a:extLst>
              </p:cNvPr>
              <p:cNvSpPr txBox="1">
                <a:spLocks noResize="1"/>
              </p:cNvSpPr>
              <p:nvPr/>
            </p:nvSpPr>
            <p:spPr>
              <a:xfrm>
                <a:off x="3794760" y="4351657"/>
                <a:ext cx="2337120" cy="62028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rPr>
                            <m:t>𝐼</m:t>
                          </m:r>
                        </m:e>
                        <m:sub>
                          <m:r>
                            <a:rPr lang="es-ES_tradnl" i="1">
                              <a:latin typeface="Cambria Math" panose="02040503050406030204" pitchFamily="18" charset="0"/>
                            </a:rPr>
                            <m:t>𝑇</m:t>
                          </m:r>
                        </m:sub>
                      </m:sSub>
                      <m:r>
                        <a:rPr lang="es-ES_tradnl" i="0">
                          <a:latin typeface="Cambria Math" panose="02040503050406030204" pitchFamily="18" charset="0"/>
                        </a:rPr>
                        <m:t>=1−</m:t>
                      </m:r>
                      <m:nary>
                        <m:naryPr>
                          <m:chr m:val="∏"/>
                          <m:supHide m:val="on"/>
                          <m:ctrlPr>
                            <a:rPr lang="es-ES_tradnl" i="1">
                              <a:latin typeface="Cambria Math" panose="02040503050406030204" pitchFamily="18" charset="0"/>
                            </a:rPr>
                          </m:ctrlPr>
                        </m:naryPr>
                        <m:sub>
                          <m:r>
                            <a:rPr lang="es-ES_tradnl" i="1">
                              <a:latin typeface="Cambria Math" panose="02040503050406030204" pitchFamily="18" charset="0"/>
                            </a:rPr>
                            <m:t>𝑖</m:t>
                          </m:r>
                        </m:sub>
                        <m:sup/>
                        <m:e>
                          <m:d>
                            <m:dPr>
                              <m:ctrlPr>
                                <a:rPr lang="es-ES_tradnl" i="1">
                                  <a:latin typeface="Cambria Math" panose="02040503050406030204" pitchFamily="18" charset="0"/>
                                </a:rPr>
                              </m:ctrlPr>
                            </m:dPr>
                            <m:e>
                              <m:r>
                                <a:rPr lang="es-ES_tradnl" i="0">
                                  <a:latin typeface="Cambria Math" panose="02040503050406030204" pitchFamily="18" charset="0"/>
                                </a:rPr>
                                <m:t>1−</m:t>
                              </m:r>
                              <m:sSub>
                                <m:sSubPr>
                                  <m:ctrlPr>
                                    <a:rPr lang="es-ES_tradnl" i="1">
                                      <a:latin typeface="Cambria Math" panose="02040503050406030204" pitchFamily="18" charset="0"/>
                                    </a:rPr>
                                  </m:ctrlPr>
                                </m:sSubPr>
                                <m:e>
                                  <m:r>
                                    <a:rPr lang="es-ES_tradnl" i="1">
                                      <a:latin typeface="Cambria Math" panose="02040503050406030204" pitchFamily="18" charset="0"/>
                                    </a:rPr>
                                    <m:t>𝐼</m:t>
                                  </m:r>
                                </m:e>
                                <m:sub>
                                  <m:r>
                                    <a:rPr lang="es-ES_tradnl" i="1">
                                      <a:latin typeface="Cambria Math" panose="02040503050406030204" pitchFamily="18" charset="0"/>
                                    </a:rPr>
                                    <m:t>𝑖</m:t>
                                  </m:r>
                                </m:sub>
                              </m:sSub>
                            </m:e>
                          </m:d>
                        </m:e>
                      </m:nary>
                    </m:oMath>
                  </m:oMathPara>
                </a14:m>
                <a:endParaRPr lang="es-ES_tradnl" i="0" dirty="0">
                  <a:latin typeface="Arial" pitchFamily="18"/>
                </a:endParaRPr>
              </a:p>
            </p:txBody>
          </p:sp>
        </mc:Choice>
        <mc:Fallback xmlns="">
          <p:sp>
            <p:nvSpPr>
              <p:cNvPr id="10" name="CuadroTexto 9">
                <a:extLst>
                  <a:ext uri="{FF2B5EF4-FFF2-40B4-BE49-F238E27FC236}">
                    <a16:creationId xmlns:a16="http://schemas.microsoft.com/office/drawing/2014/main" id="{15761091-91F8-BC40-94FD-C5887C064491}"/>
                  </a:ext>
                </a:extLst>
              </p:cNvPr>
              <p:cNvSpPr txBox="1">
                <a:spLocks noRot="1" noChangeAspect="1" noMove="1" noResize="1" noEditPoints="1" noAdjustHandles="1" noChangeArrowheads="1" noChangeShapeType="1" noTextEdit="1"/>
              </p:cNvSpPr>
              <p:nvPr/>
            </p:nvSpPr>
            <p:spPr>
              <a:xfrm>
                <a:off x="3794760" y="4351657"/>
                <a:ext cx="2337120" cy="620280"/>
              </a:xfrm>
              <a:prstGeom prst="rect">
                <a:avLst/>
              </a:prstGeom>
              <a:blipFill>
                <a:blip r:embed="rId3"/>
                <a:stretch>
                  <a:fillRect t="-134694" b="-251020"/>
                </a:stretch>
              </a:blipFill>
              <a:ln>
                <a:noFill/>
              </a:ln>
            </p:spPr>
            <p:txBody>
              <a:bodyPr/>
              <a:lstStyle/>
              <a:p>
                <a:r>
                  <a:rPr lang="es-ES_tradnl">
                    <a:noFill/>
                  </a:rPr>
                  <a:t> </a:t>
                </a:r>
              </a:p>
            </p:txBody>
          </p:sp>
        </mc:Fallback>
      </mc:AlternateContent>
    </p:spTree>
    <p:extLst>
      <p:ext uri="{BB962C8B-B14F-4D97-AF65-F5344CB8AC3E}">
        <p14:creationId xmlns:p14="http://schemas.microsoft.com/office/powerpoint/2010/main" val="357912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14" name="Marcador de número de diapositiva 3">
            <a:extLst>
              <a:ext uri="{FF2B5EF4-FFF2-40B4-BE49-F238E27FC236}">
                <a16:creationId xmlns:a16="http://schemas.microsoft.com/office/drawing/2014/main" id="{8C23EF40-A8E9-2D47-9B51-E2E846E4B876}"/>
              </a:ext>
            </a:extLst>
          </p:cNvPr>
          <p:cNvSpPr>
            <a:spLocks noGrp="1"/>
          </p:cNvSpPr>
          <p:nvPr>
            <p:ph type="sldNum" sz="quarter" idx="12"/>
          </p:nvPr>
        </p:nvSpPr>
        <p:spPr/>
        <p:txBody>
          <a:bodyPr/>
          <a:lstStyle/>
          <a:p>
            <a:pPr lvl="0"/>
            <a:fld id="{2A7472AE-6DB2-D94E-BBB1-4A4E3EF6718F}" type="slidenum">
              <a:t>16</a:t>
            </a:fld>
            <a:endParaRPr lang="es-ES"/>
          </a:p>
        </p:txBody>
      </p:sp>
      <p:sp>
        <p:nvSpPr>
          <p:cNvPr id="2" name="Forma libre 1">
            <a:extLst>
              <a:ext uri="{FF2B5EF4-FFF2-40B4-BE49-F238E27FC236}">
                <a16:creationId xmlns:a16="http://schemas.microsoft.com/office/drawing/2014/main" id="{C453EB05-7886-BA4C-9C57-88EE2D034DDE}"/>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5462CBE5-CFF4-9D42-8484-8F75FD465971}"/>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1B962D49-C816-4142-BCDF-2F2CBBF302F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3FBE12B7-2F9A-7748-AA62-A89BAB010800}"/>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00270D12-DC61-D84E-BA1C-666E84895193}"/>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FA37FB71-9D7F-8D47-97B8-5A98D653FCA2}"/>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C910A542-8761-EB4B-8312-E05C0E8C4982}"/>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58803C9C-A7FF-7E4D-987D-08597A809A2A}"/>
              </a:ext>
            </a:extLst>
          </p:cNvPr>
          <p:cNvSpPr/>
          <p:nvPr/>
        </p:nvSpPr>
        <p:spPr>
          <a:xfrm>
            <a:off x="576000" y="1764000"/>
            <a:ext cx="3456000" cy="421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Conector recto 9">
            <a:extLst>
              <a:ext uri="{FF2B5EF4-FFF2-40B4-BE49-F238E27FC236}">
                <a16:creationId xmlns:a16="http://schemas.microsoft.com/office/drawing/2014/main" id="{FCA7A2AF-E72B-8A4E-B99A-965387F5CA94}"/>
              </a:ext>
            </a:extLst>
          </p:cNvPr>
          <p:cNvSpPr/>
          <p:nvPr/>
        </p:nvSpPr>
        <p:spPr>
          <a:xfrm flipH="1" flipV="1">
            <a:off x="4392000" y="2951999"/>
            <a:ext cx="576000" cy="72001"/>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Forma libre 10">
            <a:extLst>
              <a:ext uri="{FF2B5EF4-FFF2-40B4-BE49-F238E27FC236}">
                <a16:creationId xmlns:a16="http://schemas.microsoft.com/office/drawing/2014/main" id="{0F427DF5-4961-B64C-99BE-D24DB5B05FA5}"/>
              </a:ext>
            </a:extLst>
          </p:cNvPr>
          <p:cNvSpPr/>
          <p:nvPr/>
        </p:nvSpPr>
        <p:spPr>
          <a:xfrm>
            <a:off x="288000" y="2664000"/>
            <a:ext cx="4104000" cy="61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Tipos: térmico, impulsivo, …</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Niveles de ruido real</a:t>
            </a:r>
          </a:p>
        </p:txBody>
      </p:sp>
      <p:sp>
        <p:nvSpPr>
          <p:cNvPr id="12" name="Forma libre 11">
            <a:extLst>
              <a:ext uri="{FF2B5EF4-FFF2-40B4-BE49-F238E27FC236}">
                <a16:creationId xmlns:a16="http://schemas.microsoft.com/office/drawing/2014/main" id="{8F3EC3A2-EAC6-1740-8F1D-C67168271500}"/>
              </a:ext>
            </a:extLst>
          </p:cNvPr>
          <p:cNvSpPr/>
          <p:nvPr/>
        </p:nvSpPr>
        <p:spPr>
          <a:xfrm>
            <a:off x="4824000" y="3780000"/>
            <a:ext cx="4464000" cy="259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14" name="Marcador de número de diapositiva 3">
            <a:extLst>
              <a:ext uri="{FF2B5EF4-FFF2-40B4-BE49-F238E27FC236}">
                <a16:creationId xmlns:a16="http://schemas.microsoft.com/office/drawing/2014/main" id="{8D935E14-A36B-C747-84E7-17EE7D9E22E1}"/>
              </a:ext>
            </a:extLst>
          </p:cNvPr>
          <p:cNvSpPr>
            <a:spLocks noGrp="1"/>
          </p:cNvSpPr>
          <p:nvPr>
            <p:ph type="sldNum" sz="quarter" idx="12"/>
          </p:nvPr>
        </p:nvSpPr>
        <p:spPr/>
        <p:txBody>
          <a:bodyPr/>
          <a:lstStyle/>
          <a:p>
            <a:pPr lvl="0"/>
            <a:fld id="{FACDB278-96FD-494D-867D-5613EB3B36B4}" type="slidenum">
              <a:t>17</a:t>
            </a:fld>
            <a:endParaRPr lang="es-ES"/>
          </a:p>
        </p:txBody>
      </p:sp>
      <p:sp>
        <p:nvSpPr>
          <p:cNvPr id="2" name="Forma libre 1">
            <a:extLst>
              <a:ext uri="{FF2B5EF4-FFF2-40B4-BE49-F238E27FC236}">
                <a16:creationId xmlns:a16="http://schemas.microsoft.com/office/drawing/2014/main" id="{EBE11BA2-A1EE-AF46-83BA-D7FC384CB4E3}"/>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7A25EB40-DFC1-614E-BF88-2D9913810050}"/>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32EC1A81-AC84-E245-AD7E-32BC1359B09A}"/>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EDD79E3B-C73F-9E48-BA2F-4973D739B3D6}"/>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BE5FEDDA-AA54-6244-8B8D-A0B00C008479}"/>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5C5E2FCC-CBB0-604C-BE41-5BCAD16C6BA0}"/>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0164DDE9-1FEE-904D-9B8C-2043DBA120F8}"/>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BE285830-E02C-E943-898B-00F234F2AAC5}"/>
              </a:ext>
            </a:extLst>
          </p:cNvPr>
          <p:cNvSpPr/>
          <p:nvPr/>
        </p:nvSpPr>
        <p:spPr>
          <a:xfrm>
            <a:off x="576000" y="1764000"/>
            <a:ext cx="3456000" cy="421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Conector recto 9">
            <a:extLst>
              <a:ext uri="{FF2B5EF4-FFF2-40B4-BE49-F238E27FC236}">
                <a16:creationId xmlns:a16="http://schemas.microsoft.com/office/drawing/2014/main" id="{AE7DB184-E32E-E949-8CC8-CC3FBAE91FAF}"/>
              </a:ext>
            </a:extLst>
          </p:cNvPr>
          <p:cNvSpPr/>
          <p:nvPr/>
        </p:nvSpPr>
        <p:spPr>
          <a:xfrm flipH="1">
            <a:off x="4464000" y="3564000"/>
            <a:ext cx="504000" cy="180000"/>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Forma libre 10">
            <a:extLst>
              <a:ext uri="{FF2B5EF4-FFF2-40B4-BE49-F238E27FC236}">
                <a16:creationId xmlns:a16="http://schemas.microsoft.com/office/drawing/2014/main" id="{A953740A-1B1A-7F4F-A1BA-D470CDF2E6BE}"/>
              </a:ext>
            </a:extLst>
          </p:cNvPr>
          <p:cNvSpPr/>
          <p:nvPr/>
        </p:nvSpPr>
        <p:spPr>
          <a:xfrm>
            <a:off x="288000" y="3420000"/>
            <a:ext cx="4176000" cy="128611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Fuentes de interferencias</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Usos primarios y secundarios</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Técnicas para evitarlas. “</a:t>
            </a:r>
            <a:r>
              <a:rPr lang="es-ES" sz="1800" b="0" i="0" u="none" strike="noStrike" baseline="0" dirty="0" err="1">
                <a:ln>
                  <a:noFill/>
                </a:ln>
                <a:solidFill>
                  <a:srgbClr val="000000"/>
                </a:solidFill>
                <a:latin typeface="Arial" pitchFamily="18"/>
                <a:ea typeface="WenQuanYi Zen Hei" pitchFamily="2"/>
                <a:cs typeface="WenQuanYi Zen Hei" pitchFamily="2"/>
              </a:rPr>
              <a:t>Cognitive</a:t>
            </a:r>
            <a:r>
              <a:rPr lang="es-ES" sz="1800" b="0" i="0" u="none" strike="noStrike" baseline="0" dirty="0">
                <a:ln>
                  <a:noFill/>
                </a:ln>
                <a:solidFill>
                  <a:srgbClr val="000000"/>
                </a:solidFill>
                <a:latin typeface="Arial" pitchFamily="18"/>
                <a:ea typeface="WenQuanYi Zen Hei" pitchFamily="2"/>
                <a:cs typeface="WenQuanYi Zen Hei" pitchFamily="2"/>
              </a:rPr>
              <a:t> radio”</a:t>
            </a:r>
          </a:p>
        </p:txBody>
      </p:sp>
      <p:sp>
        <p:nvSpPr>
          <p:cNvPr id="12" name="Forma libre 11">
            <a:extLst>
              <a:ext uri="{FF2B5EF4-FFF2-40B4-BE49-F238E27FC236}">
                <a16:creationId xmlns:a16="http://schemas.microsoft.com/office/drawing/2014/main" id="{99EB9FE3-3E3E-714F-B051-D8D38EDECA3B}"/>
              </a:ext>
            </a:extLst>
          </p:cNvPr>
          <p:cNvSpPr/>
          <p:nvPr/>
        </p:nvSpPr>
        <p:spPr>
          <a:xfrm>
            <a:off x="4824000" y="3780000"/>
            <a:ext cx="4464000" cy="259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13" name="Marcador de número de diapositiva 3">
            <a:extLst>
              <a:ext uri="{FF2B5EF4-FFF2-40B4-BE49-F238E27FC236}">
                <a16:creationId xmlns:a16="http://schemas.microsoft.com/office/drawing/2014/main" id="{1F2A024B-20DB-DD42-95D4-F03969D715EB}"/>
              </a:ext>
            </a:extLst>
          </p:cNvPr>
          <p:cNvSpPr>
            <a:spLocks noGrp="1"/>
          </p:cNvSpPr>
          <p:nvPr>
            <p:ph type="sldNum" sz="quarter" idx="12"/>
          </p:nvPr>
        </p:nvSpPr>
        <p:spPr/>
        <p:txBody>
          <a:bodyPr/>
          <a:lstStyle/>
          <a:p>
            <a:pPr lvl="0"/>
            <a:fld id="{06A8BA8D-F043-EE41-941D-9DF1FEA39100}" type="slidenum">
              <a:t>18</a:t>
            </a:fld>
            <a:endParaRPr lang="es-ES"/>
          </a:p>
        </p:txBody>
      </p:sp>
      <p:sp>
        <p:nvSpPr>
          <p:cNvPr id="2" name="Forma libre 1">
            <a:extLst>
              <a:ext uri="{FF2B5EF4-FFF2-40B4-BE49-F238E27FC236}">
                <a16:creationId xmlns:a16="http://schemas.microsoft.com/office/drawing/2014/main" id="{B644F408-9A54-874C-8ABC-6DACCEE90695}"/>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FF232D3D-9013-824B-83F7-3E0C6C6C9E8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A53793E7-03C5-A44B-8BB8-663E201F4244}"/>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1C09EF74-44DF-D24D-A747-2E66A3F90569}"/>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04D3B3F9-C439-6A43-84BD-77A39C04500F}"/>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0A500E5F-C6A4-D742-A7F7-BBDF7AF017D7}"/>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014F2D1A-3700-434D-8EEB-5BA617649000}"/>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B09B38CD-4785-5945-B6F5-691B18CF3D27}"/>
              </a:ext>
            </a:extLst>
          </p:cNvPr>
          <p:cNvSpPr/>
          <p:nvPr/>
        </p:nvSpPr>
        <p:spPr>
          <a:xfrm>
            <a:off x="576000" y="1764000"/>
            <a:ext cx="3456000" cy="4212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D21518CF-0285-5A4C-8A14-606CC5473E88}"/>
              </a:ext>
            </a:extLst>
          </p:cNvPr>
          <p:cNvSpPr/>
          <p:nvPr/>
        </p:nvSpPr>
        <p:spPr>
          <a:xfrm>
            <a:off x="388800" y="3564720"/>
            <a:ext cx="4176000" cy="2411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En relación con todo lo anterior...</a:t>
            </a:r>
          </a:p>
        </p:txBody>
      </p:sp>
      <p:sp>
        <p:nvSpPr>
          <p:cNvPr id="11" name="Forma libre 10">
            <a:extLst>
              <a:ext uri="{FF2B5EF4-FFF2-40B4-BE49-F238E27FC236}">
                <a16:creationId xmlns:a16="http://schemas.microsoft.com/office/drawing/2014/main" id="{C31D8957-6161-C34B-8624-63425B3AF705}"/>
              </a:ext>
            </a:extLst>
          </p:cNvPr>
          <p:cNvSpPr/>
          <p:nvPr/>
        </p:nvSpPr>
        <p:spPr>
          <a:xfrm>
            <a:off x="4824000" y="1584000"/>
            <a:ext cx="4464000" cy="21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A439A5B1-4AF7-7643-83BA-D436C812C65F}"/>
              </a:ext>
            </a:extLst>
          </p:cNvPr>
          <p:cNvSpPr>
            <a:spLocks noGrp="1"/>
          </p:cNvSpPr>
          <p:nvPr>
            <p:ph type="sldNum" sz="quarter" idx="12"/>
          </p:nvPr>
        </p:nvSpPr>
        <p:spPr/>
        <p:txBody>
          <a:bodyPr/>
          <a:lstStyle/>
          <a:p>
            <a:pPr lvl="0"/>
            <a:fld id="{D1C98858-B25E-A14A-8C52-E8345264536E}" type="slidenum">
              <a:t>19</a:t>
            </a:fld>
            <a:endParaRPr lang="es-ES"/>
          </a:p>
        </p:txBody>
      </p:sp>
      <p:sp>
        <p:nvSpPr>
          <p:cNvPr id="2" name="Forma libre 1">
            <a:extLst>
              <a:ext uri="{FF2B5EF4-FFF2-40B4-BE49-F238E27FC236}">
                <a16:creationId xmlns:a16="http://schemas.microsoft.com/office/drawing/2014/main" id="{3A07309E-46BE-CA46-A0E7-49A6643CEE98}"/>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Frecuencias</a:t>
            </a:r>
          </a:p>
        </p:txBody>
      </p:sp>
      <p:sp>
        <p:nvSpPr>
          <p:cNvPr id="3" name="Conector recto 2">
            <a:extLst>
              <a:ext uri="{FF2B5EF4-FFF2-40B4-BE49-F238E27FC236}">
                <a16:creationId xmlns:a16="http://schemas.microsoft.com/office/drawing/2014/main" id="{B97CF30E-4F35-2245-8310-A3688A26E32B}"/>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43E69852-2B98-9D43-BD96-A0D6E96215B4}"/>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150BFB64-04AD-F949-9E61-FF5B160B948F}"/>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060D7F51-B27B-5449-A904-19BA6423CBCB}"/>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11" name="Imagen 10">
            <a:extLst>
              <a:ext uri="{FF2B5EF4-FFF2-40B4-BE49-F238E27FC236}">
                <a16:creationId xmlns:a16="http://schemas.microsoft.com/office/drawing/2014/main" id="{B6563E05-6FDF-F74B-9951-CE9591C45407}"/>
              </a:ext>
            </a:extLst>
          </p:cNvPr>
          <p:cNvPicPr>
            <a:picLocks noChangeAspect="1"/>
          </p:cNvPicPr>
          <p:nvPr/>
        </p:nvPicPr>
        <p:blipFill>
          <a:blip r:embed="rId3"/>
          <a:stretch>
            <a:fillRect/>
          </a:stretch>
        </p:blipFill>
        <p:spPr>
          <a:xfrm>
            <a:off x="1181459" y="1865568"/>
            <a:ext cx="7922640" cy="50208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9DCA9836-F695-344D-AA14-13AC93A6FBEF}"/>
              </a:ext>
            </a:extLst>
          </p:cNvPr>
          <p:cNvSpPr>
            <a:spLocks noGrp="1"/>
          </p:cNvSpPr>
          <p:nvPr>
            <p:ph type="sldNum" sz="quarter" idx="12"/>
          </p:nvPr>
        </p:nvSpPr>
        <p:spPr/>
        <p:txBody>
          <a:bodyPr/>
          <a:lstStyle/>
          <a:p>
            <a:pPr lvl="0"/>
            <a:fld id="{AAB9898E-2AFA-8544-8455-2AAFFEE71E96}" type="slidenum">
              <a:t>2</a:t>
            </a:fld>
            <a:endParaRPr lang="es-ES"/>
          </a:p>
        </p:txBody>
      </p:sp>
      <p:sp>
        <p:nvSpPr>
          <p:cNvPr id="2" name="Título 1">
            <a:extLst>
              <a:ext uri="{FF2B5EF4-FFF2-40B4-BE49-F238E27FC236}">
                <a16:creationId xmlns:a16="http://schemas.microsoft.com/office/drawing/2014/main" id="{5F7A7330-FD1F-034A-ADA2-40C3954271D7}"/>
              </a:ext>
            </a:extLst>
          </p:cNvPr>
          <p:cNvSpPr txBox="1">
            <a:spLocks noGrp="1"/>
          </p:cNvSpPr>
          <p:nvPr>
            <p:ph type="title" idx="4294967295"/>
          </p:nvPr>
        </p:nvSpPr>
        <p:spPr>
          <a:xfrm>
            <a:off x="502920" y="301680"/>
            <a:ext cx="9070920" cy="1262520"/>
          </a:xfrm>
        </p:spPr>
        <p:txBody>
          <a:bodyPr wrap="square" tIns="38880">
            <a:spAutoFit/>
          </a:bodyPr>
          <a:lstStyle/>
          <a:p>
            <a:pPr lvl="0" hangingPunct="1"/>
            <a:r>
              <a:rPr lang="es-ES"/>
              <a:t>Contenidos</a:t>
            </a:r>
          </a:p>
        </p:txBody>
      </p:sp>
      <p:sp>
        <p:nvSpPr>
          <p:cNvPr id="3" name="Conector recto 2">
            <a:extLst>
              <a:ext uri="{FF2B5EF4-FFF2-40B4-BE49-F238E27FC236}">
                <a16:creationId xmlns:a16="http://schemas.microsoft.com/office/drawing/2014/main" id="{22284978-D57A-2C4C-B02F-D25A89F03617}"/>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D2088519-CDC6-F440-8EE6-839A1A6F2AD6}"/>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C1DC5687-16AB-F44E-A301-C043B11AB870}"/>
              </a:ext>
            </a:extLst>
          </p:cNvPr>
          <p:cNvSpPr/>
          <p:nvPr/>
        </p:nvSpPr>
        <p:spPr>
          <a:xfrm>
            <a:off x="684359" y="1476360"/>
            <a:ext cx="21564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B6DB8C7-7586-F042-A79D-6FEDB7FC2F77}"/>
              </a:ext>
            </a:extLst>
          </p:cNvPr>
          <p:cNvSpPr/>
          <p:nvPr/>
        </p:nvSpPr>
        <p:spPr>
          <a:xfrm>
            <a:off x="503280" y="1547640"/>
            <a:ext cx="287280" cy="252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8D1A8ABB-D3BA-6246-8392-5A36786930A7}"/>
              </a:ext>
            </a:extLst>
          </p:cNvPr>
          <p:cNvSpPr/>
          <p:nvPr/>
        </p:nvSpPr>
        <p:spPr>
          <a:xfrm>
            <a:off x="755639" y="2087640"/>
            <a:ext cx="8783640" cy="5167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i="0" u="none" strike="noStrike" baseline="0">
                <a:ln>
                  <a:noFill/>
                </a:ln>
                <a:solidFill>
                  <a:srgbClr val="000000"/>
                </a:solidFill>
                <a:latin typeface="Arial" pitchFamily="18"/>
                <a:ea typeface="DejaVu Sans" pitchFamily="2"/>
                <a:cs typeface="DejaVu Sans" pitchFamily="2"/>
              </a:rPr>
              <a:t>Introducción a los sistemas radioeléctricos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Sistemas transceptores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Antenas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Propagación no guiada</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Modelos de propagación</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Recepción de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Balance de enlace</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Planificación de enlaces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Disponibilidad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72B64A5B-0BEE-BE4C-9AAB-E2AED2B275D9}"/>
              </a:ext>
            </a:extLst>
          </p:cNvPr>
          <p:cNvSpPr>
            <a:spLocks noGrp="1"/>
          </p:cNvSpPr>
          <p:nvPr>
            <p:ph type="sldNum" sz="quarter" idx="12"/>
          </p:nvPr>
        </p:nvSpPr>
        <p:spPr/>
        <p:txBody>
          <a:bodyPr/>
          <a:lstStyle/>
          <a:p>
            <a:pPr lvl="0"/>
            <a:fld id="{149C59BF-FEE4-1E41-8037-0C12248F902A}" type="slidenum">
              <a:t>20</a:t>
            </a:fld>
            <a:endParaRPr lang="es-ES"/>
          </a:p>
        </p:txBody>
      </p:sp>
      <p:sp>
        <p:nvSpPr>
          <p:cNvPr id="2" name="Forma libre 1">
            <a:extLst>
              <a:ext uri="{FF2B5EF4-FFF2-40B4-BE49-F238E27FC236}">
                <a16:creationId xmlns:a16="http://schemas.microsoft.com/office/drawing/2014/main" id="{D8C02041-7799-3C48-A435-21BDA3193283}"/>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Frecuencias</a:t>
            </a:r>
          </a:p>
        </p:txBody>
      </p:sp>
      <p:sp>
        <p:nvSpPr>
          <p:cNvPr id="3" name="Conector recto 2">
            <a:extLst>
              <a:ext uri="{FF2B5EF4-FFF2-40B4-BE49-F238E27FC236}">
                <a16:creationId xmlns:a16="http://schemas.microsoft.com/office/drawing/2014/main" id="{C6BCF90B-C2CF-A748-BE54-68291B6FADD6}"/>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0532A06D-FF51-4F4E-91C1-8E330C188A74}"/>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6B6FA064-B4F3-2241-BFC0-2B7FD6FE72C5}"/>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836CD7E4-9419-B144-B410-861D6CF00A7A}"/>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53EC6AEB-47D4-4549-8D56-9EA5C1172B59}"/>
              </a:ext>
            </a:extLst>
          </p:cNvPr>
          <p:cNvSpPr/>
          <p:nvPr/>
        </p:nvSpPr>
        <p:spPr>
          <a:xfrm>
            <a:off x="2241360" y="1944000"/>
            <a:ext cx="3374640" cy="28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5000" rIns="90000" bIns="45000" anchor="t" anchorCtr="0" compatLnSpc="1">
            <a:no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Microondas: desde 1 GHz</a:t>
            </a:r>
          </a:p>
        </p:txBody>
      </p:sp>
      <p:graphicFrame>
        <p:nvGraphicFramePr>
          <p:cNvPr id="8" name="Objeto 7">
            <a:extLst>
              <a:ext uri="{FF2B5EF4-FFF2-40B4-BE49-F238E27FC236}">
                <a16:creationId xmlns:a16="http://schemas.microsoft.com/office/drawing/2014/main" id="{4A0AD438-56DB-A445-A3AD-917819E4A9C6}"/>
              </a:ext>
            </a:extLst>
          </p:cNvPr>
          <p:cNvGraphicFramePr/>
          <p:nvPr/>
        </p:nvGraphicFramePr>
        <p:xfrm>
          <a:off x="1368360" y="2592360"/>
          <a:ext cx="8604360" cy="5040360"/>
        </p:xfrm>
        <a:graphic>
          <a:graphicData uri="http://schemas.openxmlformats.org/presentationml/2006/ole">
            <mc:AlternateContent xmlns:mc="http://schemas.openxmlformats.org/markup-compatibility/2006">
              <mc:Choice xmlns:v="urn:schemas-microsoft-com:vml" Requires="v">
                <p:oleObj spid="_x0000_s2123" r:id="rId4" imgW="3784600" imgH="2120900" progId="">
                  <p:embed/>
                </p:oleObj>
              </mc:Choice>
              <mc:Fallback>
                <p:oleObj r:id="rId4" imgW="3784600" imgH="2120900" progId="">
                  <p:embed/>
                  <p:pic>
                    <p:nvPicPr>
                      <p:cNvPr id="0" name=""/>
                      <p:cNvPicPr/>
                      <p:nvPr/>
                    </p:nvPicPr>
                    <p:blipFill>
                      <a:blip r:embed="rId5"/>
                      <a:stretch>
                        <a:fillRect/>
                      </a:stretch>
                    </p:blipFill>
                    <p:spPr>
                      <a:xfrm>
                        <a:off x="1368360" y="2592360"/>
                        <a:ext cx="8604360" cy="5040360"/>
                      </a:xfrm>
                      <a:prstGeom prst="rect">
                        <a:avLst/>
                      </a:prstGeom>
                      <a:noFill/>
                      <a:ln>
                        <a:noFill/>
                      </a:ln>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BB59A1F7-D502-8F45-8D1B-19FD43310869}"/>
              </a:ext>
            </a:extLst>
          </p:cNvPr>
          <p:cNvSpPr>
            <a:spLocks noGrp="1"/>
          </p:cNvSpPr>
          <p:nvPr>
            <p:ph type="sldNum" sz="quarter" idx="12"/>
          </p:nvPr>
        </p:nvSpPr>
        <p:spPr/>
        <p:txBody>
          <a:bodyPr/>
          <a:lstStyle/>
          <a:p>
            <a:pPr lvl="0"/>
            <a:fld id="{A12F9E5D-9A8A-1547-A5D5-8A07F254834F}" type="slidenum">
              <a:t>21</a:t>
            </a:fld>
            <a:endParaRPr lang="es-ES"/>
          </a:p>
        </p:txBody>
      </p:sp>
      <p:sp>
        <p:nvSpPr>
          <p:cNvPr id="2" name="Forma libre 1">
            <a:extLst>
              <a:ext uri="{FF2B5EF4-FFF2-40B4-BE49-F238E27FC236}">
                <a16:creationId xmlns:a16="http://schemas.microsoft.com/office/drawing/2014/main" id="{1E995205-583D-2742-B333-1066A919C199}"/>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Conector recto 2">
            <a:extLst>
              <a:ext uri="{FF2B5EF4-FFF2-40B4-BE49-F238E27FC236}">
                <a16:creationId xmlns:a16="http://schemas.microsoft.com/office/drawing/2014/main" id="{EC25C877-70AB-BD4F-8469-9301F5ADDA8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F49C3C4B-5F85-5347-969D-62F836BF9732}"/>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A2CBC6E-BD97-0D44-84CE-DDAC5BE5484C}"/>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B00453D-9FC6-E943-AB6C-56847DABDD54}"/>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7" name="Imagen 6">
            <a:extLst>
              <a:ext uri="{FF2B5EF4-FFF2-40B4-BE49-F238E27FC236}">
                <a16:creationId xmlns:a16="http://schemas.microsoft.com/office/drawing/2014/main" id="{83329A84-B6F1-FE4F-87D3-6A6EE1C7D992}"/>
              </a:ext>
            </a:extLst>
          </p:cNvPr>
          <p:cNvPicPr>
            <a:picLocks noChangeAspect="1"/>
          </p:cNvPicPr>
          <p:nvPr/>
        </p:nvPicPr>
        <p:blipFill>
          <a:blip r:embed="rId3">
            <a:lum/>
            <a:alphaModFix/>
          </a:blip>
          <a:srcRect/>
          <a:stretch>
            <a:fillRect/>
          </a:stretch>
        </p:blipFill>
        <p:spPr>
          <a:xfrm>
            <a:off x="64800" y="1568160"/>
            <a:ext cx="10079640" cy="52034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BB59A1F7-D502-8F45-8D1B-19FD43310869}"/>
              </a:ext>
            </a:extLst>
          </p:cNvPr>
          <p:cNvSpPr>
            <a:spLocks noGrp="1"/>
          </p:cNvSpPr>
          <p:nvPr>
            <p:ph type="sldNum" sz="quarter" idx="12"/>
          </p:nvPr>
        </p:nvSpPr>
        <p:spPr/>
        <p:txBody>
          <a:bodyPr/>
          <a:lstStyle/>
          <a:p>
            <a:pPr lvl="0"/>
            <a:fld id="{A12F9E5D-9A8A-1547-A5D5-8A07F254834F}" type="slidenum">
              <a:t>22</a:t>
            </a:fld>
            <a:endParaRPr lang="es-ES"/>
          </a:p>
        </p:txBody>
      </p:sp>
      <p:sp>
        <p:nvSpPr>
          <p:cNvPr id="2" name="Forma libre 1">
            <a:extLst>
              <a:ext uri="{FF2B5EF4-FFF2-40B4-BE49-F238E27FC236}">
                <a16:creationId xmlns:a16="http://schemas.microsoft.com/office/drawing/2014/main" id="{1E995205-583D-2742-B333-1066A919C199}"/>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Introducción: Propagación</a:t>
            </a:r>
          </a:p>
        </p:txBody>
      </p:sp>
      <p:sp>
        <p:nvSpPr>
          <p:cNvPr id="3" name="Conector recto 2">
            <a:extLst>
              <a:ext uri="{FF2B5EF4-FFF2-40B4-BE49-F238E27FC236}">
                <a16:creationId xmlns:a16="http://schemas.microsoft.com/office/drawing/2014/main" id="{EC25C877-70AB-BD4F-8469-9301F5ADDA8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F49C3C4B-5F85-5347-969D-62F836BF9732}"/>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A2CBC6E-BD97-0D44-84CE-DDAC5BE5484C}"/>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B00453D-9FC6-E943-AB6C-56847DABDD54}"/>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8" name="Imagen 7">
            <a:extLst>
              <a:ext uri="{FF2B5EF4-FFF2-40B4-BE49-F238E27FC236}">
                <a16:creationId xmlns:a16="http://schemas.microsoft.com/office/drawing/2014/main" id="{3E19FD76-1542-974E-87A6-80FCE7DB08C4}"/>
              </a:ext>
            </a:extLst>
          </p:cNvPr>
          <p:cNvPicPr>
            <a:picLocks noChangeAspect="1"/>
          </p:cNvPicPr>
          <p:nvPr/>
        </p:nvPicPr>
        <p:blipFill>
          <a:blip r:embed="rId3"/>
          <a:stretch>
            <a:fillRect/>
          </a:stretch>
        </p:blipFill>
        <p:spPr>
          <a:xfrm>
            <a:off x="895320" y="1430280"/>
            <a:ext cx="7775384" cy="5662508"/>
          </a:xfrm>
          <a:prstGeom prst="rect">
            <a:avLst/>
          </a:prstGeom>
        </p:spPr>
      </p:pic>
    </p:spTree>
    <p:extLst>
      <p:ext uri="{BB962C8B-B14F-4D97-AF65-F5344CB8AC3E}">
        <p14:creationId xmlns:p14="http://schemas.microsoft.com/office/powerpoint/2010/main" val="3250186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BB59A1F7-D502-8F45-8D1B-19FD43310869}"/>
              </a:ext>
            </a:extLst>
          </p:cNvPr>
          <p:cNvSpPr>
            <a:spLocks noGrp="1"/>
          </p:cNvSpPr>
          <p:nvPr>
            <p:ph type="sldNum" sz="quarter" idx="12"/>
          </p:nvPr>
        </p:nvSpPr>
        <p:spPr/>
        <p:txBody>
          <a:bodyPr/>
          <a:lstStyle/>
          <a:p>
            <a:pPr lvl="0"/>
            <a:fld id="{A12F9E5D-9A8A-1547-A5D5-8A07F254834F}" type="slidenum">
              <a:t>23</a:t>
            </a:fld>
            <a:endParaRPr lang="es-ES"/>
          </a:p>
        </p:txBody>
      </p:sp>
      <p:sp>
        <p:nvSpPr>
          <p:cNvPr id="2" name="Forma libre 1">
            <a:extLst>
              <a:ext uri="{FF2B5EF4-FFF2-40B4-BE49-F238E27FC236}">
                <a16:creationId xmlns:a16="http://schemas.microsoft.com/office/drawing/2014/main" id="{1E995205-583D-2742-B333-1066A919C199}"/>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Introducción: Propagación</a:t>
            </a:r>
          </a:p>
        </p:txBody>
      </p:sp>
      <p:sp>
        <p:nvSpPr>
          <p:cNvPr id="3" name="Conector recto 2">
            <a:extLst>
              <a:ext uri="{FF2B5EF4-FFF2-40B4-BE49-F238E27FC236}">
                <a16:creationId xmlns:a16="http://schemas.microsoft.com/office/drawing/2014/main" id="{EC25C877-70AB-BD4F-8469-9301F5ADDA8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F49C3C4B-5F85-5347-969D-62F836BF9732}"/>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A2CBC6E-BD97-0D44-84CE-DDAC5BE5484C}"/>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B00453D-9FC6-E943-AB6C-56847DABDD54}"/>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7" name="Imagen 6">
            <a:extLst>
              <a:ext uri="{FF2B5EF4-FFF2-40B4-BE49-F238E27FC236}">
                <a16:creationId xmlns:a16="http://schemas.microsoft.com/office/drawing/2014/main" id="{63D92067-C612-114A-AF29-71AC3C241EDA}"/>
              </a:ext>
            </a:extLst>
          </p:cNvPr>
          <p:cNvPicPr>
            <a:picLocks noChangeAspect="1"/>
          </p:cNvPicPr>
          <p:nvPr/>
        </p:nvPicPr>
        <p:blipFill>
          <a:blip r:embed="rId3"/>
          <a:stretch>
            <a:fillRect/>
          </a:stretch>
        </p:blipFill>
        <p:spPr>
          <a:xfrm>
            <a:off x="1075264" y="1693716"/>
            <a:ext cx="8041068" cy="5443824"/>
          </a:xfrm>
          <a:prstGeom prst="rect">
            <a:avLst/>
          </a:prstGeom>
        </p:spPr>
      </p:pic>
    </p:spTree>
    <p:extLst>
      <p:ext uri="{BB962C8B-B14F-4D97-AF65-F5344CB8AC3E}">
        <p14:creationId xmlns:p14="http://schemas.microsoft.com/office/powerpoint/2010/main" val="3413640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BB59A1F7-D502-8F45-8D1B-19FD43310869}"/>
              </a:ext>
            </a:extLst>
          </p:cNvPr>
          <p:cNvSpPr>
            <a:spLocks noGrp="1"/>
          </p:cNvSpPr>
          <p:nvPr>
            <p:ph type="sldNum" sz="quarter" idx="12"/>
          </p:nvPr>
        </p:nvSpPr>
        <p:spPr/>
        <p:txBody>
          <a:bodyPr/>
          <a:lstStyle/>
          <a:p>
            <a:pPr lvl="0"/>
            <a:fld id="{A12F9E5D-9A8A-1547-A5D5-8A07F254834F}" type="slidenum">
              <a:t>24</a:t>
            </a:fld>
            <a:endParaRPr lang="es-ES"/>
          </a:p>
        </p:txBody>
      </p:sp>
      <p:sp>
        <p:nvSpPr>
          <p:cNvPr id="2" name="Forma libre 1">
            <a:extLst>
              <a:ext uri="{FF2B5EF4-FFF2-40B4-BE49-F238E27FC236}">
                <a16:creationId xmlns:a16="http://schemas.microsoft.com/office/drawing/2014/main" id="{1E995205-583D-2742-B333-1066A919C199}"/>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Introducción: Propagación</a:t>
            </a:r>
          </a:p>
        </p:txBody>
      </p:sp>
      <p:sp>
        <p:nvSpPr>
          <p:cNvPr id="3" name="Conector recto 2">
            <a:extLst>
              <a:ext uri="{FF2B5EF4-FFF2-40B4-BE49-F238E27FC236}">
                <a16:creationId xmlns:a16="http://schemas.microsoft.com/office/drawing/2014/main" id="{EC25C877-70AB-BD4F-8469-9301F5ADDA8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F49C3C4B-5F85-5347-969D-62F836BF9732}"/>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A2CBC6E-BD97-0D44-84CE-DDAC5BE5484C}"/>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B00453D-9FC6-E943-AB6C-56847DABDD54}"/>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8" name="Imagen 7">
            <a:extLst>
              <a:ext uri="{FF2B5EF4-FFF2-40B4-BE49-F238E27FC236}">
                <a16:creationId xmlns:a16="http://schemas.microsoft.com/office/drawing/2014/main" id="{C958798B-973D-7A44-AF9D-A5E50A3A6F57}"/>
              </a:ext>
            </a:extLst>
          </p:cNvPr>
          <p:cNvPicPr>
            <a:picLocks noChangeAspect="1"/>
          </p:cNvPicPr>
          <p:nvPr/>
        </p:nvPicPr>
        <p:blipFill>
          <a:blip r:embed="rId3"/>
          <a:stretch>
            <a:fillRect/>
          </a:stretch>
        </p:blipFill>
        <p:spPr>
          <a:xfrm>
            <a:off x="1006420" y="1414440"/>
            <a:ext cx="8420179" cy="5700483"/>
          </a:xfrm>
          <a:prstGeom prst="rect">
            <a:avLst/>
          </a:prstGeom>
        </p:spPr>
      </p:pic>
    </p:spTree>
    <p:extLst>
      <p:ext uri="{BB962C8B-B14F-4D97-AF65-F5344CB8AC3E}">
        <p14:creationId xmlns:p14="http://schemas.microsoft.com/office/powerpoint/2010/main" val="4048877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BB59A1F7-D502-8F45-8D1B-19FD43310869}"/>
              </a:ext>
            </a:extLst>
          </p:cNvPr>
          <p:cNvSpPr>
            <a:spLocks noGrp="1"/>
          </p:cNvSpPr>
          <p:nvPr>
            <p:ph type="sldNum" sz="quarter" idx="12"/>
          </p:nvPr>
        </p:nvSpPr>
        <p:spPr/>
        <p:txBody>
          <a:bodyPr/>
          <a:lstStyle/>
          <a:p>
            <a:pPr lvl="0"/>
            <a:fld id="{A12F9E5D-9A8A-1547-A5D5-8A07F254834F}" type="slidenum">
              <a:t>25</a:t>
            </a:fld>
            <a:endParaRPr lang="es-ES"/>
          </a:p>
        </p:txBody>
      </p:sp>
      <p:sp>
        <p:nvSpPr>
          <p:cNvPr id="2" name="Forma libre 1">
            <a:extLst>
              <a:ext uri="{FF2B5EF4-FFF2-40B4-BE49-F238E27FC236}">
                <a16:creationId xmlns:a16="http://schemas.microsoft.com/office/drawing/2014/main" id="{1E995205-583D-2742-B333-1066A919C199}"/>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Introducción: Propagación</a:t>
            </a:r>
          </a:p>
        </p:txBody>
      </p:sp>
      <p:sp>
        <p:nvSpPr>
          <p:cNvPr id="3" name="Conector recto 2">
            <a:extLst>
              <a:ext uri="{FF2B5EF4-FFF2-40B4-BE49-F238E27FC236}">
                <a16:creationId xmlns:a16="http://schemas.microsoft.com/office/drawing/2014/main" id="{EC25C877-70AB-BD4F-8469-9301F5ADDA8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F49C3C4B-5F85-5347-969D-62F836BF9732}"/>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A2CBC6E-BD97-0D44-84CE-DDAC5BE5484C}"/>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B00453D-9FC6-E943-AB6C-56847DABDD54}"/>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7" name="Imagen 6">
            <a:extLst>
              <a:ext uri="{FF2B5EF4-FFF2-40B4-BE49-F238E27FC236}">
                <a16:creationId xmlns:a16="http://schemas.microsoft.com/office/drawing/2014/main" id="{31B832A0-6E9E-7440-8AA5-D1AF4E2C9660}"/>
              </a:ext>
            </a:extLst>
          </p:cNvPr>
          <p:cNvPicPr>
            <a:picLocks noChangeAspect="1"/>
          </p:cNvPicPr>
          <p:nvPr/>
        </p:nvPicPr>
        <p:blipFill>
          <a:blip r:embed="rId3"/>
          <a:stretch>
            <a:fillRect/>
          </a:stretch>
        </p:blipFill>
        <p:spPr>
          <a:xfrm>
            <a:off x="1137164" y="1395359"/>
            <a:ext cx="8110156" cy="5681389"/>
          </a:xfrm>
          <a:prstGeom prst="rect">
            <a:avLst/>
          </a:prstGeom>
        </p:spPr>
      </p:pic>
    </p:spTree>
    <p:extLst>
      <p:ext uri="{BB962C8B-B14F-4D97-AF65-F5344CB8AC3E}">
        <p14:creationId xmlns:p14="http://schemas.microsoft.com/office/powerpoint/2010/main" val="1104367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C5597CA4-31A6-6D4A-B5AA-CC8D45809FE6}"/>
              </a:ext>
            </a:extLst>
          </p:cNvPr>
          <p:cNvSpPr>
            <a:spLocks noGrp="1"/>
          </p:cNvSpPr>
          <p:nvPr>
            <p:ph type="sldNum" sz="quarter" idx="12"/>
          </p:nvPr>
        </p:nvSpPr>
        <p:spPr/>
        <p:txBody>
          <a:bodyPr/>
          <a:lstStyle/>
          <a:p>
            <a:pPr lvl="0"/>
            <a:fld id="{1C780E0F-C519-464E-BBC6-8D1895034E01}" type="slidenum">
              <a:t>26</a:t>
            </a:fld>
            <a:endParaRPr lang="es-ES"/>
          </a:p>
        </p:txBody>
      </p:sp>
      <p:sp>
        <p:nvSpPr>
          <p:cNvPr id="2" name="Forma libre 1">
            <a:extLst>
              <a:ext uri="{FF2B5EF4-FFF2-40B4-BE49-F238E27FC236}">
                <a16:creationId xmlns:a16="http://schemas.microsoft.com/office/drawing/2014/main" id="{5574D782-E2CF-DE4C-AC58-7196D82AB40F}"/>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Conector recto 2">
            <a:extLst>
              <a:ext uri="{FF2B5EF4-FFF2-40B4-BE49-F238E27FC236}">
                <a16:creationId xmlns:a16="http://schemas.microsoft.com/office/drawing/2014/main" id="{629B10D0-BAFB-5948-967B-B2E8E7809617}"/>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81096D56-BE37-514B-8B10-EAB3EB3A6D5A}"/>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38E7326-F8B1-CD47-BE0A-1B8E76B019B3}"/>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91F219AC-5B3D-D34E-AC4E-590611FCBCA3}"/>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27A5F5FD-930B-8741-B43B-F1370361468B}"/>
              </a:ext>
            </a:extLst>
          </p:cNvPr>
          <p:cNvSpPr/>
          <p:nvPr/>
        </p:nvSpPr>
        <p:spPr>
          <a:xfrm>
            <a:off x="738719" y="1512000"/>
            <a:ext cx="8621279" cy="5342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CE181E"/>
                </a:solidFill>
                <a:latin typeface="Arial" pitchFamily="18"/>
                <a:ea typeface="WenQuanYi Zen Hei" pitchFamily="2"/>
                <a:cs typeface="WenQuanYi Zen Hei" pitchFamily="2"/>
              </a:rPr>
              <a:t>Factores que diferencian unas bandas de frecuencias de otras:</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Alcance (disminuye en proporción inversa a aumento de f)</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El tamaño de las antenas (idem)</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El ancho de los canales (aumenta con f)</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La forma de propagación (más “rectilínea” a mayor f)</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La necesidad o no de línea de vista; efecto de los obstáculos (se superan mejor a menor f)</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La absorción por lluvia (a determinadas f)</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El efecto de las precipitaciones atmosféricas (peor a mayor f)</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Capacidad de apuntar el haz (aumenta con la frecuencia)</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Otros…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name="page23">
    <p:spTree>
      <p:nvGrpSpPr>
        <p:cNvPr id="1" name=""/>
        <p:cNvGrpSpPr/>
        <p:nvPr/>
      </p:nvGrpSpPr>
      <p:grpSpPr>
        <a:xfrm>
          <a:off x="0" y="0"/>
          <a:ext cx="0" cy="0"/>
          <a:chOff x="0" y="0"/>
          <a:chExt cx="0" cy="0"/>
        </a:xfrm>
      </p:grpSpPr>
      <p:sp>
        <p:nvSpPr>
          <p:cNvPr id="15" name="Marcador de número de diapositiva 3">
            <a:extLst>
              <a:ext uri="{FF2B5EF4-FFF2-40B4-BE49-F238E27FC236}">
                <a16:creationId xmlns:a16="http://schemas.microsoft.com/office/drawing/2014/main" id="{0B3B73E3-CFB6-BE4A-B180-D7F1DB393E66}"/>
              </a:ext>
            </a:extLst>
          </p:cNvPr>
          <p:cNvSpPr>
            <a:spLocks noGrp="1"/>
          </p:cNvSpPr>
          <p:nvPr>
            <p:ph type="sldNum" sz="quarter" idx="12"/>
          </p:nvPr>
        </p:nvSpPr>
        <p:spPr/>
        <p:txBody>
          <a:bodyPr/>
          <a:lstStyle/>
          <a:p>
            <a:pPr lvl="0"/>
            <a:fld id="{024919CC-C43F-6E46-BDDA-B1DB17330735}" type="slidenum">
              <a:t>27</a:t>
            </a:fld>
            <a:endParaRPr lang="es-ES"/>
          </a:p>
        </p:txBody>
      </p:sp>
      <p:sp>
        <p:nvSpPr>
          <p:cNvPr id="2" name="Forma libre 1">
            <a:extLst>
              <a:ext uri="{FF2B5EF4-FFF2-40B4-BE49-F238E27FC236}">
                <a16:creationId xmlns:a16="http://schemas.microsoft.com/office/drawing/2014/main" id="{D79857D1-FB0C-A84D-8D75-DE37527E903A}"/>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Conector recto 2">
            <a:extLst>
              <a:ext uri="{FF2B5EF4-FFF2-40B4-BE49-F238E27FC236}">
                <a16:creationId xmlns:a16="http://schemas.microsoft.com/office/drawing/2014/main" id="{1429904D-0864-3C49-843F-16F35A5ED67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A01E6C1D-E86A-F446-B0B2-21CD66F724F3}"/>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BFB0E46-01F9-0C48-BDD0-8B1158505566}"/>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0A6566C0-321E-4845-90CD-CC3CC1D72FB6}"/>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5D5CC4F4-7AA1-3840-B9AC-B6D87826D3CA}"/>
              </a:ext>
            </a:extLst>
          </p:cNvPr>
          <p:cNvSpPr/>
          <p:nvPr/>
        </p:nvSpPr>
        <p:spPr>
          <a:xfrm>
            <a:off x="738719" y="1512000"/>
            <a:ext cx="8621279" cy="5342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a:ln>
                  <a:noFill/>
                </a:ln>
                <a:solidFill>
                  <a:srgbClr val="CE181E"/>
                </a:solidFill>
                <a:latin typeface="Arial" pitchFamily="18"/>
                <a:ea typeface="WenQuanYi Zen Hei" pitchFamily="2"/>
                <a:cs typeface="WenQuanYi Zen Hei" pitchFamily="2"/>
              </a:rPr>
              <a:t>Juego</a:t>
            </a:r>
            <a:r>
              <a:rPr lang="es-ES" sz="2200" b="0" i="0" u="none" strike="noStrike" baseline="0">
                <a:ln>
                  <a:noFill/>
                </a:ln>
                <a:solidFill>
                  <a:srgbClr val="CE181E"/>
                </a:solidFill>
                <a:latin typeface="Arial" pitchFamily="18"/>
                <a:ea typeface="WenQuanYi Zen Hei" pitchFamily="2"/>
                <a:cs typeface="WenQuanYi Zen Hei" pitchFamily="2"/>
              </a:rPr>
              <a:t>: auto-test de comprensión de la propagación. Planteo preguntas, a ver quién acierta más.</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200" b="0" i="0" u="none" strike="noStrike" baseline="0">
              <a:ln>
                <a:noFill/>
              </a:ln>
              <a:solidFill>
                <a:srgbClr val="CE181E"/>
              </a:solidFill>
              <a:latin typeface="Arial" pitchFamily="18"/>
              <a:ea typeface="WenQuanYi Zen Hei" pitchFamily="2"/>
              <a:cs typeface="WenQuanYi Zen Hei" pitchFamily="2"/>
            </a:endParaRPr>
          </a:p>
          <a:p>
            <a:pPr marL="0" marR="0" lvl="1"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200" b="0" i="0" u="none" strike="noStrike" baseline="0">
              <a:ln>
                <a:noFill/>
              </a:ln>
              <a:solidFill>
                <a:srgbClr val="000000"/>
              </a:solidFill>
              <a:latin typeface="Arial" pitchFamily="18"/>
              <a:ea typeface="WenQuanYi Zen Hei" pitchFamily="2"/>
              <a:cs typeface="WenQuanYi Zen Hei" pitchFamily="2"/>
            </a:endParaRPr>
          </a:p>
        </p:txBody>
      </p:sp>
      <p:pic>
        <p:nvPicPr>
          <p:cNvPr id="8" name="Imagen 7">
            <a:extLst>
              <a:ext uri="{FF2B5EF4-FFF2-40B4-BE49-F238E27FC236}">
                <a16:creationId xmlns:a16="http://schemas.microsoft.com/office/drawing/2014/main" id="{44E43FA6-BACB-4449-B981-137F3F731567}"/>
              </a:ext>
            </a:extLst>
          </p:cNvPr>
          <p:cNvPicPr>
            <a:picLocks noChangeAspect="1"/>
          </p:cNvPicPr>
          <p:nvPr/>
        </p:nvPicPr>
        <p:blipFill>
          <a:blip r:embed="rId3">
            <a:lum/>
            <a:alphaModFix/>
          </a:blip>
          <a:srcRect/>
          <a:stretch>
            <a:fillRect/>
          </a:stretch>
        </p:blipFill>
        <p:spPr>
          <a:xfrm>
            <a:off x="936000" y="2736000"/>
            <a:ext cx="2032199" cy="1248480"/>
          </a:xfrm>
          <a:prstGeom prst="rect">
            <a:avLst/>
          </a:prstGeom>
          <a:noFill/>
          <a:ln>
            <a:noFill/>
          </a:ln>
        </p:spPr>
      </p:pic>
      <p:pic>
        <p:nvPicPr>
          <p:cNvPr id="9" name="Imagen 8">
            <a:extLst>
              <a:ext uri="{FF2B5EF4-FFF2-40B4-BE49-F238E27FC236}">
                <a16:creationId xmlns:a16="http://schemas.microsoft.com/office/drawing/2014/main" id="{25EDA7BE-82B3-014B-AC2D-D4DEBDF62BC4}"/>
              </a:ext>
            </a:extLst>
          </p:cNvPr>
          <p:cNvPicPr>
            <a:picLocks noChangeAspect="1"/>
          </p:cNvPicPr>
          <p:nvPr/>
        </p:nvPicPr>
        <p:blipFill>
          <a:blip r:embed="rId4">
            <a:lum/>
            <a:alphaModFix/>
          </a:blip>
          <a:srcRect/>
          <a:stretch>
            <a:fillRect/>
          </a:stretch>
        </p:blipFill>
        <p:spPr>
          <a:xfrm>
            <a:off x="3744000" y="2736000"/>
            <a:ext cx="2032199" cy="1248480"/>
          </a:xfrm>
          <a:prstGeom prst="rect">
            <a:avLst/>
          </a:prstGeom>
          <a:noFill/>
          <a:ln>
            <a:noFill/>
          </a:ln>
        </p:spPr>
      </p:pic>
      <p:pic>
        <p:nvPicPr>
          <p:cNvPr id="10" name="Imagen 9">
            <a:extLst>
              <a:ext uri="{FF2B5EF4-FFF2-40B4-BE49-F238E27FC236}">
                <a16:creationId xmlns:a16="http://schemas.microsoft.com/office/drawing/2014/main" id="{6AEE3252-D479-A845-A830-923B34119690}"/>
              </a:ext>
            </a:extLst>
          </p:cNvPr>
          <p:cNvPicPr>
            <a:picLocks noChangeAspect="1"/>
          </p:cNvPicPr>
          <p:nvPr/>
        </p:nvPicPr>
        <p:blipFill>
          <a:blip r:embed="rId5">
            <a:lum/>
            <a:alphaModFix/>
          </a:blip>
          <a:srcRect/>
          <a:stretch>
            <a:fillRect/>
          </a:stretch>
        </p:blipFill>
        <p:spPr>
          <a:xfrm>
            <a:off x="6516000" y="2736000"/>
            <a:ext cx="2181600" cy="1296000"/>
          </a:xfrm>
          <a:prstGeom prst="rect">
            <a:avLst/>
          </a:prstGeom>
          <a:noFill/>
          <a:ln>
            <a:noFill/>
          </a:ln>
        </p:spPr>
      </p:pic>
      <p:pic>
        <p:nvPicPr>
          <p:cNvPr id="11" name="Imagen 10">
            <a:extLst>
              <a:ext uri="{FF2B5EF4-FFF2-40B4-BE49-F238E27FC236}">
                <a16:creationId xmlns:a16="http://schemas.microsoft.com/office/drawing/2014/main" id="{CB56C067-23CD-1C41-8FBD-9D0BF43945DF}"/>
              </a:ext>
            </a:extLst>
          </p:cNvPr>
          <p:cNvPicPr>
            <a:picLocks noChangeAspect="1"/>
          </p:cNvPicPr>
          <p:nvPr/>
        </p:nvPicPr>
        <p:blipFill>
          <a:blip r:embed="rId6">
            <a:lum/>
            <a:alphaModFix/>
          </a:blip>
          <a:srcRect/>
          <a:stretch>
            <a:fillRect/>
          </a:stretch>
        </p:blipFill>
        <p:spPr>
          <a:xfrm>
            <a:off x="949320" y="4700160"/>
            <a:ext cx="2018879" cy="1264319"/>
          </a:xfrm>
          <a:prstGeom prst="rect">
            <a:avLst/>
          </a:prstGeom>
          <a:noFill/>
          <a:ln>
            <a:noFill/>
          </a:ln>
        </p:spPr>
      </p:pic>
      <p:pic>
        <p:nvPicPr>
          <p:cNvPr id="12" name="Imagen 11">
            <a:extLst>
              <a:ext uri="{FF2B5EF4-FFF2-40B4-BE49-F238E27FC236}">
                <a16:creationId xmlns:a16="http://schemas.microsoft.com/office/drawing/2014/main" id="{6C2CA904-90E6-714D-99A0-03F66D991800}"/>
              </a:ext>
            </a:extLst>
          </p:cNvPr>
          <p:cNvPicPr>
            <a:picLocks noChangeAspect="1"/>
          </p:cNvPicPr>
          <p:nvPr/>
        </p:nvPicPr>
        <p:blipFill>
          <a:blip r:embed="rId7">
            <a:lum/>
            <a:alphaModFix/>
          </a:blip>
          <a:srcRect/>
          <a:stretch>
            <a:fillRect/>
          </a:stretch>
        </p:blipFill>
        <p:spPr>
          <a:xfrm>
            <a:off x="3762360" y="4718520"/>
            <a:ext cx="2033640" cy="1257480"/>
          </a:xfrm>
          <a:prstGeom prst="rect">
            <a:avLst/>
          </a:prstGeom>
          <a:noFill/>
          <a:ln>
            <a:noFill/>
          </a:ln>
        </p:spPr>
      </p:pic>
      <p:pic>
        <p:nvPicPr>
          <p:cNvPr id="13" name="Imagen 12">
            <a:extLst>
              <a:ext uri="{FF2B5EF4-FFF2-40B4-BE49-F238E27FC236}">
                <a16:creationId xmlns:a16="http://schemas.microsoft.com/office/drawing/2014/main" id="{6DA8A708-515E-364B-A62F-9BDD79C51CFA}"/>
              </a:ext>
            </a:extLst>
          </p:cNvPr>
          <p:cNvPicPr>
            <a:picLocks noChangeAspect="1"/>
          </p:cNvPicPr>
          <p:nvPr/>
        </p:nvPicPr>
        <p:blipFill>
          <a:blip r:embed="rId8">
            <a:lum/>
            <a:alphaModFix/>
          </a:blip>
          <a:srcRect/>
          <a:stretch>
            <a:fillRect/>
          </a:stretch>
        </p:blipFill>
        <p:spPr>
          <a:xfrm>
            <a:off x="6534360" y="4754520"/>
            <a:ext cx="2110319" cy="11854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name="page24">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372A95E1-0227-C546-8413-30BCC034D2B7}"/>
              </a:ext>
            </a:extLst>
          </p:cNvPr>
          <p:cNvSpPr>
            <a:spLocks noGrp="1"/>
          </p:cNvSpPr>
          <p:nvPr>
            <p:ph type="sldNum" sz="quarter" idx="12"/>
          </p:nvPr>
        </p:nvSpPr>
        <p:spPr/>
        <p:txBody>
          <a:bodyPr/>
          <a:lstStyle/>
          <a:p>
            <a:pPr lvl="0"/>
            <a:fld id="{A7F9BA4C-5221-9942-B622-BFA47C8841D8}" type="slidenum">
              <a:t>28</a:t>
            </a:fld>
            <a:endParaRPr lang="es-ES"/>
          </a:p>
        </p:txBody>
      </p:sp>
      <p:sp>
        <p:nvSpPr>
          <p:cNvPr id="2" name="Forma libre 1">
            <a:extLst>
              <a:ext uri="{FF2B5EF4-FFF2-40B4-BE49-F238E27FC236}">
                <a16:creationId xmlns:a16="http://schemas.microsoft.com/office/drawing/2014/main" id="{EE2FC535-3C8C-F04C-BFC6-5F4AAA2ED5EA}"/>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Conector recto 2">
            <a:extLst>
              <a:ext uri="{FF2B5EF4-FFF2-40B4-BE49-F238E27FC236}">
                <a16:creationId xmlns:a16="http://schemas.microsoft.com/office/drawing/2014/main" id="{93CDB099-5519-3448-A2F7-151AA013148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5A976C5C-536B-1446-BEC3-A259D2E92E82}"/>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CFCFD96-BE83-A840-8773-484BFDFE78C7}"/>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FB2D99C7-1857-A645-815E-8A09C37D37D6}"/>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7FB47CCE-1197-F847-AD31-5FFDB07E0592}"/>
              </a:ext>
            </a:extLst>
          </p:cNvPr>
          <p:cNvSpPr/>
          <p:nvPr/>
        </p:nvSpPr>
        <p:spPr>
          <a:xfrm>
            <a:off x="738719" y="1512000"/>
            <a:ext cx="8621279" cy="5342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CE181E"/>
                </a:solidFill>
                <a:latin typeface="Arial" pitchFamily="18"/>
                <a:ea typeface="WenQuanYi Zen Hei" pitchFamily="2"/>
                <a:cs typeface="WenQuanYi Zen Hei" pitchFamily="2"/>
              </a:rPr>
              <a:t>1)</a:t>
            </a:r>
            <a:r>
              <a:rPr lang="es-ES" sz="2200" b="0" i="0" u="none" strike="noStrike" baseline="0">
                <a:ln>
                  <a:noFill/>
                </a:ln>
                <a:solidFill>
                  <a:srgbClr val="000000"/>
                </a:solidFill>
                <a:latin typeface="Arial" pitchFamily="18"/>
                <a:ea typeface="WenQuanYi Zen Hei" pitchFamily="2"/>
                <a:cs typeface="WenQuanYi Zen Hei" pitchFamily="2"/>
              </a:rPr>
              <a:t> ¿Cómo se comunica un submarino por radio?</a:t>
            </a:r>
          </a:p>
          <a:p>
            <a:pPr marL="0" marR="0" lvl="2"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 Emergiendo para no estar bajo el agua; en profundidad es imposible.</a:t>
            </a:r>
          </a:p>
          <a:p>
            <a:pPr marL="0" marR="0" lvl="2"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 Igual que cualquier barco, no hay diferencia, y da igual si está en superficie o en inmersión.</a:t>
            </a:r>
          </a:p>
          <a:p>
            <a:pPr marL="0" marR="0" lvl="2"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 Muy despacito en inmersión a frecuencias extermadamente bajas; como cualquier otro barco si está en superficie.</a:t>
            </a:r>
          </a:p>
          <a:p>
            <a:pPr marL="0" marR="0" lvl="2"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WenQuanYi Zen Hei" pitchFamily="2"/>
                <a:cs typeface="WenQuanYi Zen Hei" pitchFamily="2"/>
              </a:rPr>
              <a:t> Los submarinos no usan radiocomunicación, usan sólo comunicaciones acústicas.</a:t>
            </a:r>
          </a:p>
        </p:txBody>
      </p:sp>
      <p:pic>
        <p:nvPicPr>
          <p:cNvPr id="8" name="Imagen 7">
            <a:extLst>
              <a:ext uri="{FF2B5EF4-FFF2-40B4-BE49-F238E27FC236}">
                <a16:creationId xmlns:a16="http://schemas.microsoft.com/office/drawing/2014/main" id="{1CE69313-2624-BF40-BE54-2D786B5D4468}"/>
              </a:ext>
            </a:extLst>
          </p:cNvPr>
          <p:cNvPicPr>
            <a:picLocks noChangeAspect="1"/>
          </p:cNvPicPr>
          <p:nvPr/>
        </p:nvPicPr>
        <p:blipFill>
          <a:blip r:embed="rId3">
            <a:lum/>
            <a:alphaModFix/>
          </a:blip>
          <a:srcRect/>
          <a:stretch>
            <a:fillRect/>
          </a:stretch>
        </p:blipFill>
        <p:spPr>
          <a:xfrm>
            <a:off x="3439800" y="5807520"/>
            <a:ext cx="2680200" cy="16466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name="page25">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A4560B1F-09A2-0244-B516-445829D463E6}"/>
              </a:ext>
            </a:extLst>
          </p:cNvPr>
          <p:cNvSpPr>
            <a:spLocks noGrp="1"/>
          </p:cNvSpPr>
          <p:nvPr>
            <p:ph type="sldNum" sz="quarter" idx="12"/>
          </p:nvPr>
        </p:nvSpPr>
        <p:spPr/>
        <p:txBody>
          <a:bodyPr/>
          <a:lstStyle/>
          <a:p>
            <a:pPr lvl="0"/>
            <a:fld id="{9A56AEDA-E193-9148-83FA-83920D43C272}" type="slidenum">
              <a:t>29</a:t>
            </a:fld>
            <a:endParaRPr lang="es-ES"/>
          </a:p>
        </p:txBody>
      </p:sp>
      <p:sp>
        <p:nvSpPr>
          <p:cNvPr id="2" name="Forma libre 1">
            <a:extLst>
              <a:ext uri="{FF2B5EF4-FFF2-40B4-BE49-F238E27FC236}">
                <a16:creationId xmlns:a16="http://schemas.microsoft.com/office/drawing/2014/main" id="{C9CFD38D-A563-AF46-BB31-4F79BCF5EB1E}"/>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Conector recto 2">
            <a:extLst>
              <a:ext uri="{FF2B5EF4-FFF2-40B4-BE49-F238E27FC236}">
                <a16:creationId xmlns:a16="http://schemas.microsoft.com/office/drawing/2014/main" id="{7D2BEB3E-1A4F-DF46-9B93-4831F8500DE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6FEA34A1-6F10-1647-A69D-8F2E90582B6E}"/>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908856D-59AE-2C4B-977C-6991CFB81EA9}"/>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E2406FC7-D0CB-C947-B936-B50FA19D7430}"/>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3E46F0E0-4D77-354B-9F0B-AE4353665B9F}"/>
              </a:ext>
            </a:extLst>
          </p:cNvPr>
          <p:cNvSpPr/>
          <p:nvPr/>
        </p:nvSpPr>
        <p:spPr>
          <a:xfrm>
            <a:off x="738719" y="1512000"/>
            <a:ext cx="8621279" cy="5342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CE181E"/>
                </a:solidFill>
                <a:latin typeface="Arial" pitchFamily="18"/>
                <a:ea typeface="WenQuanYi Zen Hei" pitchFamily="2"/>
                <a:cs typeface="WenQuanYi Zen Hei" pitchFamily="2"/>
              </a:rPr>
              <a:t>2) </a:t>
            </a:r>
            <a:r>
              <a:rPr lang="es-ES" sz="2200" b="0" i="0" u="none" strike="noStrike" baseline="0">
                <a:ln>
                  <a:noFill/>
                </a:ln>
                <a:solidFill>
                  <a:srgbClr val="000000"/>
                </a:solidFill>
                <a:latin typeface="Arial" pitchFamily="18"/>
                <a:ea typeface="WenQuanYi Zen Hei" pitchFamily="2"/>
                <a:cs typeface="WenQuanYi Zen Hei" pitchFamily="2"/>
              </a:rPr>
              <a:t>¿Se le habrá ocurrido a alguien usar las comunicaciones en banda HF para usos estratégicos?</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No, porque no funciona durante todo el día, no se puede apuntar la transmisión y el canal es estrecho y malo.</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Sí, porque hay usos en que el canal estrecho y malo es suficiente, se pueden articular estrategias para que sea usable todo el día y permite llegar muy lejos</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No, porque algo que llega de forma incontrolada a tantos receptores diferentes del objetivo es inseguro por definición, y la no-directividad no ofrece ninguna ventaja de seguridad.</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Sí, porque lo estrecho del canal hace que sea imposible usar esa banda para transmisión de datos, y eso paradógicamente aumenta la disponibilidad para el uso con voz.</a:t>
            </a: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200" b="0" i="0" u="none" strike="noStrike" baseline="0">
              <a:ln>
                <a:noFill/>
              </a:ln>
              <a:solidFill>
                <a:srgbClr val="000000"/>
              </a:solidFill>
              <a:latin typeface="Arial" pitchFamily="18"/>
              <a:ea typeface="WenQuanYi Zen Hei" pitchFamily="2"/>
              <a:cs typeface="WenQuanYi Zen Hei" pitchFamily="2"/>
            </a:endParaRPr>
          </a:p>
        </p:txBody>
      </p:sp>
      <p:pic>
        <p:nvPicPr>
          <p:cNvPr id="8" name="Imagen 7">
            <a:extLst>
              <a:ext uri="{FF2B5EF4-FFF2-40B4-BE49-F238E27FC236}">
                <a16:creationId xmlns:a16="http://schemas.microsoft.com/office/drawing/2014/main" id="{96C110FF-6BB9-AC47-8346-EA62E90A75C6}"/>
              </a:ext>
            </a:extLst>
          </p:cNvPr>
          <p:cNvPicPr>
            <a:picLocks noChangeAspect="1"/>
          </p:cNvPicPr>
          <p:nvPr/>
        </p:nvPicPr>
        <p:blipFill>
          <a:blip r:embed="rId3">
            <a:lum/>
            <a:alphaModFix/>
          </a:blip>
          <a:srcRect/>
          <a:stretch>
            <a:fillRect/>
          </a:stretch>
        </p:blipFill>
        <p:spPr>
          <a:xfrm>
            <a:off x="2951999" y="6103080"/>
            <a:ext cx="3133439" cy="14569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17" name="Marcador de número de diapositiva 3">
            <a:extLst>
              <a:ext uri="{FF2B5EF4-FFF2-40B4-BE49-F238E27FC236}">
                <a16:creationId xmlns:a16="http://schemas.microsoft.com/office/drawing/2014/main" id="{76125330-86C2-7445-AD94-C2FEE4344B3E}"/>
              </a:ext>
            </a:extLst>
          </p:cNvPr>
          <p:cNvSpPr>
            <a:spLocks noGrp="1"/>
          </p:cNvSpPr>
          <p:nvPr>
            <p:ph type="sldNum" sz="quarter" idx="12"/>
          </p:nvPr>
        </p:nvSpPr>
        <p:spPr/>
        <p:txBody>
          <a:bodyPr/>
          <a:lstStyle/>
          <a:p>
            <a:pPr lvl="0"/>
            <a:fld id="{A85FBCCD-8114-5B4F-AF65-7DACE6B0FCEB}" type="slidenum">
              <a:t>3</a:t>
            </a:fld>
            <a:endParaRPr lang="es-ES"/>
          </a:p>
        </p:txBody>
      </p:sp>
      <p:sp>
        <p:nvSpPr>
          <p:cNvPr id="2" name="Forma libre 1">
            <a:extLst>
              <a:ext uri="{FF2B5EF4-FFF2-40B4-BE49-F238E27FC236}">
                <a16:creationId xmlns:a16="http://schemas.microsoft.com/office/drawing/2014/main" id="{912218EE-7014-E549-A892-C437E0A82692}"/>
              </a:ext>
            </a:extLst>
          </p:cNvPr>
          <p:cNvSpPr/>
          <p:nvPr/>
        </p:nvSpPr>
        <p:spPr>
          <a:xfrm>
            <a:off x="687239" y="179280"/>
            <a:ext cx="7772400"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Forma libre 2">
            <a:extLst>
              <a:ext uri="{FF2B5EF4-FFF2-40B4-BE49-F238E27FC236}">
                <a16:creationId xmlns:a16="http://schemas.microsoft.com/office/drawing/2014/main" id="{43DFB78F-C33D-A044-92BB-5BED2BBE9F41}"/>
              </a:ext>
            </a:extLst>
          </p:cNvPr>
          <p:cNvSpPr/>
          <p:nvPr/>
        </p:nvSpPr>
        <p:spPr>
          <a:xfrm>
            <a:off x="468360" y="1555919"/>
            <a:ext cx="892800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2720" marR="0" lvl="0" indent="-333360" algn="l" hangingPunct="1">
              <a:lnSpc>
                <a:spcPct val="115000"/>
              </a:lnSpc>
              <a:spcBef>
                <a:spcPts val="598"/>
              </a:spcBef>
              <a:spcAft>
                <a:spcPts val="0"/>
              </a:spcAft>
              <a:buNone/>
              <a:tabLst>
                <a:tab pos="342720" algn="l"/>
                <a:tab pos="791639" algn="l"/>
                <a:tab pos="1240919" algn="l"/>
                <a:tab pos="1690200" algn="l"/>
                <a:tab pos="2139480" algn="l"/>
                <a:tab pos="2588760" algn="l"/>
                <a:tab pos="3038040" algn="l"/>
                <a:tab pos="3487320" algn="l"/>
                <a:tab pos="3936600" algn="l"/>
                <a:tab pos="4385879" algn="l"/>
                <a:tab pos="4835160" algn="l"/>
                <a:tab pos="5284439" algn="l"/>
                <a:tab pos="5733720" algn="l"/>
                <a:tab pos="6183000" algn="l"/>
                <a:tab pos="6632280" algn="l"/>
                <a:tab pos="7081560" algn="l"/>
                <a:tab pos="7530840" algn="l"/>
                <a:tab pos="7980120" algn="l"/>
                <a:tab pos="8429399" algn="l"/>
                <a:tab pos="8878680" algn="l"/>
                <a:tab pos="9327960" algn="l"/>
              </a:tabLst>
            </a:pPr>
            <a:r>
              <a:rPr lang="es-ES" sz="3200" b="0" i="0" u="none" strike="noStrike" baseline="0">
                <a:ln>
                  <a:noFill/>
                </a:ln>
                <a:solidFill>
                  <a:srgbClr val="000000"/>
                </a:solidFill>
                <a:latin typeface="Arial" pitchFamily="18"/>
                <a:ea typeface="WenQuanYi Zen Hei" pitchFamily="2"/>
                <a:cs typeface="WenQuanYi Zen Hei" pitchFamily="2"/>
              </a:rPr>
              <a:t>Modelo de un sistema de radiocomunicación</a:t>
            </a:r>
          </a:p>
        </p:txBody>
      </p:sp>
      <p:sp>
        <p:nvSpPr>
          <p:cNvPr id="4" name="Conector recto 3">
            <a:extLst>
              <a:ext uri="{FF2B5EF4-FFF2-40B4-BE49-F238E27FC236}">
                <a16:creationId xmlns:a16="http://schemas.microsoft.com/office/drawing/2014/main" id="{D01098BF-5F8D-074B-AA6F-F7CC06D1FD40}"/>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Conector recto 4">
            <a:extLst>
              <a:ext uri="{FF2B5EF4-FFF2-40B4-BE49-F238E27FC236}">
                <a16:creationId xmlns:a16="http://schemas.microsoft.com/office/drawing/2014/main" id="{94171435-A382-FB4A-8C91-B803A8B2DC5A}"/>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0B32DB70-E178-D14B-A38D-7D696B9AEEFC}"/>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0DBA523E-94F6-BD42-BE8D-499288BA8E93}"/>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 name="Forma libre 7">
            <a:extLst>
              <a:ext uri="{FF2B5EF4-FFF2-40B4-BE49-F238E27FC236}">
                <a16:creationId xmlns:a16="http://schemas.microsoft.com/office/drawing/2014/main" id="{5D77CA66-0B5E-9A44-B6FC-C7117F154F42}"/>
              </a:ext>
            </a:extLst>
          </p:cNvPr>
          <p:cNvSpPr/>
          <p:nvPr/>
        </p:nvSpPr>
        <p:spPr>
          <a:xfrm>
            <a:off x="2015999" y="2628000"/>
            <a:ext cx="3456000" cy="18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000">
            <a:solidFill>
              <a:srgbClr val="FF0000"/>
            </a:solidFill>
            <a:prstDash val="solid"/>
          </a:ln>
        </p:spPr>
        <p:txBody>
          <a:bodyPr wrap="square" lIns="108000" tIns="63000" rIns="108000" bIns="63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FF0000"/>
                </a:solidFill>
                <a:latin typeface="Arial" pitchFamily="18"/>
                <a:ea typeface="WenQuanYi Zen Hei" pitchFamily="2"/>
                <a:cs typeface="WenQuanYi Zen Hei" pitchFamily="2"/>
              </a:rPr>
              <a:t>TRANSMISOR</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FF0000"/>
                </a:solidFill>
                <a:latin typeface="Arial" pitchFamily="18"/>
                <a:ea typeface="WenQuanYi Zen Hei" pitchFamily="2"/>
                <a:cs typeface="WenQuanYi Zen Hei" pitchFamily="2"/>
              </a:rPr>
              <a:t>(Genera señal modulada</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FF0000"/>
                </a:solidFill>
                <a:latin typeface="Arial" pitchFamily="18"/>
                <a:ea typeface="WenQuanYi Zen Hei" pitchFamily="2"/>
                <a:cs typeface="WenQuanYi Zen Hei" pitchFamily="2"/>
              </a:rPr>
              <a:t>De alta potencia)</a:t>
            </a:r>
          </a:p>
        </p:txBody>
      </p:sp>
      <p:sp>
        <p:nvSpPr>
          <p:cNvPr id="9" name="Forma libre 8">
            <a:extLst>
              <a:ext uri="{FF2B5EF4-FFF2-40B4-BE49-F238E27FC236}">
                <a16:creationId xmlns:a16="http://schemas.microsoft.com/office/drawing/2014/main" id="{14619B52-B51F-414E-8A33-600A127F07BB}"/>
              </a:ext>
            </a:extLst>
          </p:cNvPr>
          <p:cNvSpPr/>
          <p:nvPr/>
        </p:nvSpPr>
        <p:spPr>
          <a:xfrm>
            <a:off x="1998000" y="4590000"/>
            <a:ext cx="5490000" cy="18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000">
            <a:solidFill>
              <a:srgbClr val="FF0000"/>
            </a:solidFill>
            <a:prstDash val="solid"/>
          </a:ln>
        </p:spPr>
        <p:txBody>
          <a:bodyPr wrap="square" lIns="108000" tIns="63000" rIns="108000" bIns="63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FF0000"/>
                </a:solidFill>
                <a:latin typeface="Arial" pitchFamily="18"/>
                <a:ea typeface="WenQuanYi Zen Hei" pitchFamily="2"/>
                <a:cs typeface="WenQuanYi Zen Hei" pitchFamily="2"/>
              </a:rPr>
              <a:t>RECEPTOR</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FF0000"/>
                </a:solidFill>
                <a:latin typeface="Arial" pitchFamily="18"/>
                <a:ea typeface="WenQuanYi Zen Hei" pitchFamily="2"/>
                <a:cs typeface="WenQuanYi Zen Hei" pitchFamily="2"/>
              </a:rPr>
              <a:t>(Recupera la señal)</a:t>
            </a:r>
          </a:p>
        </p:txBody>
      </p:sp>
      <p:sp>
        <p:nvSpPr>
          <p:cNvPr id="10" name="Forma libre 9">
            <a:extLst>
              <a:ext uri="{FF2B5EF4-FFF2-40B4-BE49-F238E27FC236}">
                <a16:creationId xmlns:a16="http://schemas.microsoft.com/office/drawing/2014/main" id="{C7FF2114-9450-3F48-8F5A-761214089498}"/>
              </a:ext>
            </a:extLst>
          </p:cNvPr>
          <p:cNvSpPr/>
          <p:nvPr/>
        </p:nvSpPr>
        <p:spPr>
          <a:xfrm>
            <a:off x="5544000" y="2628000"/>
            <a:ext cx="1385999" cy="18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000">
            <a:solidFill>
              <a:srgbClr val="008000"/>
            </a:solidFill>
            <a:prstDash val="solid"/>
          </a:ln>
        </p:spPr>
        <p:txBody>
          <a:bodyPr wrap="square" lIns="108000" tIns="63000" rIns="108000" bIns="63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a:ln>
                  <a:noFill/>
                </a:ln>
                <a:solidFill>
                  <a:srgbClr val="008000"/>
                </a:solidFill>
                <a:latin typeface="Arial" pitchFamily="18"/>
                <a:ea typeface="WenQuanYi Zen Hei" pitchFamily="2"/>
                <a:cs typeface="WenQuanYi Zen Hei" pitchFamily="2"/>
              </a:rPr>
              <a:t>ADAPTADOR</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a:ln>
                  <a:noFill/>
                </a:ln>
                <a:solidFill>
                  <a:srgbClr val="008000"/>
                </a:solidFill>
                <a:latin typeface="Arial" pitchFamily="18"/>
                <a:ea typeface="WenQuanYi Zen Hei" pitchFamily="2"/>
                <a:cs typeface="WenQuanYi Zen Hei" pitchFamily="2"/>
              </a:rPr>
              <a:t>AL MEDIO</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a:ln>
                  <a:noFill/>
                </a:ln>
                <a:solidFill>
                  <a:srgbClr val="008000"/>
                </a:solidFill>
                <a:latin typeface="Arial" pitchFamily="18"/>
                <a:ea typeface="WenQuanYi Zen Hei" pitchFamily="2"/>
                <a:cs typeface="WenQuanYi Zen Hei" pitchFamily="2"/>
              </a:rPr>
              <a:t>Y DIRIGE</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a:ln>
                  <a:noFill/>
                </a:ln>
                <a:solidFill>
                  <a:srgbClr val="008000"/>
                </a:solidFill>
                <a:latin typeface="Arial" pitchFamily="18"/>
                <a:ea typeface="WenQuanYi Zen Hei" pitchFamily="2"/>
                <a:cs typeface="WenQuanYi Zen Hei" pitchFamily="2"/>
              </a:rPr>
              <a:t>LA TRANSM.</a:t>
            </a:r>
          </a:p>
        </p:txBody>
      </p:sp>
      <p:sp>
        <p:nvSpPr>
          <p:cNvPr id="11" name="Forma libre 10">
            <a:extLst>
              <a:ext uri="{FF2B5EF4-FFF2-40B4-BE49-F238E27FC236}">
                <a16:creationId xmlns:a16="http://schemas.microsoft.com/office/drawing/2014/main" id="{5D743AD7-A32D-594C-BA00-3EEF9CE6BB17}"/>
              </a:ext>
            </a:extLst>
          </p:cNvPr>
          <p:cNvSpPr/>
          <p:nvPr/>
        </p:nvSpPr>
        <p:spPr>
          <a:xfrm>
            <a:off x="7578000" y="4590000"/>
            <a:ext cx="1385999" cy="18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000">
            <a:solidFill>
              <a:srgbClr val="008000"/>
            </a:solidFill>
            <a:prstDash val="solid"/>
          </a:ln>
        </p:spPr>
        <p:txBody>
          <a:bodyPr wrap="square" lIns="108000" tIns="63000" rIns="108000" bIns="63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a:ln>
                  <a:noFill/>
                </a:ln>
                <a:solidFill>
                  <a:srgbClr val="008000"/>
                </a:solidFill>
                <a:latin typeface="Arial" pitchFamily="18"/>
                <a:ea typeface="WenQuanYi Zen Hei" pitchFamily="2"/>
                <a:cs typeface="WenQuanYi Zen Hei" pitchFamily="2"/>
              </a:rPr>
              <a:t>ADAPTADOR</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a:ln>
                  <a:noFill/>
                </a:ln>
                <a:solidFill>
                  <a:srgbClr val="008000"/>
                </a:solidFill>
                <a:latin typeface="Arial" pitchFamily="18"/>
                <a:ea typeface="WenQuanYi Zen Hei" pitchFamily="2"/>
                <a:cs typeface="WenQuanYi Zen Hei" pitchFamily="2"/>
              </a:rPr>
              <a:t>AL MEDIO</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a:ln>
                  <a:noFill/>
                </a:ln>
                <a:solidFill>
                  <a:srgbClr val="008000"/>
                </a:solidFill>
                <a:latin typeface="Arial" pitchFamily="18"/>
                <a:ea typeface="WenQuanYi Zen Hei" pitchFamily="2"/>
                <a:cs typeface="WenQuanYi Zen Hei" pitchFamily="2"/>
              </a:rPr>
              <a:t>Y DIRIGE</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a:ln>
                  <a:noFill/>
                </a:ln>
                <a:solidFill>
                  <a:srgbClr val="008000"/>
                </a:solidFill>
                <a:latin typeface="Arial" pitchFamily="18"/>
                <a:ea typeface="WenQuanYi Zen Hei" pitchFamily="2"/>
                <a:cs typeface="WenQuanYi Zen Hei" pitchFamily="2"/>
              </a:rPr>
              <a:t>LA RECEPC.</a:t>
            </a:r>
          </a:p>
        </p:txBody>
      </p:sp>
      <p:sp>
        <p:nvSpPr>
          <p:cNvPr id="12" name="Forma libre 11">
            <a:extLst>
              <a:ext uri="{FF2B5EF4-FFF2-40B4-BE49-F238E27FC236}">
                <a16:creationId xmlns:a16="http://schemas.microsoft.com/office/drawing/2014/main" id="{CEEC86FC-747A-1944-BBF3-8C17FB331FD0}"/>
              </a:ext>
            </a:extLst>
          </p:cNvPr>
          <p:cNvSpPr/>
          <p:nvPr/>
        </p:nvSpPr>
        <p:spPr>
          <a:xfrm>
            <a:off x="7038000" y="2628000"/>
            <a:ext cx="1925999" cy="18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000">
            <a:solidFill>
              <a:srgbClr val="0000FF"/>
            </a:solidFill>
            <a:prstDash val="solid"/>
          </a:ln>
        </p:spPr>
        <p:txBody>
          <a:bodyPr wrap="square" lIns="108000" tIns="63000" rIns="108000" bIns="63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0000FF"/>
                </a:solidFill>
                <a:latin typeface="Arial" pitchFamily="18"/>
                <a:ea typeface="WenQuanYi Zen Hei" pitchFamily="2"/>
                <a:cs typeface="WenQuanYi Zen Hei" pitchFamily="2"/>
              </a:rPr>
              <a:t>AIRE</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0000FF"/>
                </a:solidFill>
                <a:latin typeface="Arial" pitchFamily="18"/>
                <a:ea typeface="WenQuanYi Zen Hei" pitchFamily="2"/>
                <a:cs typeface="WenQuanYi Zen Hei" pitchFamily="2"/>
              </a:rPr>
              <a:t>O</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0000FF"/>
                </a:solidFill>
                <a:latin typeface="Arial" pitchFamily="18"/>
                <a:ea typeface="WenQuanYi Zen Hei" pitchFamily="2"/>
                <a:cs typeface="WenQuanYi Zen Hei" pitchFamily="2"/>
              </a:rPr>
              <a:t>VACIO</a:t>
            </a:r>
          </a:p>
        </p:txBody>
      </p:sp>
      <p:sp>
        <p:nvSpPr>
          <p:cNvPr id="13" name="Conector recto 12">
            <a:extLst>
              <a:ext uri="{FF2B5EF4-FFF2-40B4-BE49-F238E27FC236}">
                <a16:creationId xmlns:a16="http://schemas.microsoft.com/office/drawing/2014/main" id="{62706931-13E7-3740-8050-0FE523DD0015}"/>
              </a:ext>
            </a:extLst>
          </p:cNvPr>
          <p:cNvSpPr/>
          <p:nvPr/>
        </p:nvSpPr>
        <p:spPr>
          <a:xfrm>
            <a:off x="1152000" y="3384000"/>
            <a:ext cx="863999" cy="0"/>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 name="Conector recto 13">
            <a:extLst>
              <a:ext uri="{FF2B5EF4-FFF2-40B4-BE49-F238E27FC236}">
                <a16:creationId xmlns:a16="http://schemas.microsoft.com/office/drawing/2014/main" id="{FB3BDB86-25D5-CF46-B94A-A6076F2C724D}"/>
              </a:ext>
            </a:extLst>
          </p:cNvPr>
          <p:cNvSpPr/>
          <p:nvPr/>
        </p:nvSpPr>
        <p:spPr>
          <a:xfrm flipH="1">
            <a:off x="1260000" y="5382000"/>
            <a:ext cx="719640" cy="0"/>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 name="Forma libre 14">
            <a:extLst>
              <a:ext uri="{FF2B5EF4-FFF2-40B4-BE49-F238E27FC236}">
                <a16:creationId xmlns:a16="http://schemas.microsoft.com/office/drawing/2014/main" id="{EF6DE4E9-35D9-4E49-99DD-452CEFAA2C4F}"/>
              </a:ext>
            </a:extLst>
          </p:cNvPr>
          <p:cNvSpPr/>
          <p:nvPr/>
        </p:nvSpPr>
        <p:spPr>
          <a:xfrm>
            <a:off x="8856000" y="3744000"/>
            <a:ext cx="648000" cy="1800000"/>
          </a:xfrm>
          <a:custGeom>
            <a:avLst>
              <a:gd name="f0" fmla="val 21180000"/>
              <a:gd name="f1" fmla="val 10860000"/>
              <a:gd name="f2" fmla="val 8770"/>
            </a:avLst>
            <a:gdLst>
              <a:gd name="f3" fmla="val 21600000"/>
              <a:gd name="f4" fmla="val 10800000"/>
              <a:gd name="f5" fmla="val 5400000"/>
              <a:gd name="f6" fmla="val 180"/>
              <a:gd name="f7" fmla="val w"/>
              <a:gd name="f8" fmla="val h"/>
              <a:gd name="f9" fmla="val 0"/>
              <a:gd name="f10" fmla="*/ 5419351 1 1725033"/>
              <a:gd name="f11" fmla="sqrt 2"/>
              <a:gd name="f12" fmla="*/ 10800 10800 1"/>
              <a:gd name="f13" fmla="val 10800"/>
              <a:gd name="f14" fmla="val 21599999"/>
              <a:gd name="f15" fmla="min 0 21600"/>
              <a:gd name="f16" fmla="max 0 21600"/>
              <a:gd name="f17" fmla="*/ f10 1 2"/>
              <a:gd name="f18" fmla="*/ f7 1 21600"/>
              <a:gd name="f19" fmla="*/ f8 1 21600"/>
              <a:gd name="f20" fmla="*/ f10 1 180"/>
              <a:gd name="f21" fmla="*/ f11 1 2"/>
              <a:gd name="f22" fmla="pin 0 f0 21599999"/>
              <a:gd name="f23" fmla="pin 0 f2 10800"/>
              <a:gd name="f24" fmla="pin 0 f1 21599999"/>
              <a:gd name="f25" fmla="+- f16 0 f15"/>
              <a:gd name="f26" fmla="+- 10800 f23 0"/>
              <a:gd name="f27" fmla="+- f23 0 2700"/>
              <a:gd name="f28" fmla="+- 0 0 f22"/>
              <a:gd name="f29" fmla="+- 0 0 f24"/>
              <a:gd name="f30" fmla="*/ f23 f23 1"/>
              <a:gd name="f31" fmla="*/ 0 f18 1"/>
              <a:gd name="f32" fmla="*/ 21600 f18 1"/>
              <a:gd name="f33" fmla="*/ 21600 f19 1"/>
              <a:gd name="f34" fmla="*/ 0 f19 1"/>
              <a:gd name="f35" fmla="*/ f25 1 2"/>
              <a:gd name="f36" fmla="+- 21600 0 f26"/>
              <a:gd name="f37" fmla="+- f28 f5 0"/>
              <a:gd name="f38" fmla="+- f29 f5 0"/>
              <a:gd name="f39" fmla="+- f15 f35 0"/>
              <a:gd name="f40" fmla="*/ f35 f35 1"/>
              <a:gd name="f41" fmla="*/ f37 f6 1"/>
              <a:gd name="f42" fmla="*/ f38 f6 1"/>
              <a:gd name="f43" fmla="min f26 f36"/>
              <a:gd name="f44" fmla="max f26 f36"/>
              <a:gd name="f45" fmla="*/ f41 1 f4"/>
              <a:gd name="f46" fmla="*/ f42 1 f4"/>
              <a:gd name="f47" fmla="+- f44 0 f43"/>
              <a:gd name="f48" fmla="+- 0 0 f45"/>
              <a:gd name="f49" fmla="+- 0 0 f46"/>
              <a:gd name="f50" fmla="*/ f47 1 2"/>
              <a:gd name="f51" fmla="val f48"/>
              <a:gd name="f52" fmla="val f49"/>
              <a:gd name="f53" fmla="+- f43 f50 0"/>
              <a:gd name="f54" fmla="*/ f50 f50 1"/>
              <a:gd name="f55" fmla="*/ f51 f20 1"/>
              <a:gd name="f56" fmla="*/ f52 f20 1"/>
              <a:gd name="f57" fmla="+- f52 45 0"/>
              <a:gd name="f58" fmla="*/ f51 f10 1"/>
              <a:gd name="f59" fmla="*/ f52 f10 1"/>
              <a:gd name="f60" fmla="+- 0 0 f55"/>
              <a:gd name="f61" fmla="+- 0 0 f56"/>
              <a:gd name="f62" fmla="*/ f57 f10 1"/>
              <a:gd name="f63" fmla="*/ f58 1 f6"/>
              <a:gd name="f64" fmla="*/ f59 1 f6"/>
              <a:gd name="f65" fmla="*/ f60 f4 1"/>
              <a:gd name="f66" fmla="*/ f61 f4 1"/>
              <a:gd name="f67" fmla="*/ f62 1 180"/>
              <a:gd name="f68" fmla="+- 0 0 f63"/>
              <a:gd name="f69" fmla="+- 0 0 f64"/>
              <a:gd name="f70" fmla="*/ f65 1 f10"/>
              <a:gd name="f71" fmla="*/ f66 1 f10"/>
              <a:gd name="f72" fmla="+- 0 0 f67"/>
              <a:gd name="f73" fmla="+- f68 f10 0"/>
              <a:gd name="f74" fmla="+- f69 f10 0"/>
              <a:gd name="f75" fmla="+- f70 0 f5"/>
              <a:gd name="f76" fmla="+- f71 0 f5"/>
              <a:gd name="f77" fmla="*/ f72 f4 1"/>
              <a:gd name="f78" fmla="+- f73 f17 0"/>
              <a:gd name="f79" fmla="+- f74 f17 0"/>
              <a:gd name="f80" fmla="cos 1 f75"/>
              <a:gd name="f81" fmla="sin 1 f75"/>
              <a:gd name="f82" fmla="cos 1 f76"/>
              <a:gd name="f83" fmla="sin 1 f76"/>
              <a:gd name="f84" fmla="*/ f77 1 f10"/>
              <a:gd name="f85" fmla="+- 0 0 f78"/>
              <a:gd name="f86" fmla="+- 0 0 f79"/>
              <a:gd name="f87" fmla="+- 0 0 f80"/>
              <a:gd name="f88" fmla="+- 0 0 f81"/>
              <a:gd name="f89" fmla="+- 0 0 f82"/>
              <a:gd name="f90" fmla="+- 0 0 f83"/>
              <a:gd name="f91" fmla="+- f84 0 f5"/>
              <a:gd name="f92" fmla="*/ f85 f4 1"/>
              <a:gd name="f93" fmla="*/ f86 f4 1"/>
              <a:gd name="f94" fmla="*/ 10800 f87 1"/>
              <a:gd name="f95" fmla="*/ 10800 f88 1"/>
              <a:gd name="f96" fmla="*/ 10800 f89 1"/>
              <a:gd name="f97" fmla="*/ 10800 f90 1"/>
              <a:gd name="f98" fmla="*/ f26 f87 1"/>
              <a:gd name="f99" fmla="*/ f26 f88 1"/>
              <a:gd name="f100" fmla="*/ f26 f89 1"/>
              <a:gd name="f101" fmla="*/ f26 f90 1"/>
              <a:gd name="f102" fmla="*/ 13500 f89 1"/>
              <a:gd name="f103" fmla="*/ 13500 f90 1"/>
              <a:gd name="f104" fmla="*/ f27 f89 1"/>
              <a:gd name="f105" fmla="*/ f27 f90 1"/>
              <a:gd name="f106" fmla="cos 1 f91"/>
              <a:gd name="f107" fmla="sin 1 f91"/>
              <a:gd name="f108" fmla="*/ f92 1 f10"/>
              <a:gd name="f109" fmla="*/ f93 1 f10"/>
              <a:gd name="f110" fmla="+- f94 10800 0"/>
              <a:gd name="f111" fmla="+- f95 10800 0"/>
              <a:gd name="f112" fmla="+- f96 10800 0"/>
              <a:gd name="f113" fmla="+- f97 10800 0"/>
              <a:gd name="f114" fmla="+- f98 10800 0"/>
              <a:gd name="f115" fmla="+- f99 10800 0"/>
              <a:gd name="f116" fmla="+- f100 10800 0"/>
              <a:gd name="f117" fmla="+- f101 10800 0"/>
              <a:gd name="f118" fmla="+- f102 10800 0"/>
              <a:gd name="f119" fmla="+- f103 10800 0"/>
              <a:gd name="f120" fmla="+- f104 10800 0"/>
              <a:gd name="f121" fmla="+- f105 10800 0"/>
              <a:gd name="f122" fmla="+- 0 0 f106"/>
              <a:gd name="f123" fmla="+- 0 0 f107"/>
              <a:gd name="f124" fmla="+- f108 0 f5"/>
              <a:gd name="f125" fmla="+- f109 0 f5"/>
              <a:gd name="f126" fmla="+- f121 0 f119"/>
              <a:gd name="f127" fmla="+- f120 0 f118"/>
              <a:gd name="f128" fmla="cos 1 f124"/>
              <a:gd name="f129" fmla="sin 1 f124"/>
              <a:gd name="f130" fmla="cos 1 f125"/>
              <a:gd name="f131" fmla="sin 1 f125"/>
              <a:gd name="f132" fmla="+- f117 0 f53"/>
              <a:gd name="f133" fmla="+- f116 0 f53"/>
              <a:gd name="f134" fmla="+- f115 0 f53"/>
              <a:gd name="f135" fmla="+- f114 0 f53"/>
              <a:gd name="f136" fmla="+- f111 0 f39"/>
              <a:gd name="f137" fmla="+- f110 0 f39"/>
              <a:gd name="f138" fmla="+- f113 0 f39"/>
              <a:gd name="f139" fmla="+- f112 0 f39"/>
              <a:gd name="f140" fmla="*/ f126 f126 1"/>
              <a:gd name="f141" fmla="*/ f127 f127 1"/>
              <a:gd name="f142" fmla="+- 0 0 f128"/>
              <a:gd name="f143" fmla="+- 0 0 f129"/>
              <a:gd name="f144" fmla="+- 0 0 f130"/>
              <a:gd name="f145" fmla="+- 0 0 f131"/>
              <a:gd name="f146" fmla="at2 f132 f133"/>
              <a:gd name="f147" fmla="at2 f134 f135"/>
              <a:gd name="f148" fmla="at2 f136 f137"/>
              <a:gd name="f149" fmla="at2 f138 f139"/>
              <a:gd name="f150" fmla="+- f140 f141 0"/>
              <a:gd name="f151" fmla="*/ 10800 f142 1"/>
              <a:gd name="f152" fmla="*/ 10800 f143 1"/>
              <a:gd name="f153" fmla="*/ f23 f144 1"/>
              <a:gd name="f154" fmla="*/ f23 f145 1"/>
              <a:gd name="f155" fmla="+- f146 f5 0"/>
              <a:gd name="f156" fmla="+- f147 f5 0"/>
              <a:gd name="f157" fmla="+- f148 f5 0"/>
              <a:gd name="f158" fmla="+- f149 f5 0"/>
              <a:gd name="f159" fmla="sqrt f150"/>
              <a:gd name="f160" fmla="*/ f151 f151 1"/>
              <a:gd name="f161" fmla="*/ f152 f152 1"/>
              <a:gd name="f162" fmla="*/ f153 f153 1"/>
              <a:gd name="f163" fmla="*/ f154 f154 1"/>
              <a:gd name="f164" fmla="*/ f155 f10 1"/>
              <a:gd name="f165" fmla="*/ f156 f10 1"/>
              <a:gd name="f166" fmla="*/ f157 f10 1"/>
              <a:gd name="f167" fmla="*/ f158 f10 1"/>
              <a:gd name="f168" fmla="*/ f21 f159 1"/>
              <a:gd name="f169" fmla="+- f160 f161 0"/>
              <a:gd name="f170" fmla="+- f162 f163 0"/>
              <a:gd name="f171" fmla="*/ f164 1 f4"/>
              <a:gd name="f172" fmla="*/ f165 1 f4"/>
              <a:gd name="f173" fmla="*/ f166 1 f4"/>
              <a:gd name="f174" fmla="*/ f167 1 f4"/>
              <a:gd name="f175" fmla="*/ f168 f122 1"/>
              <a:gd name="f176" fmla="*/ f168 f123 1"/>
              <a:gd name="f177" fmla="sqrt f169"/>
              <a:gd name="f178" fmla="sqrt f170"/>
              <a:gd name="f179" fmla="+- 0 0 f171"/>
              <a:gd name="f180" fmla="+- 0 0 f172"/>
              <a:gd name="f181" fmla="+- 0 0 f173"/>
              <a:gd name="f182" fmla="+- 0 0 f174"/>
              <a:gd name="f183" fmla="+- f120 f175 0"/>
              <a:gd name="f184" fmla="+- f121 f176 0"/>
              <a:gd name="f185" fmla="*/ f12 1 f177"/>
              <a:gd name="f186" fmla="*/ f30 1 f178"/>
              <a:gd name="f187" fmla="+- 0 0 f179"/>
              <a:gd name="f188" fmla="+- 0 0 f180"/>
              <a:gd name="f189" fmla="+- 0 0 f181"/>
              <a:gd name="f190" fmla="+- 0 0 f182"/>
              <a:gd name="f191" fmla="*/ f142 f185 1"/>
              <a:gd name="f192" fmla="*/ f143 f185 1"/>
              <a:gd name="f193" fmla="*/ f144 f186 1"/>
              <a:gd name="f194" fmla="*/ f145 f186 1"/>
              <a:gd name="f195" fmla="*/ f187 f4 1"/>
              <a:gd name="f196" fmla="*/ f188 f4 1"/>
              <a:gd name="f197" fmla="*/ f189 f4 1"/>
              <a:gd name="f198" fmla="*/ f190 f4 1"/>
              <a:gd name="f199" fmla="+- 10800 0 f191"/>
              <a:gd name="f200" fmla="+- 10800 0 f192"/>
              <a:gd name="f201" fmla="+- 10800 0 f193"/>
              <a:gd name="f202" fmla="+- 10800 0 f194"/>
              <a:gd name="f203" fmla="*/ f195 1 f10"/>
              <a:gd name="f204" fmla="*/ f196 1 f10"/>
              <a:gd name="f205" fmla="*/ f197 1 f10"/>
              <a:gd name="f206" fmla="*/ f198 1 f10"/>
              <a:gd name="f207" fmla="*/ f199 f18 1"/>
              <a:gd name="f208" fmla="*/ f200 f19 1"/>
              <a:gd name="f209" fmla="*/ f201 f18 1"/>
              <a:gd name="f210" fmla="*/ f202 f19 1"/>
              <a:gd name="f211" fmla="+- f203 0 f5"/>
              <a:gd name="f212" fmla="+- f204 0 f5"/>
              <a:gd name="f213" fmla="+- f205 0 f5"/>
              <a:gd name="f214" fmla="+- f206 0 f5"/>
              <a:gd name="f215" fmla="cos 1 f211"/>
              <a:gd name="f216" fmla="sin 1 f211"/>
              <a:gd name="f217" fmla="+- f212 0 f211"/>
              <a:gd name="f218" fmla="cos 1 f213"/>
              <a:gd name="f219" fmla="sin 1 f213"/>
              <a:gd name="f220" fmla="+- f214 0 f213"/>
              <a:gd name="f221" fmla="+- 0 0 f215"/>
              <a:gd name="f222" fmla="+- 0 0 f216"/>
              <a:gd name="f223" fmla="+- f217 0 f3"/>
              <a:gd name="f224" fmla="+- 0 0 f218"/>
              <a:gd name="f225" fmla="+- 0 0 f219"/>
              <a:gd name="f226" fmla="+- f220 f3 0"/>
              <a:gd name="f227" fmla="*/ f50 f221 1"/>
              <a:gd name="f228" fmla="*/ f50 f222 1"/>
              <a:gd name="f229" fmla="?: f217 f223 f217"/>
              <a:gd name="f230" fmla="*/ f35 f224 1"/>
              <a:gd name="f231" fmla="*/ f35 f225 1"/>
              <a:gd name="f232" fmla="?: f220 f220 f226"/>
              <a:gd name="f233" fmla="*/ f227 f227 1"/>
              <a:gd name="f234" fmla="*/ f228 f228 1"/>
              <a:gd name="f235" fmla="*/ f230 f230 1"/>
              <a:gd name="f236" fmla="*/ f231 f231 1"/>
              <a:gd name="f237" fmla="+- f233 f234 0"/>
              <a:gd name="f238" fmla="+- f235 f236 0"/>
              <a:gd name="f239" fmla="sqrt f237"/>
              <a:gd name="f240" fmla="sqrt f238"/>
              <a:gd name="f241" fmla="*/ f54 1 f239"/>
              <a:gd name="f242" fmla="*/ f40 1 f240"/>
              <a:gd name="f243" fmla="*/ f221 f241 1"/>
              <a:gd name="f244" fmla="*/ f222 f241 1"/>
              <a:gd name="f245" fmla="*/ f224 f242 1"/>
              <a:gd name="f246" fmla="*/ f225 f242 1"/>
              <a:gd name="f247" fmla="+- f53 0 f243"/>
              <a:gd name="f248" fmla="+- f53 0 f244"/>
              <a:gd name="f249" fmla="+- f39 0 f245"/>
              <a:gd name="f250" fmla="+- f39 0 f246"/>
            </a:gdLst>
            <a:ahLst>
              <a:ahPolar gdRefAng="f0" minAng="f9" maxAng="f14">
                <a:pos x="f207" y="f208"/>
              </a:ahPolar>
              <a:ahPolar gdRefR="f2" minR="f9" maxR="f13" gdRefAng="f1" minAng="f9" maxAng="f14">
                <a:pos x="f209" y="f210"/>
              </a:ahPolar>
            </a:ahLst>
            <a:cxnLst>
              <a:cxn ang="3cd4">
                <a:pos x="hc" y="t"/>
              </a:cxn>
              <a:cxn ang="0">
                <a:pos x="r" y="vc"/>
              </a:cxn>
              <a:cxn ang="cd4">
                <a:pos x="hc" y="b"/>
              </a:cxn>
              <a:cxn ang="cd2">
                <a:pos x="l" y="vc"/>
              </a:cxn>
            </a:cxnLst>
            <a:rect l="f31" t="f34" r="f32" b="f33"/>
            <a:pathLst>
              <a:path w="21600" h="21600">
                <a:moveTo>
                  <a:pt x="f247" y="f248"/>
                </a:moveTo>
                <a:arcTo wR="f50" hR="f50" stAng="f211" swAng="f229"/>
                <a:lnTo>
                  <a:pt x="f249" y="f250"/>
                </a:lnTo>
                <a:arcTo wR="f35" hR="f35" stAng="f213" swAng="f232"/>
                <a:lnTo>
                  <a:pt x="f119" y="f118"/>
                </a:lnTo>
                <a:lnTo>
                  <a:pt x="f184" y="f183"/>
                </a:lnTo>
                <a:lnTo>
                  <a:pt x="f121" y="f120"/>
                </a:lnTo>
                <a:close/>
              </a:path>
            </a:pathLst>
          </a:custGeom>
          <a:solidFill>
            <a:srgbClr val="CFE7F5"/>
          </a:solidFill>
          <a:ln w="0">
            <a:solidFill>
              <a:srgbClr val="808080"/>
            </a:solid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name="page26">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9C8D25DE-1E91-774D-9086-A88008004B0B}"/>
              </a:ext>
            </a:extLst>
          </p:cNvPr>
          <p:cNvSpPr>
            <a:spLocks noGrp="1"/>
          </p:cNvSpPr>
          <p:nvPr>
            <p:ph type="sldNum" sz="quarter" idx="12"/>
          </p:nvPr>
        </p:nvSpPr>
        <p:spPr/>
        <p:txBody>
          <a:bodyPr/>
          <a:lstStyle/>
          <a:p>
            <a:pPr lvl="0"/>
            <a:fld id="{4F74CA23-D9A4-FB47-9420-A25FB70EE1E6}" type="slidenum">
              <a:t>30</a:t>
            </a:fld>
            <a:endParaRPr lang="es-ES"/>
          </a:p>
        </p:txBody>
      </p:sp>
      <p:sp>
        <p:nvSpPr>
          <p:cNvPr id="2" name="Forma libre 1">
            <a:extLst>
              <a:ext uri="{FF2B5EF4-FFF2-40B4-BE49-F238E27FC236}">
                <a16:creationId xmlns:a16="http://schemas.microsoft.com/office/drawing/2014/main" id="{F91D216C-369F-AC45-8207-E6287B4DF7DD}"/>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Conector recto 2">
            <a:extLst>
              <a:ext uri="{FF2B5EF4-FFF2-40B4-BE49-F238E27FC236}">
                <a16:creationId xmlns:a16="http://schemas.microsoft.com/office/drawing/2014/main" id="{E09C4E7C-1A43-2B4B-BD7E-990A57543545}"/>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44B3D609-7798-2E43-831B-7B509505DE1C}"/>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FF661A1-51BF-5549-AD26-537E473A2FC6}"/>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55CFA1A0-F609-0644-BB2F-AF915A5FCEC4}"/>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9EE20241-EAC4-B044-876A-FA9342F421B8}"/>
              </a:ext>
            </a:extLst>
          </p:cNvPr>
          <p:cNvSpPr/>
          <p:nvPr/>
        </p:nvSpPr>
        <p:spPr>
          <a:xfrm>
            <a:off x="738719" y="1512000"/>
            <a:ext cx="8621279" cy="5342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CE181E"/>
                </a:solidFill>
                <a:latin typeface="Arial" pitchFamily="18"/>
                <a:ea typeface="WenQuanYi Zen Hei" pitchFamily="2"/>
                <a:cs typeface="WenQuanYi Zen Hei" pitchFamily="2"/>
              </a:rPr>
              <a:t>3) </a:t>
            </a:r>
            <a:r>
              <a:rPr lang="es-ES" sz="2200" b="0" i="0" u="none" strike="noStrike" baseline="0">
                <a:ln>
                  <a:noFill/>
                </a:ln>
                <a:solidFill>
                  <a:srgbClr val="000000"/>
                </a:solidFill>
                <a:latin typeface="Arial" pitchFamily="18"/>
                <a:ea typeface="WenQuanYi Zen Hei" pitchFamily="2"/>
                <a:cs typeface="WenQuanYi Zen Hei" pitchFamily="2"/>
              </a:rPr>
              <a:t>¿Se le habrá ocurrido a alguien usar WiFi para enlaces de larga distancia?</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No, porque no las interferencias impedirían la recepción, al usarse canales no licenciados que cualquiera puede usar.</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Sí, y el récord de distancia alcanzada es de más de 400 Km transmitiendo tan sólo 1W.</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No, porque las comunicaciones a larga distancia  siempre han de hacerse en bandas licenciadas por normativa.</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Sí, de hecho hay casos documentados de transmisiones WiFi a la estación espacial.</a:t>
            </a: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200" b="0" i="0" u="none" strike="noStrike" baseline="0">
              <a:ln>
                <a:noFill/>
              </a:ln>
              <a:solidFill>
                <a:srgbClr val="000000"/>
              </a:solidFill>
              <a:latin typeface="Arial" pitchFamily="18"/>
              <a:ea typeface="WenQuanYi Zen Hei" pitchFamily="2"/>
              <a:cs typeface="WenQuanYi Zen Hei" pitchFamily="2"/>
            </a:endParaRPr>
          </a:p>
        </p:txBody>
      </p:sp>
      <p:pic>
        <p:nvPicPr>
          <p:cNvPr id="8" name="Imagen 7">
            <a:extLst>
              <a:ext uri="{FF2B5EF4-FFF2-40B4-BE49-F238E27FC236}">
                <a16:creationId xmlns:a16="http://schemas.microsoft.com/office/drawing/2014/main" id="{8FC361B2-0604-024C-8E48-17AF20E55531}"/>
              </a:ext>
            </a:extLst>
          </p:cNvPr>
          <p:cNvPicPr>
            <a:picLocks noChangeAspect="1"/>
          </p:cNvPicPr>
          <p:nvPr/>
        </p:nvPicPr>
        <p:blipFill>
          <a:blip r:embed="rId3">
            <a:lum/>
            <a:alphaModFix/>
          </a:blip>
          <a:srcRect/>
          <a:stretch>
            <a:fillRect/>
          </a:stretch>
        </p:blipFill>
        <p:spPr>
          <a:xfrm>
            <a:off x="2883600" y="5372280"/>
            <a:ext cx="2948400" cy="17513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name="page27">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521D5018-41E7-ED45-AC28-9C50277ADC84}"/>
              </a:ext>
            </a:extLst>
          </p:cNvPr>
          <p:cNvSpPr>
            <a:spLocks noGrp="1"/>
          </p:cNvSpPr>
          <p:nvPr>
            <p:ph type="sldNum" sz="quarter" idx="12"/>
          </p:nvPr>
        </p:nvSpPr>
        <p:spPr/>
        <p:txBody>
          <a:bodyPr/>
          <a:lstStyle/>
          <a:p>
            <a:pPr lvl="0"/>
            <a:fld id="{366BAC31-2514-374E-84AA-9E951C1DCE4E}" type="slidenum">
              <a:t>31</a:t>
            </a:fld>
            <a:endParaRPr lang="es-ES"/>
          </a:p>
        </p:txBody>
      </p:sp>
      <p:sp>
        <p:nvSpPr>
          <p:cNvPr id="2" name="Forma libre 1">
            <a:extLst>
              <a:ext uri="{FF2B5EF4-FFF2-40B4-BE49-F238E27FC236}">
                <a16:creationId xmlns:a16="http://schemas.microsoft.com/office/drawing/2014/main" id="{7D78E304-34C1-6C42-83F3-D64601220012}"/>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Conector recto 2">
            <a:extLst>
              <a:ext uri="{FF2B5EF4-FFF2-40B4-BE49-F238E27FC236}">
                <a16:creationId xmlns:a16="http://schemas.microsoft.com/office/drawing/2014/main" id="{497213B6-415B-A74F-BBAA-44F996778D1D}"/>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C718777A-B1DC-D14A-BB91-64A8991FDC4C}"/>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03025C82-118E-BB4D-B15E-A70C2A9055B9}"/>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3FE70479-BE14-B74D-B5C2-999C119867DF}"/>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380C7925-1651-544B-A9AA-A12390CF269C}"/>
              </a:ext>
            </a:extLst>
          </p:cNvPr>
          <p:cNvSpPr/>
          <p:nvPr/>
        </p:nvSpPr>
        <p:spPr>
          <a:xfrm>
            <a:off x="738719" y="1512000"/>
            <a:ext cx="8621279" cy="5342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CE181E"/>
                </a:solidFill>
                <a:latin typeface="Arial" pitchFamily="18"/>
                <a:ea typeface="WenQuanYi Zen Hei" pitchFamily="2"/>
                <a:cs typeface="WenQuanYi Zen Hei" pitchFamily="2"/>
              </a:rPr>
              <a:t>4) </a:t>
            </a:r>
            <a:r>
              <a:rPr lang="es-ES" sz="2200" b="0" i="0" u="none" strike="noStrike" baseline="0">
                <a:ln>
                  <a:noFill/>
                </a:ln>
                <a:solidFill>
                  <a:srgbClr val="000000"/>
                </a:solidFill>
                <a:latin typeface="Arial" pitchFamily="18"/>
                <a:ea typeface="WenQuanYi Zen Hei" pitchFamily="2"/>
                <a:cs typeface="WenQuanYi Zen Hei" pitchFamily="2"/>
              </a:rPr>
              <a:t>¿Hay unas bandas de frecuencias más codiciadas que otras?</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No, porque cualquier cosa se puede hacer en cualquier banda.</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Cuando más baja sea la banda, más codiciada está, porque la propagación llega más lejos y sortea mejor los obstáculos.</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Cuanto más alta es la banda mejor, porque hay canales más anchos disponibles.</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Todas las frecuencias tienen ventajas e inconvenientes para según qué servicio, pero las “tortas” se producen sobre todo en las bandas de UHF.</a:t>
            </a: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200" b="0" i="0" u="none" strike="noStrike" baseline="0">
              <a:ln>
                <a:noFill/>
              </a:ln>
              <a:solidFill>
                <a:srgbClr val="000000"/>
              </a:solidFill>
              <a:latin typeface="Arial" pitchFamily="18"/>
              <a:ea typeface="WenQuanYi Zen Hei" pitchFamily="2"/>
              <a:cs typeface="WenQuanYi Zen Hei" pitchFamily="2"/>
            </a:endParaRPr>
          </a:p>
        </p:txBody>
      </p:sp>
      <p:pic>
        <p:nvPicPr>
          <p:cNvPr id="8" name="Imagen 7">
            <a:extLst>
              <a:ext uri="{FF2B5EF4-FFF2-40B4-BE49-F238E27FC236}">
                <a16:creationId xmlns:a16="http://schemas.microsoft.com/office/drawing/2014/main" id="{8A2EFD21-BD2C-714E-A97C-7A483DFB690A}"/>
              </a:ext>
            </a:extLst>
          </p:cNvPr>
          <p:cNvPicPr>
            <a:picLocks noChangeAspect="1"/>
          </p:cNvPicPr>
          <p:nvPr/>
        </p:nvPicPr>
        <p:blipFill>
          <a:blip r:embed="rId3">
            <a:lum/>
            <a:alphaModFix/>
          </a:blip>
          <a:srcRect/>
          <a:stretch>
            <a:fillRect/>
          </a:stretch>
        </p:blipFill>
        <p:spPr>
          <a:xfrm>
            <a:off x="3024000" y="5359680"/>
            <a:ext cx="2808000" cy="1758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name="page28">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841031FE-ECFD-6B43-A456-563436A4010D}"/>
              </a:ext>
            </a:extLst>
          </p:cNvPr>
          <p:cNvSpPr>
            <a:spLocks noGrp="1"/>
          </p:cNvSpPr>
          <p:nvPr>
            <p:ph type="sldNum" sz="quarter" idx="12"/>
          </p:nvPr>
        </p:nvSpPr>
        <p:spPr/>
        <p:txBody>
          <a:bodyPr/>
          <a:lstStyle/>
          <a:p>
            <a:pPr lvl="0"/>
            <a:fld id="{10B274B2-C7BC-DE4E-9789-899058C34D19}" type="slidenum">
              <a:t>32</a:t>
            </a:fld>
            <a:endParaRPr lang="es-ES"/>
          </a:p>
        </p:txBody>
      </p:sp>
      <p:sp>
        <p:nvSpPr>
          <p:cNvPr id="2" name="Forma libre 1">
            <a:extLst>
              <a:ext uri="{FF2B5EF4-FFF2-40B4-BE49-F238E27FC236}">
                <a16:creationId xmlns:a16="http://schemas.microsoft.com/office/drawing/2014/main" id="{F544539A-6218-7A41-AAFC-D38F589F5454}"/>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Conector recto 2">
            <a:extLst>
              <a:ext uri="{FF2B5EF4-FFF2-40B4-BE49-F238E27FC236}">
                <a16:creationId xmlns:a16="http://schemas.microsoft.com/office/drawing/2014/main" id="{C6FCA1D3-DAC4-8646-A67C-364DF622ECC1}"/>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A34A0B53-0D9A-A84F-8ABA-A878C950F493}"/>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792B7417-098A-8A41-B81A-33F21951D1B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D7C943E2-7ACE-D84E-8B2F-67E57CB16FF8}"/>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0A8B363C-88CC-0F4C-96C4-450351A031DF}"/>
              </a:ext>
            </a:extLst>
          </p:cNvPr>
          <p:cNvSpPr/>
          <p:nvPr/>
        </p:nvSpPr>
        <p:spPr>
          <a:xfrm>
            <a:off x="738719" y="1512000"/>
            <a:ext cx="8765280" cy="5342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CE181E"/>
                </a:solidFill>
                <a:latin typeface="Arial" pitchFamily="18"/>
                <a:ea typeface="WenQuanYi Zen Hei" pitchFamily="2"/>
                <a:cs typeface="WenQuanYi Zen Hei" pitchFamily="2"/>
              </a:rPr>
              <a:t>5) </a:t>
            </a:r>
            <a:r>
              <a:rPr lang="es-ES" sz="2200" b="0" i="0" u="none" strike="noStrike" baseline="0">
                <a:ln>
                  <a:noFill/>
                </a:ln>
                <a:solidFill>
                  <a:srgbClr val="000000"/>
                </a:solidFill>
                <a:latin typeface="Arial" pitchFamily="18"/>
                <a:ea typeface="WenQuanYi Zen Hei" pitchFamily="2"/>
                <a:cs typeface="WenQuanYi Zen Hei" pitchFamily="2"/>
              </a:rPr>
              <a:t>En comunicaciones por satélite es implanteable usar en general antenas omnidireccionales en las estaciones terrestres ...</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Porque todo llegaría a/desde todos los satélites, y diezmaríamos su capacidad.</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Porque al disminuir la ganancia directiva no llegaríamos tan lejos.</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Por la dificultad de instalar una antena omnidireccional en cualquier parte que no sea una superficie despejada, que no suele estar disponible.</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¿Cómo en general? Es totalmente imposible usar una antena omnidireccional para comunicaciones por satélite, y además no tiene ninguna ventaja hacerlo cuando siempre puedes apuntar al satélite y transmitir menos potencia.</a:t>
            </a:r>
          </a:p>
        </p:txBody>
      </p:sp>
      <p:pic>
        <p:nvPicPr>
          <p:cNvPr id="8" name="Imagen 7">
            <a:extLst>
              <a:ext uri="{FF2B5EF4-FFF2-40B4-BE49-F238E27FC236}">
                <a16:creationId xmlns:a16="http://schemas.microsoft.com/office/drawing/2014/main" id="{48BF9BC0-0B69-3D4F-B11C-F2134EB845D2}"/>
              </a:ext>
            </a:extLst>
          </p:cNvPr>
          <p:cNvPicPr>
            <a:picLocks noChangeAspect="1"/>
          </p:cNvPicPr>
          <p:nvPr/>
        </p:nvPicPr>
        <p:blipFill>
          <a:blip r:embed="rId3">
            <a:lum/>
            <a:alphaModFix/>
          </a:blip>
          <a:srcRect/>
          <a:stretch>
            <a:fillRect/>
          </a:stretch>
        </p:blipFill>
        <p:spPr>
          <a:xfrm>
            <a:off x="3600000" y="5745240"/>
            <a:ext cx="2619000" cy="17427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name="page29">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ED924BCD-AAA6-7E4D-9F05-297EE62ECB5D}"/>
              </a:ext>
            </a:extLst>
          </p:cNvPr>
          <p:cNvSpPr>
            <a:spLocks noGrp="1"/>
          </p:cNvSpPr>
          <p:nvPr>
            <p:ph type="sldNum" sz="quarter" idx="12"/>
          </p:nvPr>
        </p:nvSpPr>
        <p:spPr/>
        <p:txBody>
          <a:bodyPr/>
          <a:lstStyle/>
          <a:p>
            <a:pPr lvl="0"/>
            <a:fld id="{763B20A1-DBF3-0843-82CF-B20C667FDF40}" type="slidenum">
              <a:t>33</a:t>
            </a:fld>
            <a:endParaRPr lang="es-ES"/>
          </a:p>
        </p:txBody>
      </p:sp>
      <p:sp>
        <p:nvSpPr>
          <p:cNvPr id="2" name="Forma libre 1">
            <a:extLst>
              <a:ext uri="{FF2B5EF4-FFF2-40B4-BE49-F238E27FC236}">
                <a16:creationId xmlns:a16="http://schemas.microsoft.com/office/drawing/2014/main" id="{6F91BA73-C1A2-D540-9FB9-350780C5DE5F}"/>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Conector recto 2">
            <a:extLst>
              <a:ext uri="{FF2B5EF4-FFF2-40B4-BE49-F238E27FC236}">
                <a16:creationId xmlns:a16="http://schemas.microsoft.com/office/drawing/2014/main" id="{0D410B94-FC4D-C541-A3C2-430826B8550C}"/>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882D052B-A949-E24C-BBFB-075E4535CDCD}"/>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50F66197-8EDA-DB46-B174-9BE3DF87E0D3}"/>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1A1DB60-F29F-164A-8D44-E2009776C3C9}"/>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46BE10B0-7553-FA4D-9FFE-34EA1A94E5B5}"/>
              </a:ext>
            </a:extLst>
          </p:cNvPr>
          <p:cNvSpPr/>
          <p:nvPr/>
        </p:nvSpPr>
        <p:spPr>
          <a:xfrm>
            <a:off x="738719" y="1512000"/>
            <a:ext cx="8621279" cy="53427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CE181E"/>
                </a:solidFill>
                <a:latin typeface="Arial" pitchFamily="18"/>
                <a:ea typeface="WenQuanYi Zen Hei" pitchFamily="2"/>
                <a:cs typeface="WenQuanYi Zen Hei" pitchFamily="2"/>
              </a:rPr>
              <a:t>6) </a:t>
            </a:r>
            <a:r>
              <a:rPr lang="es-ES" sz="2200" b="0" i="0" u="none" strike="noStrike" baseline="0">
                <a:ln>
                  <a:noFill/>
                </a:ln>
                <a:solidFill>
                  <a:srgbClr val="000000"/>
                </a:solidFill>
                <a:latin typeface="Arial" pitchFamily="18"/>
                <a:ea typeface="WenQuanYi Zen Hei" pitchFamily="2"/>
                <a:cs typeface="WenQuanYi Zen Hei" pitchFamily="2"/>
              </a:rPr>
              <a:t>El advenimiento de 5G (quinta generación de comunicaciones móviles) requiere utilizar bandas de frecuencias...</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Como las de 4G, porque el uso es el mismo aunque la tecnología sea más vanguardista. Es decir, frecuencias en la banda de UHF.</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Lumínicas, se van a utilizar rayos infrarrojos para disponer de más capacidad, aunque eso va a suponer una densificación de la red de acceso y eso tiene a los operadores muy alarmados por el coste de las infraestructuras.</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Milimétricas, para disponer de canales más anchos y con más capacidad, a pesar del reto tecnológico para hacer a gran escala componentes que trabajen a esas frecuencias (por encima de los 30 GHz)</a:t>
            </a:r>
          </a:p>
          <a:p>
            <a:pPr marL="0" marR="0" lvl="1" indent="0" algn="l" hangingPunct="1">
              <a:lnSpc>
                <a:spcPct val="115000"/>
              </a:lnSpc>
              <a:spcBef>
                <a:spcPts val="598"/>
              </a:spcBef>
              <a:spcAft>
                <a:spcPts val="0"/>
              </a:spcAft>
              <a:buClr>
                <a:srgbClr val="000000"/>
              </a:buClr>
              <a:buSzPct val="100000"/>
              <a:buAutoNum type="alphaLcParen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Un poco de todo, porque ninguna banda ofrece todo lo que necesita esta maravillosa tecnología que está llegando.</a:t>
            </a:r>
          </a:p>
        </p:txBody>
      </p:sp>
      <p:pic>
        <p:nvPicPr>
          <p:cNvPr id="8" name="Imagen 7">
            <a:extLst>
              <a:ext uri="{FF2B5EF4-FFF2-40B4-BE49-F238E27FC236}">
                <a16:creationId xmlns:a16="http://schemas.microsoft.com/office/drawing/2014/main" id="{51DC0B2D-A5BD-AB47-AE22-01C1D9E44466}"/>
              </a:ext>
            </a:extLst>
          </p:cNvPr>
          <p:cNvPicPr>
            <a:picLocks noChangeAspect="1"/>
          </p:cNvPicPr>
          <p:nvPr/>
        </p:nvPicPr>
        <p:blipFill>
          <a:blip r:embed="rId3">
            <a:lum/>
            <a:alphaModFix/>
          </a:blip>
          <a:srcRect/>
          <a:stretch>
            <a:fillRect/>
          </a:stretch>
        </p:blipFill>
        <p:spPr>
          <a:xfrm>
            <a:off x="4248000" y="6192000"/>
            <a:ext cx="2390400" cy="1342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AE13A287-5117-9142-93FF-794E0E50EFA9}"/>
              </a:ext>
            </a:extLst>
          </p:cNvPr>
          <p:cNvSpPr>
            <a:spLocks noGrp="1"/>
          </p:cNvSpPr>
          <p:nvPr>
            <p:ph type="sldNum" sz="quarter" idx="12"/>
          </p:nvPr>
        </p:nvSpPr>
        <p:spPr/>
        <p:txBody>
          <a:bodyPr/>
          <a:lstStyle/>
          <a:p>
            <a:pPr lvl="0"/>
            <a:fld id="{D980B648-80A7-104A-9351-184B094F8619}" type="slidenum">
              <a:t>34</a:t>
            </a:fld>
            <a:endParaRPr lang="es-ES"/>
          </a:p>
        </p:txBody>
      </p:sp>
      <p:sp>
        <p:nvSpPr>
          <p:cNvPr id="2" name="Forma libre 1">
            <a:extLst>
              <a:ext uri="{FF2B5EF4-FFF2-40B4-BE49-F238E27FC236}">
                <a16:creationId xmlns:a16="http://schemas.microsoft.com/office/drawing/2014/main" id="{89DABC0F-527E-0A4C-AC96-8A493C24674A}"/>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Conector recto 2">
            <a:extLst>
              <a:ext uri="{FF2B5EF4-FFF2-40B4-BE49-F238E27FC236}">
                <a16:creationId xmlns:a16="http://schemas.microsoft.com/office/drawing/2014/main" id="{0F9BACBC-5BE2-714B-91C8-AF5B2487022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7DDD0942-100A-B54F-BADC-051A22585D99}"/>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C98F2CB0-3F02-D14A-B95C-B0862E27F965}"/>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1DD3B77F-EB8F-814C-A2A9-67C1EE568868}"/>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C29C3ECB-84AF-8A4E-AF86-882D46F68221}"/>
              </a:ext>
            </a:extLst>
          </p:cNvPr>
          <p:cNvSpPr/>
          <p:nvPr/>
        </p:nvSpPr>
        <p:spPr>
          <a:xfrm>
            <a:off x="744480" y="1604880"/>
            <a:ext cx="8229600" cy="5343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Estación terrenal</a:t>
            </a:r>
            <a:r>
              <a:rPr lang="es-ES" sz="2000" b="0" i="0" u="none" strike="noStrike" baseline="0" dirty="0">
                <a:ln>
                  <a:noFill/>
                </a:ln>
                <a:solidFill>
                  <a:srgbClr val="000000"/>
                </a:solidFill>
                <a:latin typeface="Arial" pitchFamily="18"/>
                <a:ea typeface="WenQuanYi Zen Hei" pitchFamily="2"/>
                <a:cs typeface="WenQuanYi Zen Hei" pitchFamily="2"/>
              </a:rPr>
              <a:t>: estación que transmite desde la tierra hasta otra estación terrenal (u otras).</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Estación espacial</a:t>
            </a:r>
            <a:r>
              <a:rPr lang="es-ES" sz="2000" b="0" i="0" u="none" strike="noStrike" baseline="0" dirty="0">
                <a:ln>
                  <a:noFill/>
                </a:ln>
                <a:solidFill>
                  <a:srgbClr val="000000"/>
                </a:solidFill>
                <a:latin typeface="Arial" pitchFamily="18"/>
                <a:ea typeface="WenQuanYi Zen Hei" pitchFamily="2"/>
                <a:cs typeface="WenQuanYi Zen Hei" pitchFamily="2"/>
              </a:rPr>
              <a:t>: situada en el espacio</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Estación terrena</a:t>
            </a:r>
            <a:r>
              <a:rPr lang="es-ES" sz="2000" b="0" i="0" u="none" strike="noStrike" baseline="0" dirty="0">
                <a:ln>
                  <a:noFill/>
                </a:ln>
                <a:solidFill>
                  <a:srgbClr val="000000"/>
                </a:solidFill>
                <a:latin typeface="Arial" pitchFamily="18"/>
                <a:ea typeface="WenQuanYi Zen Hei" pitchFamily="2"/>
                <a:cs typeface="WenQuanYi Zen Hei" pitchFamily="2"/>
              </a:rPr>
              <a:t>: situada en la tierra pero que establece comunicaciones con estaciones espaciales</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Estación fija</a:t>
            </a:r>
            <a:r>
              <a:rPr lang="es-ES" sz="2000" b="0" i="0" u="none" strike="noStrike" baseline="0" dirty="0">
                <a:ln>
                  <a:noFill/>
                </a:ln>
                <a:solidFill>
                  <a:srgbClr val="000000"/>
                </a:solidFill>
                <a:latin typeface="Arial" pitchFamily="18"/>
                <a:ea typeface="WenQuanYi Zen Hei" pitchFamily="2"/>
                <a:cs typeface="WenQuanYi Zen Hei" pitchFamily="2"/>
              </a:rPr>
              <a:t>: estación de servicio fijo</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Estación base</a:t>
            </a:r>
            <a:r>
              <a:rPr lang="es-ES" sz="2000" b="0" i="0" u="none" strike="noStrike" baseline="0" dirty="0">
                <a:ln>
                  <a:noFill/>
                </a:ln>
                <a:solidFill>
                  <a:srgbClr val="000000"/>
                </a:solidFill>
                <a:latin typeface="Arial" pitchFamily="18"/>
                <a:ea typeface="WenQuanYi Zen Hei" pitchFamily="2"/>
                <a:cs typeface="WenQuanYi Zen Hei" pitchFamily="2"/>
              </a:rPr>
              <a:t>: estación fija que da servicio a estaciones suscriptoras o móviles</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Estación suscriptora</a:t>
            </a:r>
            <a:r>
              <a:rPr lang="es-ES" sz="2000" b="0" i="0" u="none" strike="noStrike" baseline="0" dirty="0">
                <a:ln>
                  <a:noFill/>
                </a:ln>
                <a:solidFill>
                  <a:srgbClr val="000000"/>
                </a:solidFill>
                <a:latin typeface="Arial" pitchFamily="18"/>
                <a:ea typeface="WenQuanYi Zen Hei" pitchFamily="2"/>
                <a:cs typeface="WenQuanYi Zen Hei" pitchFamily="2"/>
              </a:rPr>
              <a:t>: estación fija empleada por usuarios finales para acceder a la red de comunicaciones</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Estación repetidora</a:t>
            </a:r>
            <a:r>
              <a:rPr lang="es-ES" sz="2000" b="0" i="0" u="none" strike="noStrike" baseline="0" dirty="0">
                <a:ln>
                  <a:noFill/>
                </a:ln>
                <a:solidFill>
                  <a:srgbClr val="000000"/>
                </a:solidFill>
                <a:latin typeface="Arial" pitchFamily="18"/>
                <a:ea typeface="WenQuanYi Zen Hei" pitchFamily="2"/>
                <a:cs typeface="WenQuanYi Zen Hei" pitchFamily="2"/>
              </a:rPr>
              <a:t>: estación intermediaria entre base y suscriptoras o móviles</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Estación móvil:</a:t>
            </a:r>
            <a:r>
              <a:rPr lang="es-ES" sz="2000" b="0" i="0" u="none" strike="noStrike" baseline="0" dirty="0">
                <a:ln>
                  <a:noFill/>
                </a:ln>
                <a:solidFill>
                  <a:srgbClr val="000000"/>
                </a:solidFill>
                <a:latin typeface="Arial" pitchFamily="18"/>
                <a:ea typeface="WenQuanYi Zen Hei" pitchFamily="2"/>
                <a:cs typeface="WenQuanYi Zen Hei" pitchFamily="2"/>
              </a:rPr>
              <a:t> estación de servicio móvil que se emplea en movimiento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76B662D8-59D2-C945-BDA7-0D835A3FC0C3}"/>
              </a:ext>
            </a:extLst>
          </p:cNvPr>
          <p:cNvSpPr>
            <a:spLocks noGrp="1"/>
          </p:cNvSpPr>
          <p:nvPr>
            <p:ph type="sldNum" sz="quarter" idx="12"/>
          </p:nvPr>
        </p:nvSpPr>
        <p:spPr/>
        <p:txBody>
          <a:bodyPr/>
          <a:lstStyle/>
          <a:p>
            <a:pPr lvl="0"/>
            <a:fld id="{D5D59A80-FD1E-594A-927F-64DD27AFD77F}" type="slidenum">
              <a:t>35</a:t>
            </a:fld>
            <a:endParaRPr lang="es-ES"/>
          </a:p>
        </p:txBody>
      </p:sp>
      <p:sp>
        <p:nvSpPr>
          <p:cNvPr id="2" name="Forma libre 1">
            <a:extLst>
              <a:ext uri="{FF2B5EF4-FFF2-40B4-BE49-F238E27FC236}">
                <a16:creationId xmlns:a16="http://schemas.microsoft.com/office/drawing/2014/main" id="{FF5D6833-3128-674B-B222-EC4842AB7B36}"/>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Tipos de enlaces radioeléctricos</a:t>
            </a:r>
          </a:p>
        </p:txBody>
      </p:sp>
      <p:sp>
        <p:nvSpPr>
          <p:cNvPr id="3" name="Conector recto 2">
            <a:extLst>
              <a:ext uri="{FF2B5EF4-FFF2-40B4-BE49-F238E27FC236}">
                <a16:creationId xmlns:a16="http://schemas.microsoft.com/office/drawing/2014/main" id="{FB3A9DEE-AE8F-EE45-8CBF-01C02E7C7305}"/>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282FE0FE-143F-324D-B68B-BDDCE655B4B9}"/>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FB0F5CC-D682-7946-9463-8630A579A22C}"/>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93F77DFA-BBCA-1F46-A80E-9A61339AA757}"/>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D4791E67-4FCF-7045-B868-2F6CC8ACDBBD}"/>
              </a:ext>
            </a:extLst>
          </p:cNvPr>
          <p:cNvSpPr/>
          <p:nvPr/>
        </p:nvSpPr>
        <p:spPr>
          <a:xfrm>
            <a:off x="647640" y="1531800"/>
            <a:ext cx="9431280" cy="56674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Punto a punto</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Usan canales en las bandas de microondas</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Habituales para </a:t>
            </a:r>
            <a:r>
              <a:rPr lang="es-ES" sz="2000" b="0" i="0" u="none" strike="noStrike" baseline="0" dirty="0" err="1">
                <a:ln>
                  <a:noFill/>
                </a:ln>
                <a:solidFill>
                  <a:srgbClr val="000000"/>
                </a:solidFill>
                <a:latin typeface="Arial" pitchFamily="18"/>
                <a:ea typeface="WenQuanYi Zen Hei" pitchFamily="2"/>
                <a:cs typeface="WenQuanYi Zen Hei" pitchFamily="2"/>
              </a:rPr>
              <a:t>backhauling</a:t>
            </a:r>
            <a:r>
              <a:rPr lang="es-ES" sz="2000" b="0" i="0" u="none" strike="noStrike" baseline="0" dirty="0">
                <a:ln>
                  <a:noFill/>
                </a:ln>
                <a:solidFill>
                  <a:srgbClr val="000000"/>
                </a:solidFill>
                <a:latin typeface="Arial" pitchFamily="18"/>
                <a:ea typeface="WenQuanYi Zen Hei" pitchFamily="2"/>
                <a:cs typeface="WenQuanYi Zen Hei" pitchFamily="2"/>
              </a:rPr>
              <a:t> (conexión de estaciones base con la infraestructura troncal) y enlaces inalámbricos de alta capacidad</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Distancias de hasta varias decenas de kilómetros</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Uso de antenas parabólicas con </a:t>
            </a:r>
            <a:r>
              <a:rPr lang="es-ES" sz="2000" b="0" i="0" u="none" strike="noStrike" baseline="0" dirty="0" err="1">
                <a:ln>
                  <a:noFill/>
                </a:ln>
                <a:solidFill>
                  <a:srgbClr val="000000"/>
                </a:solidFill>
                <a:latin typeface="Arial" pitchFamily="18"/>
                <a:ea typeface="WenQuanYi Zen Hei" pitchFamily="2"/>
                <a:cs typeface="WenQuanYi Zen Hei" pitchFamily="2"/>
              </a:rPr>
              <a:t>radomos</a:t>
            </a:r>
            <a:endParaRPr lang="es-ES" sz="2000" b="0" i="0" u="none" strike="noStrike" baseline="0" dirty="0">
              <a:ln>
                <a:noFill/>
              </a:ln>
              <a:solidFill>
                <a:srgbClr val="000000"/>
              </a:solidFill>
              <a:latin typeface="Arial" pitchFamily="18"/>
              <a:ea typeface="WenQuanYi Zen Hei" pitchFamily="2"/>
              <a:cs typeface="WenQuanYi Zen Hei" pitchFamily="2"/>
            </a:endParaRP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Capacidades de hasta pocos Gbps</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Sistemas punto a multipunto</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Sistemas celulares de acceso fijo</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Alternativa a las redes de cable para la distribución de acceso a redes bidireccionales</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Habitualmente en bandas licenciadas</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Redes móviles</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Sistemas celulares de acceso móvil.</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Principal diferencia de los anteriores: </a:t>
            </a:r>
            <a:r>
              <a:rPr lang="es-ES" sz="2000" b="0" i="0" u="none" strike="noStrike" baseline="0" dirty="0" err="1">
                <a:ln>
                  <a:noFill/>
                </a:ln>
                <a:solidFill>
                  <a:srgbClr val="000000"/>
                </a:solidFill>
                <a:latin typeface="Arial" pitchFamily="18"/>
                <a:ea typeface="WenQuanYi Zen Hei" pitchFamily="2"/>
                <a:cs typeface="WenQuanYi Zen Hei" pitchFamily="2"/>
              </a:rPr>
              <a:t>Handover</a:t>
            </a:r>
            <a:r>
              <a:rPr lang="es-ES" sz="2600" b="0" i="0" u="none" strike="noStrike" baseline="0" dirty="0">
                <a:ln>
                  <a:noFill/>
                </a:ln>
                <a:solidFill>
                  <a:srgbClr val="000000"/>
                </a:solidFill>
                <a:latin typeface="Arial" pitchFamily="18"/>
                <a:ea typeface="WenQuanYi Zen Hei" pitchFamily="2"/>
                <a:cs typeface="WenQuanYi Zen Hei" pitchFamily="2"/>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C87027ED-E461-C343-BC8C-A8E6EB472594}"/>
              </a:ext>
            </a:extLst>
          </p:cNvPr>
          <p:cNvSpPr>
            <a:spLocks noGrp="1"/>
          </p:cNvSpPr>
          <p:nvPr>
            <p:ph type="sldNum" sz="quarter" idx="12"/>
          </p:nvPr>
        </p:nvSpPr>
        <p:spPr/>
        <p:txBody>
          <a:bodyPr/>
          <a:lstStyle/>
          <a:p>
            <a:pPr lvl="0"/>
            <a:fld id="{B28F22B1-8C4C-1D4A-B163-74073DC96A7C}" type="slidenum">
              <a:t>36</a:t>
            </a:fld>
            <a:endParaRPr lang="es-ES"/>
          </a:p>
        </p:txBody>
      </p:sp>
      <p:sp>
        <p:nvSpPr>
          <p:cNvPr id="2" name="Forma libre 1">
            <a:extLst>
              <a:ext uri="{FF2B5EF4-FFF2-40B4-BE49-F238E27FC236}">
                <a16:creationId xmlns:a16="http://schemas.microsoft.com/office/drawing/2014/main" id="{7B736D2C-0D4B-D148-ABF9-3B2EB179750C}"/>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000" b="0" i="0" u="none" strike="noStrike" baseline="0">
                <a:ln>
                  <a:noFill/>
                </a:ln>
                <a:solidFill>
                  <a:srgbClr val="000000"/>
                </a:solidFill>
                <a:latin typeface="Arial" pitchFamily="18"/>
                <a:ea typeface="WenQuanYi Zen Hei" pitchFamily="2"/>
                <a:cs typeface="WenQuanYi Zen Hei" pitchFamily="2"/>
              </a:rPr>
              <a:t>Bandas de los principales servicios de radiocomunicación</a:t>
            </a:r>
          </a:p>
        </p:txBody>
      </p:sp>
      <p:sp>
        <p:nvSpPr>
          <p:cNvPr id="3" name="Conector recto 2">
            <a:extLst>
              <a:ext uri="{FF2B5EF4-FFF2-40B4-BE49-F238E27FC236}">
                <a16:creationId xmlns:a16="http://schemas.microsoft.com/office/drawing/2014/main" id="{67581F3D-98CE-3246-87DF-672C57FD0B9B}"/>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150A2F6B-6EAA-7D4A-9EDF-C649B189623A}"/>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474BB7AC-0C0F-8C4B-8E7F-911C31E6153B}"/>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D717AA75-9E0F-364C-AE14-29365DF681C8}"/>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78B4804E-80D1-4B42-A464-76123D41B7B9}"/>
              </a:ext>
            </a:extLst>
          </p:cNvPr>
          <p:cNvSpPr/>
          <p:nvPr/>
        </p:nvSpPr>
        <p:spPr>
          <a:xfrm>
            <a:off x="647640" y="1531800"/>
            <a:ext cx="9431280" cy="56674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Radiodifusión comercial</a:t>
            </a:r>
            <a:r>
              <a:rPr lang="es-ES" sz="2200" b="0" i="0" u="none" strike="noStrike" baseline="0" dirty="0">
                <a:ln>
                  <a:noFill/>
                </a:ln>
                <a:solidFill>
                  <a:srgbClr val="000000"/>
                </a:solidFill>
                <a:latin typeface="Arial" pitchFamily="18"/>
                <a:ea typeface="WenQuanYi Zen Hei" pitchFamily="2"/>
                <a:cs typeface="WenQuanYi Zen Hei" pitchFamily="2"/>
              </a:rPr>
              <a:t>: FM en VHF (87-108 MHz), salvo “onda corta” que usa AM en MF (526,5-1606,5 kHz).</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TDT:</a:t>
            </a:r>
            <a:r>
              <a:rPr lang="es-ES" sz="2200" b="0" i="0" u="none" strike="noStrike" baseline="0" dirty="0">
                <a:ln>
                  <a:noFill/>
                </a:ln>
                <a:solidFill>
                  <a:srgbClr val="000000"/>
                </a:solidFill>
                <a:latin typeface="Arial" pitchFamily="18"/>
                <a:ea typeface="WenQuanYi Zen Hei" pitchFamily="2"/>
                <a:cs typeface="WenQuanYi Zen Hei" pitchFamily="2"/>
              </a:rPr>
              <a:t> VHF/UHF (470 MHz-862 MHz)</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“White </a:t>
            </a:r>
            <a:r>
              <a:rPr lang="es-ES" sz="2200" b="1" i="0" u="none" strike="noStrike" baseline="0" dirty="0" err="1">
                <a:ln>
                  <a:noFill/>
                </a:ln>
                <a:solidFill>
                  <a:srgbClr val="000000"/>
                </a:solidFill>
                <a:latin typeface="Arial" pitchFamily="18"/>
                <a:ea typeface="WenQuanYi Zen Hei" pitchFamily="2"/>
                <a:cs typeface="WenQuanYi Zen Hei" pitchFamily="2"/>
              </a:rPr>
              <a:t>Spaces</a:t>
            </a:r>
            <a:r>
              <a:rPr lang="es-ES" sz="2200" b="1" i="0" u="none" strike="noStrike" baseline="0" dirty="0">
                <a:ln>
                  <a:noFill/>
                </a:ln>
                <a:solidFill>
                  <a:srgbClr val="000000"/>
                </a:solidFill>
                <a:latin typeface="Arial" pitchFamily="18"/>
                <a:ea typeface="WenQuanYi Zen Hei" pitchFamily="2"/>
                <a:cs typeface="WenQuanYi Zen Hei" pitchFamily="2"/>
              </a:rPr>
              <a:t>”: </a:t>
            </a:r>
            <a:r>
              <a:rPr lang="es-ES" sz="2200" b="0" i="0" u="none" strike="noStrike" baseline="0" dirty="0">
                <a:ln>
                  <a:noFill/>
                </a:ln>
                <a:solidFill>
                  <a:srgbClr val="000000"/>
                </a:solidFill>
                <a:latin typeface="Arial" pitchFamily="18"/>
                <a:ea typeface="WenQuanYi Zen Hei" pitchFamily="2"/>
                <a:cs typeface="WenQuanYi Zen Hei" pitchFamily="2"/>
              </a:rPr>
              <a:t>UHF (&lt; 1GHz)</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Comunicaciones móviles hasta 4G</a:t>
            </a:r>
            <a:r>
              <a:rPr lang="es-ES" sz="2200" b="0" i="0" u="none" strike="noStrike" baseline="0" dirty="0">
                <a:ln>
                  <a:noFill/>
                </a:ln>
                <a:solidFill>
                  <a:srgbClr val="000000"/>
                </a:solidFill>
                <a:latin typeface="Arial" pitchFamily="18"/>
                <a:ea typeface="WenQuanYi Zen Hei" pitchFamily="2"/>
                <a:cs typeface="WenQuanYi Zen Hei" pitchFamily="2"/>
              </a:rPr>
              <a:t>: entre 900 MHz y 2 GHz</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Comunicaciones móviles 5G</a:t>
            </a:r>
            <a:r>
              <a:rPr lang="es-ES" sz="2200" b="0" i="0" u="none" strike="noStrike" baseline="0" dirty="0">
                <a:ln>
                  <a:noFill/>
                </a:ln>
                <a:solidFill>
                  <a:srgbClr val="000000"/>
                </a:solidFill>
                <a:latin typeface="Arial" pitchFamily="18"/>
                <a:ea typeface="WenQuanYi Zen Hei" pitchFamily="2"/>
                <a:cs typeface="WenQuanYi Zen Hei" pitchFamily="2"/>
              </a:rPr>
              <a:t>: alguna banda de UHF, </a:t>
            </a:r>
            <a:r>
              <a:rPr lang="es-ES" sz="2200" b="0" i="0" u="none" strike="noStrike" baseline="0" dirty="0" err="1">
                <a:ln>
                  <a:noFill/>
                </a:ln>
                <a:solidFill>
                  <a:srgbClr val="000000"/>
                </a:solidFill>
                <a:latin typeface="Arial" pitchFamily="18"/>
                <a:ea typeface="WenQuanYi Zen Hei" pitchFamily="2"/>
                <a:cs typeface="WenQuanYi Zen Hei" pitchFamily="2"/>
              </a:rPr>
              <a:t>mmWave</a:t>
            </a:r>
            <a:r>
              <a:rPr lang="es-ES" sz="2200" b="0" i="0" u="none" strike="noStrike" baseline="0" dirty="0">
                <a:ln>
                  <a:noFill/>
                </a:ln>
                <a:solidFill>
                  <a:srgbClr val="000000"/>
                </a:solidFill>
                <a:latin typeface="Arial" pitchFamily="18"/>
                <a:ea typeface="WenQuanYi Zen Hei" pitchFamily="2"/>
                <a:cs typeface="WenQuanYi Zen Hei" pitchFamily="2"/>
              </a:rPr>
              <a:t>, …</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WiFi</a:t>
            </a:r>
            <a:r>
              <a:rPr lang="es-ES" sz="2200" b="0" i="0" u="none" strike="noStrike" baseline="0" dirty="0">
                <a:ln>
                  <a:noFill/>
                </a:ln>
                <a:solidFill>
                  <a:srgbClr val="000000"/>
                </a:solidFill>
                <a:latin typeface="Arial" pitchFamily="18"/>
                <a:ea typeface="WenQuanYi Zen Hei" pitchFamily="2"/>
                <a:cs typeface="WenQuanYi Zen Hei" pitchFamily="2"/>
              </a:rPr>
              <a:t>: bandas ISM de 2,4 GHz y 5 GHz</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Satélite</a:t>
            </a:r>
            <a:r>
              <a:rPr lang="es-ES" sz="2200" b="0" i="0" u="none" strike="noStrike" baseline="0" dirty="0">
                <a:ln>
                  <a:noFill/>
                </a:ln>
                <a:solidFill>
                  <a:srgbClr val="000000"/>
                </a:solidFill>
                <a:latin typeface="Arial" pitchFamily="18"/>
                <a:ea typeface="WenQuanYi Zen Hei" pitchFamily="2"/>
                <a:cs typeface="WenQuanYi Zen Hei" pitchFamily="2"/>
              </a:rPr>
              <a:t>: bandas C (4-6 GHz), </a:t>
            </a:r>
            <a:r>
              <a:rPr lang="es-ES" sz="2200" b="0" i="0" u="none" strike="noStrike" baseline="0" dirty="0" err="1">
                <a:ln>
                  <a:noFill/>
                </a:ln>
                <a:solidFill>
                  <a:srgbClr val="000000"/>
                </a:solidFill>
                <a:latin typeface="Arial" pitchFamily="18"/>
                <a:ea typeface="WenQuanYi Zen Hei" pitchFamily="2"/>
                <a:cs typeface="WenQuanYi Zen Hei" pitchFamily="2"/>
              </a:rPr>
              <a:t>Ku</a:t>
            </a:r>
            <a:r>
              <a:rPr lang="es-ES" sz="2200" b="0" i="0" u="none" strike="noStrike" baseline="0" dirty="0">
                <a:ln>
                  <a:noFill/>
                </a:ln>
                <a:solidFill>
                  <a:srgbClr val="000000"/>
                </a:solidFill>
                <a:latin typeface="Arial" pitchFamily="18"/>
                <a:ea typeface="WenQuanYi Zen Hei" pitchFamily="2"/>
                <a:cs typeface="WenQuanYi Zen Hei" pitchFamily="2"/>
              </a:rPr>
              <a:t> (12-14 GHz) y </a:t>
            </a:r>
            <a:r>
              <a:rPr lang="es-ES" sz="2200" b="0" i="0" u="none" strike="noStrike" baseline="0" dirty="0" err="1">
                <a:ln>
                  <a:noFill/>
                </a:ln>
                <a:solidFill>
                  <a:srgbClr val="000000"/>
                </a:solidFill>
                <a:latin typeface="Arial" pitchFamily="18"/>
                <a:ea typeface="WenQuanYi Zen Hei" pitchFamily="2"/>
                <a:cs typeface="WenQuanYi Zen Hei" pitchFamily="2"/>
              </a:rPr>
              <a:t>Ka</a:t>
            </a:r>
            <a:r>
              <a:rPr lang="es-ES" sz="2200" b="0" i="0" u="none" strike="noStrike" baseline="0" dirty="0">
                <a:ln>
                  <a:noFill/>
                </a:ln>
                <a:solidFill>
                  <a:srgbClr val="000000"/>
                </a:solidFill>
                <a:latin typeface="Arial" pitchFamily="18"/>
                <a:ea typeface="WenQuanYi Zen Hei" pitchFamily="2"/>
                <a:cs typeface="WenQuanYi Zen Hei" pitchFamily="2"/>
              </a:rPr>
              <a:t> (19-30 GHz)</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Radioenlaces de alta capacidad</a:t>
            </a:r>
            <a:r>
              <a:rPr lang="es-ES" sz="2200" b="0" i="0" u="none" strike="noStrike" baseline="0" dirty="0">
                <a:ln>
                  <a:noFill/>
                </a:ln>
                <a:solidFill>
                  <a:srgbClr val="000000"/>
                </a:solidFill>
                <a:latin typeface="Arial" pitchFamily="18"/>
                <a:ea typeface="WenQuanYi Zen Hei" pitchFamily="2"/>
                <a:cs typeface="WenQuanYi Zen Hei" pitchFamily="2"/>
              </a:rPr>
              <a:t>: </a:t>
            </a:r>
            <a:r>
              <a:rPr lang="es-ES" sz="2200" b="0" i="0" u="none" strike="noStrike" baseline="0" dirty="0" err="1">
                <a:ln>
                  <a:noFill/>
                </a:ln>
                <a:solidFill>
                  <a:srgbClr val="000000"/>
                </a:solidFill>
                <a:latin typeface="Arial" pitchFamily="18"/>
                <a:ea typeface="WenQuanYi Zen Hei" pitchFamily="2"/>
                <a:cs typeface="WenQuanYi Zen Hei" pitchFamily="2"/>
              </a:rPr>
              <a:t>centimétricas</a:t>
            </a:r>
            <a:r>
              <a:rPr lang="es-ES" sz="2200" b="0" i="0" u="none" strike="noStrike" baseline="0" dirty="0">
                <a:ln>
                  <a:noFill/>
                </a:ln>
                <a:solidFill>
                  <a:srgbClr val="000000"/>
                </a:solidFill>
                <a:latin typeface="Arial" pitchFamily="18"/>
                <a:ea typeface="WenQuanYi Zen Hei" pitchFamily="2"/>
                <a:cs typeface="WenQuanYi Zen Hei" pitchFamily="2"/>
              </a:rPr>
              <a:t> y milimétricas</a:t>
            </a:r>
          </a:p>
          <a:p>
            <a:pPr lvl="0">
              <a:lnSpc>
                <a:spcPct val="115000"/>
              </a:lnSpc>
              <a:spcBef>
                <a:spcPts val="59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https://</a:t>
            </a:r>
            <a:r>
              <a:rPr lang="es-ES" sz="2200" b="0" i="0" u="none" strike="noStrike" baseline="0" dirty="0" err="1">
                <a:ln>
                  <a:noFill/>
                </a:ln>
                <a:solidFill>
                  <a:srgbClr val="000000"/>
                </a:solidFill>
                <a:latin typeface="Arial" pitchFamily="18"/>
                <a:ea typeface="WenQuanYi Zen Hei" pitchFamily="2"/>
                <a:cs typeface="WenQuanYi Zen Hei" pitchFamily="2"/>
              </a:rPr>
              <a:t>www.boe.es</a:t>
            </a:r>
            <a:r>
              <a:rPr lang="es-ES" sz="2200" b="0" i="0" u="none" strike="noStrike" baseline="0" dirty="0">
                <a:ln>
                  <a:noFill/>
                </a:ln>
                <a:solidFill>
                  <a:srgbClr val="000000"/>
                </a:solidFill>
                <a:latin typeface="Arial" pitchFamily="18"/>
                <a:ea typeface="WenQuanYi Zen Hei" pitchFamily="2"/>
                <a:cs typeface="WenQuanYi Zen Hei" pitchFamily="2"/>
              </a:rPr>
              <a:t>/buscar/</a:t>
            </a:r>
            <a:r>
              <a:rPr lang="es-ES" sz="2200" b="0" i="0" u="none" strike="noStrike" baseline="0" dirty="0" err="1">
                <a:ln>
                  <a:noFill/>
                </a:ln>
                <a:solidFill>
                  <a:srgbClr val="000000"/>
                </a:solidFill>
                <a:latin typeface="Arial" pitchFamily="18"/>
                <a:ea typeface="WenQuanYi Zen Hei" pitchFamily="2"/>
                <a:cs typeface="WenQuanYi Zen Hei" pitchFamily="2"/>
              </a:rPr>
              <a:t>act.php?id</a:t>
            </a:r>
            <a:r>
              <a:rPr lang="es-ES" sz="2200" b="0" i="0" u="none" strike="noStrike" baseline="0" dirty="0">
                <a:ln>
                  <a:noFill/>
                </a:ln>
                <a:solidFill>
                  <a:srgbClr val="000000"/>
                </a:solidFill>
                <a:latin typeface="Arial" pitchFamily="18"/>
                <a:ea typeface="WenQuanYi Zen Hei" pitchFamily="2"/>
                <a:cs typeface="WenQuanYi Zen Hei" pitchFamily="2"/>
              </a:rPr>
              <a:t>=BOE-A-2017-12318</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page33">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F2581734-9B55-024C-9069-8D17024FB1EC}"/>
              </a:ext>
            </a:extLst>
          </p:cNvPr>
          <p:cNvSpPr>
            <a:spLocks noGrp="1"/>
          </p:cNvSpPr>
          <p:nvPr>
            <p:ph type="sldNum" sz="quarter" idx="12"/>
          </p:nvPr>
        </p:nvSpPr>
        <p:spPr/>
        <p:txBody>
          <a:bodyPr/>
          <a:lstStyle/>
          <a:p>
            <a:pPr lvl="0"/>
            <a:fld id="{6D6F18C2-C81B-3140-A63C-AC4E5C5BE1FC}" type="slidenum">
              <a:t>37</a:t>
            </a:fld>
            <a:endParaRPr lang="es-ES"/>
          </a:p>
        </p:txBody>
      </p:sp>
      <p:sp>
        <p:nvSpPr>
          <p:cNvPr id="2" name="Título 1">
            <a:extLst>
              <a:ext uri="{FF2B5EF4-FFF2-40B4-BE49-F238E27FC236}">
                <a16:creationId xmlns:a16="http://schemas.microsoft.com/office/drawing/2014/main" id="{0621A5C5-9002-0847-8BD2-35DF976F808D}"/>
              </a:ext>
            </a:extLst>
          </p:cNvPr>
          <p:cNvSpPr txBox="1">
            <a:spLocks noGrp="1"/>
          </p:cNvSpPr>
          <p:nvPr>
            <p:ph type="title" idx="4294967295"/>
          </p:nvPr>
        </p:nvSpPr>
        <p:spPr>
          <a:xfrm>
            <a:off x="502920" y="301680"/>
            <a:ext cx="9070920" cy="1262520"/>
          </a:xfrm>
        </p:spPr>
        <p:txBody>
          <a:bodyPr wrap="square" tIns="38880">
            <a:spAutoFit/>
          </a:bodyPr>
          <a:lstStyle/>
          <a:p>
            <a:pPr lvl="0" hangingPunct="1"/>
            <a:r>
              <a:rPr lang="es-ES"/>
              <a:t>Contenidos</a:t>
            </a:r>
          </a:p>
        </p:txBody>
      </p:sp>
      <p:sp>
        <p:nvSpPr>
          <p:cNvPr id="3" name="Conector recto 2">
            <a:extLst>
              <a:ext uri="{FF2B5EF4-FFF2-40B4-BE49-F238E27FC236}">
                <a16:creationId xmlns:a16="http://schemas.microsoft.com/office/drawing/2014/main" id="{014705CF-01EF-2B40-95BE-A1C189FF090F}"/>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0F2415C0-94B0-F24A-AE58-6F0B10464909}"/>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D81038EB-F72C-1E4E-8ED7-A4BF692F25D4}"/>
              </a:ext>
            </a:extLst>
          </p:cNvPr>
          <p:cNvSpPr/>
          <p:nvPr/>
        </p:nvSpPr>
        <p:spPr>
          <a:xfrm>
            <a:off x="684359" y="1476360"/>
            <a:ext cx="21564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64F82996-0D7B-3C41-A7E5-0C8241979767}"/>
              </a:ext>
            </a:extLst>
          </p:cNvPr>
          <p:cNvSpPr/>
          <p:nvPr/>
        </p:nvSpPr>
        <p:spPr>
          <a:xfrm>
            <a:off x="503280" y="1547640"/>
            <a:ext cx="287280" cy="252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814C83F3-3463-D043-B522-D6292AF90DB9}"/>
              </a:ext>
            </a:extLst>
          </p:cNvPr>
          <p:cNvSpPr/>
          <p:nvPr/>
        </p:nvSpPr>
        <p:spPr>
          <a:xfrm>
            <a:off x="755639" y="2087640"/>
            <a:ext cx="8783640" cy="5167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Introducción a los sistemas radioeléctricos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i="0" u="none" strike="noStrike" baseline="0">
                <a:ln>
                  <a:noFill/>
                </a:ln>
                <a:solidFill>
                  <a:srgbClr val="000000"/>
                </a:solidFill>
                <a:latin typeface="Arial" pitchFamily="18"/>
                <a:ea typeface="DejaVu Sans" pitchFamily="2"/>
                <a:cs typeface="DejaVu Sans" pitchFamily="2"/>
              </a:rPr>
              <a:t>Sistemas transceptores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Antenas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Propagación no guiada</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Modelos de propagación</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Recepción de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Balance de enlace</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Planificación de enlaces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Disponibilidad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page34">
    <p:spTree>
      <p:nvGrpSpPr>
        <p:cNvPr id="1" name=""/>
        <p:cNvGrpSpPr/>
        <p:nvPr/>
      </p:nvGrpSpPr>
      <p:grpSpPr>
        <a:xfrm>
          <a:off x="0" y="0"/>
          <a:ext cx="0" cy="0"/>
          <a:chOff x="0" y="0"/>
          <a:chExt cx="0" cy="0"/>
        </a:xfrm>
      </p:grpSpPr>
      <p:sp>
        <p:nvSpPr>
          <p:cNvPr id="13" name="Marcador de número de diapositiva 3">
            <a:extLst>
              <a:ext uri="{FF2B5EF4-FFF2-40B4-BE49-F238E27FC236}">
                <a16:creationId xmlns:a16="http://schemas.microsoft.com/office/drawing/2014/main" id="{F145B071-57DB-1A41-98B3-8A0B1DBAD088}"/>
              </a:ext>
            </a:extLst>
          </p:cNvPr>
          <p:cNvSpPr>
            <a:spLocks noGrp="1"/>
          </p:cNvSpPr>
          <p:nvPr>
            <p:ph type="sldNum" sz="quarter" idx="12"/>
          </p:nvPr>
        </p:nvSpPr>
        <p:spPr/>
        <p:txBody>
          <a:bodyPr/>
          <a:lstStyle/>
          <a:p>
            <a:pPr lvl="0"/>
            <a:fld id="{3943B76C-D212-C84E-B89A-BEBAC34EF9C6}" type="slidenum">
              <a:t>38</a:t>
            </a:fld>
            <a:endParaRPr lang="es-ES"/>
          </a:p>
        </p:txBody>
      </p:sp>
      <p:sp>
        <p:nvSpPr>
          <p:cNvPr id="2" name="Conector recto 1">
            <a:extLst>
              <a:ext uri="{FF2B5EF4-FFF2-40B4-BE49-F238E27FC236}">
                <a16:creationId xmlns:a16="http://schemas.microsoft.com/office/drawing/2014/main" id="{CD4B2822-5BE9-6544-9DB7-6C5B7DCE3F7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94C48E5-E9CB-5949-8E01-C599BE1A768E}"/>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F6BD094B-ACEA-694D-AEC3-66586813194E}"/>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700A6BCE-3CEA-3F45-89BC-556D5D091089}"/>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C85C9CBB-6ADD-D141-A9BD-9EB29DD992CE}"/>
              </a:ext>
            </a:extLst>
          </p:cNvPr>
          <p:cNvSpPr/>
          <p:nvPr/>
        </p:nvSpPr>
        <p:spPr>
          <a:xfrm>
            <a:off x="757080" y="-162000"/>
            <a:ext cx="8568000" cy="1478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Transceptores radio</a:t>
            </a:r>
          </a:p>
        </p:txBody>
      </p:sp>
      <p:sp>
        <p:nvSpPr>
          <p:cNvPr id="7" name="Forma libre 6">
            <a:extLst>
              <a:ext uri="{FF2B5EF4-FFF2-40B4-BE49-F238E27FC236}">
                <a16:creationId xmlns:a16="http://schemas.microsoft.com/office/drawing/2014/main" id="{55ED5D58-9C72-794E-B5B3-65C736EA7D6F}"/>
              </a:ext>
            </a:extLst>
          </p:cNvPr>
          <p:cNvSpPr/>
          <p:nvPr/>
        </p:nvSpPr>
        <p:spPr>
          <a:xfrm>
            <a:off x="736200" y="1728719"/>
            <a:ext cx="8551799" cy="286450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spAutoFit/>
          </a:bodyPr>
          <a:lstStyle/>
          <a:p>
            <a:pPr marL="0" marR="0" lvl="0" indent="0" algn="l" rtl="0" hangingPunct="1">
              <a:lnSpc>
                <a:spcPct val="100000"/>
              </a:lnSpc>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t>
            </a:r>
            <a:r>
              <a:rPr lang="es-ES" sz="2000" b="1" i="0" u="none" strike="noStrike" baseline="0" dirty="0">
                <a:ln>
                  <a:noFill/>
                </a:ln>
                <a:solidFill>
                  <a:srgbClr val="000000"/>
                </a:solidFill>
                <a:latin typeface="Arial" pitchFamily="18"/>
                <a:ea typeface="DejaVu Sans" pitchFamily="2"/>
                <a:cs typeface="DejaVu Sans" pitchFamily="2"/>
              </a:rPr>
              <a:t>Terminal radio</a:t>
            </a:r>
          </a:p>
          <a:p>
            <a:pPr marL="0" marR="0" lvl="1"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Sistema de transmisión (transmisor), de recepción (receptor) o ambas (transceptor)</a:t>
            </a:r>
          </a:p>
          <a:p>
            <a:pPr marL="0" marR="0" lvl="1"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Ubicación: a veces con el usuario, a veces en altura con la antena, y a veces parte y parte: IDU (parte de interior) y ODU (parte de exterior)</a:t>
            </a:r>
          </a:p>
          <a:p>
            <a:pPr marL="0" marR="0" lvl="1"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Alimentación eléctrica (directa o a través del cable de red - </a:t>
            </a:r>
            <a:r>
              <a:rPr lang="es-ES" sz="2000" b="0" i="0" u="none" strike="noStrike" baseline="0" dirty="0" err="1">
                <a:ln>
                  <a:noFill/>
                </a:ln>
                <a:solidFill>
                  <a:srgbClr val="000000"/>
                </a:solidFill>
                <a:latin typeface="Arial" pitchFamily="18"/>
                <a:ea typeface="DejaVu Sans" pitchFamily="2"/>
                <a:cs typeface="DejaVu Sans" pitchFamily="2"/>
              </a:rPr>
              <a:t>PoE</a:t>
            </a:r>
            <a:r>
              <a:rPr lang="es-ES" sz="2000" b="0" i="0" u="none" strike="noStrike" baseline="0" dirty="0">
                <a:ln>
                  <a:noFill/>
                </a:ln>
                <a:solidFill>
                  <a:srgbClr val="000000"/>
                </a:solidFill>
                <a:latin typeface="Arial" pitchFamily="18"/>
                <a:ea typeface="DejaVu Sans" pitchFamily="2"/>
                <a:cs typeface="DejaVu Sans" pitchFamily="2"/>
              </a:rPr>
              <a:t>).</a:t>
            </a:r>
          </a:p>
          <a:p>
            <a:pPr marL="0" marR="0" lvl="1"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Entrada/salida de señal: depende. Frecuentemente cable Ethernet.</a:t>
            </a:r>
          </a:p>
        </p:txBody>
      </p:sp>
      <p:pic>
        <p:nvPicPr>
          <p:cNvPr id="8" name="Imagen 7">
            <a:extLst>
              <a:ext uri="{FF2B5EF4-FFF2-40B4-BE49-F238E27FC236}">
                <a16:creationId xmlns:a16="http://schemas.microsoft.com/office/drawing/2014/main" id="{C06D17DD-9928-E94D-AAD7-5411243F17D8}"/>
              </a:ext>
            </a:extLst>
          </p:cNvPr>
          <p:cNvPicPr>
            <a:picLocks noChangeAspect="1"/>
          </p:cNvPicPr>
          <p:nvPr/>
        </p:nvPicPr>
        <p:blipFill>
          <a:blip r:embed="rId3">
            <a:lum/>
            <a:alphaModFix/>
          </a:blip>
          <a:srcRect/>
          <a:stretch>
            <a:fillRect/>
          </a:stretch>
        </p:blipFill>
        <p:spPr>
          <a:xfrm>
            <a:off x="468000" y="5308200"/>
            <a:ext cx="2362320" cy="1963800"/>
          </a:xfrm>
          <a:prstGeom prst="rect">
            <a:avLst/>
          </a:prstGeom>
          <a:noFill/>
          <a:ln>
            <a:noFill/>
          </a:ln>
        </p:spPr>
      </p:pic>
      <p:pic>
        <p:nvPicPr>
          <p:cNvPr id="9" name="Imagen 8">
            <a:extLst>
              <a:ext uri="{FF2B5EF4-FFF2-40B4-BE49-F238E27FC236}">
                <a16:creationId xmlns:a16="http://schemas.microsoft.com/office/drawing/2014/main" id="{E1BF2FE9-25B2-C845-95A0-A5B3FB6A0A75}"/>
              </a:ext>
            </a:extLst>
          </p:cNvPr>
          <p:cNvPicPr>
            <a:picLocks noChangeAspect="1"/>
          </p:cNvPicPr>
          <p:nvPr/>
        </p:nvPicPr>
        <p:blipFill>
          <a:blip r:embed="rId4">
            <a:lum/>
            <a:alphaModFix/>
          </a:blip>
          <a:srcRect/>
          <a:stretch>
            <a:fillRect/>
          </a:stretch>
        </p:blipFill>
        <p:spPr>
          <a:xfrm>
            <a:off x="2878560" y="5599080"/>
            <a:ext cx="2521440" cy="1456920"/>
          </a:xfrm>
          <a:prstGeom prst="rect">
            <a:avLst/>
          </a:prstGeom>
          <a:noFill/>
          <a:ln>
            <a:noFill/>
          </a:ln>
        </p:spPr>
      </p:pic>
      <p:pic>
        <p:nvPicPr>
          <p:cNvPr id="10" name="Imagen 9">
            <a:extLst>
              <a:ext uri="{FF2B5EF4-FFF2-40B4-BE49-F238E27FC236}">
                <a16:creationId xmlns:a16="http://schemas.microsoft.com/office/drawing/2014/main" id="{9EDA7966-B35F-BD42-9069-140A696A8BA0}"/>
              </a:ext>
            </a:extLst>
          </p:cNvPr>
          <p:cNvPicPr>
            <a:picLocks noChangeAspect="1"/>
          </p:cNvPicPr>
          <p:nvPr/>
        </p:nvPicPr>
        <p:blipFill>
          <a:blip r:embed="rId5">
            <a:lum/>
            <a:alphaModFix/>
          </a:blip>
          <a:srcRect/>
          <a:stretch>
            <a:fillRect/>
          </a:stretch>
        </p:blipFill>
        <p:spPr>
          <a:xfrm>
            <a:off x="5472000" y="5618520"/>
            <a:ext cx="1944000" cy="1293480"/>
          </a:xfrm>
          <a:prstGeom prst="rect">
            <a:avLst/>
          </a:prstGeom>
          <a:noFill/>
          <a:ln>
            <a:noFill/>
          </a:ln>
        </p:spPr>
      </p:pic>
      <p:pic>
        <p:nvPicPr>
          <p:cNvPr id="11" name="Imagen 10">
            <a:extLst>
              <a:ext uri="{FF2B5EF4-FFF2-40B4-BE49-F238E27FC236}">
                <a16:creationId xmlns:a16="http://schemas.microsoft.com/office/drawing/2014/main" id="{8878C130-0474-124F-8FFA-1DC31CC0D406}"/>
              </a:ext>
            </a:extLst>
          </p:cNvPr>
          <p:cNvPicPr>
            <a:picLocks noChangeAspect="1"/>
          </p:cNvPicPr>
          <p:nvPr/>
        </p:nvPicPr>
        <p:blipFill>
          <a:blip r:embed="rId6">
            <a:lum/>
            <a:alphaModFix/>
          </a:blip>
          <a:srcRect/>
          <a:stretch>
            <a:fillRect/>
          </a:stretch>
        </p:blipFill>
        <p:spPr>
          <a:xfrm>
            <a:off x="7573680" y="5244120"/>
            <a:ext cx="1714319" cy="206388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page35">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06BC5972-FAAF-384F-98D6-A829F24648B3}"/>
              </a:ext>
            </a:extLst>
          </p:cNvPr>
          <p:cNvSpPr>
            <a:spLocks noGrp="1"/>
          </p:cNvSpPr>
          <p:nvPr>
            <p:ph type="sldNum" sz="quarter" idx="12"/>
          </p:nvPr>
        </p:nvSpPr>
        <p:spPr/>
        <p:txBody>
          <a:bodyPr/>
          <a:lstStyle/>
          <a:p>
            <a:pPr lvl="0"/>
            <a:fld id="{5C75E05D-675B-094C-A81D-072058EBE799}" type="slidenum">
              <a:t>39</a:t>
            </a:fld>
            <a:endParaRPr lang="es-ES"/>
          </a:p>
        </p:txBody>
      </p:sp>
      <p:sp>
        <p:nvSpPr>
          <p:cNvPr id="2" name="Conector recto 1">
            <a:extLst>
              <a:ext uri="{FF2B5EF4-FFF2-40B4-BE49-F238E27FC236}">
                <a16:creationId xmlns:a16="http://schemas.microsoft.com/office/drawing/2014/main" id="{5B4BE9D1-9CEA-0A48-A94C-0B4870361660}"/>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883AA75A-BB95-F140-BF0A-79D95C722B5A}"/>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F5D044F6-FBAA-4E49-A4B9-AD4984D73131}"/>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BB441111-5058-4245-9149-6360FF5789E4}"/>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748E419-E09E-984D-9F7D-09403665307B}"/>
              </a:ext>
            </a:extLst>
          </p:cNvPr>
          <p:cNvSpPr/>
          <p:nvPr/>
        </p:nvSpPr>
        <p:spPr>
          <a:xfrm>
            <a:off x="757080" y="-162000"/>
            <a:ext cx="8568000" cy="1478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Cables y conectores</a:t>
            </a:r>
          </a:p>
        </p:txBody>
      </p:sp>
      <p:sp>
        <p:nvSpPr>
          <p:cNvPr id="7" name="Forma libre 6">
            <a:extLst>
              <a:ext uri="{FF2B5EF4-FFF2-40B4-BE49-F238E27FC236}">
                <a16:creationId xmlns:a16="http://schemas.microsoft.com/office/drawing/2014/main" id="{2F7683AB-9D9D-CE41-A297-4B775313BCE1}"/>
              </a:ext>
            </a:extLst>
          </p:cNvPr>
          <p:cNvSpPr/>
          <p:nvPr/>
        </p:nvSpPr>
        <p:spPr>
          <a:xfrm>
            <a:off x="523799" y="1685880"/>
            <a:ext cx="8294760" cy="4794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noAutofit/>
          </a:bodyPr>
          <a:lstStyle/>
          <a:p>
            <a:pPr marL="0" marR="0" lvl="0" indent="0" algn="l" rtl="0" hangingPunct="1">
              <a:lnSpc>
                <a:spcPct val="100000"/>
              </a:lnSpc>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DejaVu Sans" pitchFamily="2"/>
                <a:cs typeface="DejaVu Sans" pitchFamily="2"/>
              </a:rPr>
              <a:t>Cables y conectores</a:t>
            </a:r>
          </a:p>
          <a:p>
            <a:pPr marL="457200" lvl="2">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Pigtails: cable corto de hardware radio a conector normalizado</a:t>
            </a:r>
          </a:p>
          <a:p>
            <a:pPr marL="457200" lvl="2">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Conectores de transceptor y de antena: Conectores PL, N, SMA</a:t>
            </a:r>
          </a:p>
          <a:p>
            <a:pPr marL="457200" lvl="2">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Cable de bajas pérdidas para acoplamiento a antena: coaxial.</a:t>
            </a:r>
          </a:p>
          <a:p>
            <a:pPr lvl="2">
              <a:spcBef>
                <a:spcPts val="573"/>
              </a:spcBef>
              <a:spcAft>
                <a:spcPts val="573"/>
              </a:spcAft>
              <a:tabLst>
                <a:tab pos="457200" algn="l"/>
                <a:tab pos="906119" algn="l"/>
                <a:tab pos="1355399" algn="l"/>
                <a:tab pos="1804680" algn="l"/>
                <a:tab pos="2253960" algn="l"/>
                <a:tab pos="2703240" algn="l"/>
                <a:tab pos="3152520" algn="l"/>
                <a:tab pos="3601800" algn="l"/>
                <a:tab pos="4051080" algn="l"/>
                <a:tab pos="4500359" algn="l"/>
                <a:tab pos="4949640" algn="l"/>
                <a:tab pos="5398919" algn="l"/>
                <a:tab pos="5848200" algn="l"/>
                <a:tab pos="6297480" algn="l"/>
                <a:tab pos="6746760" algn="l"/>
                <a:tab pos="7196040" algn="l"/>
                <a:tab pos="7645320" algn="l"/>
                <a:tab pos="8094600" algn="l"/>
                <a:tab pos="8543879" algn="l"/>
                <a:tab pos="8993160" algn="l"/>
                <a:tab pos="9442440" algn="l"/>
              </a:tabLst>
            </a:pPr>
            <a:r>
              <a:rPr lang="es-ES" sz="2000" b="0" i="0" u="none" strike="noStrike" baseline="0" dirty="0">
                <a:ln>
                  <a:noFill/>
                </a:ln>
                <a:solidFill>
                  <a:srgbClr val="000000"/>
                </a:solidFill>
                <a:latin typeface="Arial" pitchFamily="18"/>
                <a:ea typeface="DejaVu Sans" pitchFamily="2"/>
                <a:cs typeface="DejaVu Sans" pitchFamily="2"/>
              </a:rPr>
              <a:t>Caracterizado por pérdidas (dB/m) y ancho de banda.</a:t>
            </a:r>
          </a:p>
          <a:p>
            <a:pPr marL="457200" lvl="2">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Otros elementos de acoplamiento:</a:t>
            </a:r>
          </a:p>
          <a:p>
            <a:pPr marL="457200" lvl="3">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t>
            </a:r>
            <a:r>
              <a:rPr lang="es-ES" sz="2000" b="0" i="0" u="none" strike="noStrike" baseline="0" dirty="0" err="1">
                <a:ln>
                  <a:noFill/>
                </a:ln>
                <a:solidFill>
                  <a:srgbClr val="000000"/>
                </a:solidFill>
                <a:latin typeface="Arial" pitchFamily="18"/>
                <a:ea typeface="DejaVu Sans" pitchFamily="2"/>
                <a:cs typeface="DejaVu Sans" pitchFamily="2"/>
              </a:rPr>
              <a:t>Duplexores</a:t>
            </a:r>
            <a:endParaRPr lang="es-ES" sz="2000" b="0" i="0" u="none" strike="noStrike" baseline="0" dirty="0">
              <a:ln>
                <a:noFill/>
              </a:ln>
              <a:solidFill>
                <a:srgbClr val="000000"/>
              </a:solidFill>
              <a:latin typeface="Arial" pitchFamily="18"/>
              <a:ea typeface="DejaVu Sans" pitchFamily="2"/>
              <a:cs typeface="DejaVu Sans" pitchFamily="2"/>
            </a:endParaRPr>
          </a:p>
          <a:p>
            <a:pPr marL="457200" lvl="3">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t>
            </a:r>
            <a:r>
              <a:rPr lang="es-ES" sz="2000" b="0" i="0" u="none" strike="noStrike" baseline="0" dirty="0" err="1">
                <a:ln>
                  <a:noFill/>
                </a:ln>
                <a:solidFill>
                  <a:srgbClr val="000000"/>
                </a:solidFill>
                <a:latin typeface="Arial" pitchFamily="18"/>
                <a:ea typeface="DejaVu Sans" pitchFamily="2"/>
                <a:cs typeface="DejaVu Sans" pitchFamily="2"/>
              </a:rPr>
              <a:t>Circuladores</a:t>
            </a:r>
            <a:endParaRPr lang="es-ES" sz="2000" b="0" i="0" u="none" strike="noStrike" baseline="0" dirty="0">
              <a:ln>
                <a:noFill/>
              </a:ln>
              <a:solidFill>
                <a:srgbClr val="000000"/>
              </a:solidFill>
              <a:latin typeface="Arial" pitchFamily="18"/>
              <a:ea typeface="DejaVu Sans" pitchFamily="2"/>
              <a:cs typeface="DejaVu Sans" pitchFamily="2"/>
            </a:endParaRPr>
          </a:p>
          <a:p>
            <a:pPr marL="457200" lvl="3">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Protecciones</a:t>
            </a:r>
          </a:p>
          <a:p>
            <a:pPr marL="457200" lvl="3">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Cargas</a:t>
            </a:r>
          </a:p>
        </p:txBody>
      </p:sp>
      <p:pic>
        <p:nvPicPr>
          <p:cNvPr id="8" name="Imagen 7">
            <a:extLst>
              <a:ext uri="{FF2B5EF4-FFF2-40B4-BE49-F238E27FC236}">
                <a16:creationId xmlns:a16="http://schemas.microsoft.com/office/drawing/2014/main" id="{600B0DFA-E4C8-EF4D-9B2F-92A54713720F}"/>
              </a:ext>
            </a:extLst>
          </p:cNvPr>
          <p:cNvPicPr>
            <a:picLocks noChangeAspect="1"/>
          </p:cNvPicPr>
          <p:nvPr/>
        </p:nvPicPr>
        <p:blipFill>
          <a:blip r:embed="rId3">
            <a:lum/>
            <a:alphaModFix/>
          </a:blip>
          <a:srcRect/>
          <a:stretch>
            <a:fillRect/>
          </a:stretch>
        </p:blipFill>
        <p:spPr>
          <a:xfrm>
            <a:off x="5908585" y="3797044"/>
            <a:ext cx="4172040" cy="2857320"/>
          </a:xfrm>
          <a:prstGeom prst="rect">
            <a:avLst/>
          </a:prstGeom>
          <a:noFill/>
          <a:ln>
            <a:noFill/>
          </a:ln>
        </p:spPr>
      </p:pic>
      <p:pic>
        <p:nvPicPr>
          <p:cNvPr id="11" name="Imagen 10">
            <a:extLst>
              <a:ext uri="{FF2B5EF4-FFF2-40B4-BE49-F238E27FC236}">
                <a16:creationId xmlns:a16="http://schemas.microsoft.com/office/drawing/2014/main" id="{7ADBD8D4-0413-B746-BB62-593A00E1491B}"/>
              </a:ext>
            </a:extLst>
          </p:cNvPr>
          <p:cNvPicPr>
            <a:picLocks noChangeAspect="1"/>
          </p:cNvPicPr>
          <p:nvPr/>
        </p:nvPicPr>
        <p:blipFill>
          <a:blip r:embed="rId4"/>
          <a:stretch>
            <a:fillRect/>
          </a:stretch>
        </p:blipFill>
        <p:spPr>
          <a:xfrm>
            <a:off x="1625616" y="6135826"/>
            <a:ext cx="1701800" cy="1079500"/>
          </a:xfrm>
          <a:prstGeom prst="rect">
            <a:avLst/>
          </a:prstGeom>
        </p:spPr>
      </p:pic>
      <p:pic>
        <p:nvPicPr>
          <p:cNvPr id="12" name="Imagen 11">
            <a:extLst>
              <a:ext uri="{FF2B5EF4-FFF2-40B4-BE49-F238E27FC236}">
                <a16:creationId xmlns:a16="http://schemas.microsoft.com/office/drawing/2014/main" id="{DC57A3D5-2847-BF43-B442-FC6FDEAD8646}"/>
              </a:ext>
            </a:extLst>
          </p:cNvPr>
          <p:cNvPicPr>
            <a:picLocks noChangeAspect="1"/>
          </p:cNvPicPr>
          <p:nvPr/>
        </p:nvPicPr>
        <p:blipFill>
          <a:blip r:embed="rId5"/>
          <a:stretch>
            <a:fillRect/>
          </a:stretch>
        </p:blipFill>
        <p:spPr>
          <a:xfrm>
            <a:off x="3714852" y="4939739"/>
            <a:ext cx="1437576" cy="1080578"/>
          </a:xfrm>
          <a:prstGeom prst="rect">
            <a:avLst/>
          </a:prstGeom>
        </p:spPr>
      </p:pic>
      <p:pic>
        <p:nvPicPr>
          <p:cNvPr id="13" name="Imagen 12">
            <a:extLst>
              <a:ext uri="{FF2B5EF4-FFF2-40B4-BE49-F238E27FC236}">
                <a16:creationId xmlns:a16="http://schemas.microsoft.com/office/drawing/2014/main" id="{022DC944-F270-A143-9B93-D013619C5468}"/>
              </a:ext>
            </a:extLst>
          </p:cNvPr>
          <p:cNvPicPr>
            <a:picLocks noChangeAspect="1"/>
          </p:cNvPicPr>
          <p:nvPr/>
        </p:nvPicPr>
        <p:blipFill>
          <a:blip r:embed="rId6"/>
          <a:stretch>
            <a:fillRect/>
          </a:stretch>
        </p:blipFill>
        <p:spPr>
          <a:xfrm>
            <a:off x="3368390" y="6403111"/>
            <a:ext cx="2499220" cy="8840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15" name="Marcador de número de diapositiva 3">
            <a:extLst>
              <a:ext uri="{FF2B5EF4-FFF2-40B4-BE49-F238E27FC236}">
                <a16:creationId xmlns:a16="http://schemas.microsoft.com/office/drawing/2014/main" id="{95512751-F90C-4C42-869C-1E2165D02D9F}"/>
              </a:ext>
            </a:extLst>
          </p:cNvPr>
          <p:cNvSpPr>
            <a:spLocks noGrp="1"/>
          </p:cNvSpPr>
          <p:nvPr>
            <p:ph type="sldNum" sz="quarter" idx="12"/>
          </p:nvPr>
        </p:nvSpPr>
        <p:spPr/>
        <p:txBody>
          <a:bodyPr/>
          <a:lstStyle/>
          <a:p>
            <a:pPr lvl="0"/>
            <a:fld id="{2A45970A-ADB8-CF48-9FC3-B5141A8EFA64}" type="slidenum">
              <a:t>4</a:t>
            </a:fld>
            <a:endParaRPr lang="es-ES"/>
          </a:p>
        </p:txBody>
      </p:sp>
      <p:sp>
        <p:nvSpPr>
          <p:cNvPr id="2" name="Forma libre 1">
            <a:extLst>
              <a:ext uri="{FF2B5EF4-FFF2-40B4-BE49-F238E27FC236}">
                <a16:creationId xmlns:a16="http://schemas.microsoft.com/office/drawing/2014/main" id="{CA0996F8-F968-B948-AED7-6E77012B450B}"/>
              </a:ext>
            </a:extLst>
          </p:cNvPr>
          <p:cNvSpPr/>
          <p:nvPr/>
        </p:nvSpPr>
        <p:spPr>
          <a:xfrm>
            <a:off x="687239" y="179280"/>
            <a:ext cx="7772400"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Forma libre 2">
            <a:extLst>
              <a:ext uri="{FF2B5EF4-FFF2-40B4-BE49-F238E27FC236}">
                <a16:creationId xmlns:a16="http://schemas.microsoft.com/office/drawing/2014/main" id="{BC1D77CD-1E25-324F-9ADD-0D574B38721E}"/>
              </a:ext>
            </a:extLst>
          </p:cNvPr>
          <p:cNvSpPr/>
          <p:nvPr/>
        </p:nvSpPr>
        <p:spPr>
          <a:xfrm>
            <a:off x="468360" y="1555919"/>
            <a:ext cx="892800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2720" marR="0" lvl="0" indent="-333360" algn="l" hangingPunct="1">
              <a:lnSpc>
                <a:spcPct val="115000"/>
              </a:lnSpc>
              <a:spcBef>
                <a:spcPts val="598"/>
              </a:spcBef>
              <a:spcAft>
                <a:spcPts val="0"/>
              </a:spcAft>
              <a:buNone/>
              <a:tabLst>
                <a:tab pos="342720" algn="l"/>
                <a:tab pos="791639" algn="l"/>
                <a:tab pos="1240919" algn="l"/>
                <a:tab pos="1690200" algn="l"/>
                <a:tab pos="2139480" algn="l"/>
                <a:tab pos="2588760" algn="l"/>
                <a:tab pos="3038040" algn="l"/>
                <a:tab pos="3487320" algn="l"/>
                <a:tab pos="3936600" algn="l"/>
                <a:tab pos="4385879" algn="l"/>
                <a:tab pos="4835160" algn="l"/>
                <a:tab pos="5284439" algn="l"/>
                <a:tab pos="5733720" algn="l"/>
                <a:tab pos="6183000" algn="l"/>
                <a:tab pos="6632280" algn="l"/>
                <a:tab pos="7081560" algn="l"/>
                <a:tab pos="7530840" algn="l"/>
                <a:tab pos="7980120" algn="l"/>
                <a:tab pos="8429399" algn="l"/>
                <a:tab pos="8878680" algn="l"/>
                <a:tab pos="9327960" algn="l"/>
              </a:tabLst>
            </a:pPr>
            <a:r>
              <a:rPr lang="es-ES" sz="3200" b="0" i="0" u="none" strike="noStrike" baseline="0">
                <a:ln>
                  <a:noFill/>
                </a:ln>
                <a:solidFill>
                  <a:srgbClr val="000000"/>
                </a:solidFill>
                <a:latin typeface="Arial" pitchFamily="18"/>
                <a:ea typeface="WenQuanYi Zen Hei" pitchFamily="2"/>
                <a:cs typeface="WenQuanYi Zen Hei" pitchFamily="2"/>
              </a:rPr>
              <a:t>Modelo de un sistema de radiocomunicación</a:t>
            </a:r>
          </a:p>
        </p:txBody>
      </p:sp>
      <p:pic>
        <p:nvPicPr>
          <p:cNvPr id="4" name="Imagen 3">
            <a:extLst>
              <a:ext uri="{FF2B5EF4-FFF2-40B4-BE49-F238E27FC236}">
                <a16:creationId xmlns:a16="http://schemas.microsoft.com/office/drawing/2014/main" id="{745EEB72-DF73-CF44-A964-D7DC435AB63E}"/>
              </a:ext>
            </a:extLst>
          </p:cNvPr>
          <p:cNvPicPr>
            <a:picLocks noChangeAspect="1"/>
          </p:cNvPicPr>
          <p:nvPr/>
        </p:nvPicPr>
        <p:blipFill>
          <a:blip r:embed="rId3">
            <a:lum/>
            <a:alphaModFix/>
          </a:blip>
          <a:srcRect/>
          <a:stretch>
            <a:fillRect/>
          </a:stretch>
        </p:blipFill>
        <p:spPr>
          <a:xfrm>
            <a:off x="900000" y="2735280"/>
            <a:ext cx="7920000" cy="4140360"/>
          </a:xfrm>
          <a:prstGeom prst="rect">
            <a:avLst/>
          </a:prstGeom>
          <a:noFill/>
          <a:ln>
            <a:noFill/>
          </a:ln>
        </p:spPr>
      </p:pic>
      <p:sp>
        <p:nvSpPr>
          <p:cNvPr id="5" name="Conector recto 4">
            <a:extLst>
              <a:ext uri="{FF2B5EF4-FFF2-40B4-BE49-F238E27FC236}">
                <a16:creationId xmlns:a16="http://schemas.microsoft.com/office/drawing/2014/main" id="{26A570BE-0971-E246-AE54-ABE03A1FE4DF}"/>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Conector recto 5">
            <a:extLst>
              <a:ext uri="{FF2B5EF4-FFF2-40B4-BE49-F238E27FC236}">
                <a16:creationId xmlns:a16="http://schemas.microsoft.com/office/drawing/2014/main" id="{F91E514A-3027-044D-AD58-954DA9409F71}"/>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985E334E-980D-B740-A08D-5831CA8C93D8}"/>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 name="Forma libre 7">
            <a:extLst>
              <a:ext uri="{FF2B5EF4-FFF2-40B4-BE49-F238E27FC236}">
                <a16:creationId xmlns:a16="http://schemas.microsoft.com/office/drawing/2014/main" id="{C0E6262B-CDAB-C848-8D32-C8DE5EB5EEFA}"/>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 name="Forma libre 8">
            <a:extLst>
              <a:ext uri="{FF2B5EF4-FFF2-40B4-BE49-F238E27FC236}">
                <a16:creationId xmlns:a16="http://schemas.microsoft.com/office/drawing/2014/main" id="{531EB5C4-1C60-1848-A00B-88E9BB6A1B1E}"/>
              </a:ext>
            </a:extLst>
          </p:cNvPr>
          <p:cNvSpPr/>
          <p:nvPr/>
        </p:nvSpPr>
        <p:spPr>
          <a:xfrm>
            <a:off x="2015999" y="2628000"/>
            <a:ext cx="3456000" cy="18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000">
            <a:solidFill>
              <a:srgbClr val="FF0000"/>
            </a:solidFill>
            <a:prstDash val="solid"/>
          </a:ln>
        </p:spPr>
        <p:txBody>
          <a:bodyPr wrap="square" lIns="108000" tIns="63000" rIns="108000" bIns="63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FF0000"/>
                </a:solidFill>
                <a:latin typeface="Arial" pitchFamily="18"/>
                <a:ea typeface="WenQuanYi Zen Hei" pitchFamily="2"/>
                <a:cs typeface="WenQuanYi Zen Hei" pitchFamily="2"/>
              </a:rPr>
              <a:t>TRANSMISOR</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FF0000"/>
                </a:solidFill>
                <a:latin typeface="Arial" pitchFamily="18"/>
                <a:ea typeface="WenQuanYi Zen Hei" pitchFamily="2"/>
                <a:cs typeface="WenQuanYi Zen Hei" pitchFamily="2"/>
              </a:rPr>
              <a:t>(Genera señal modulada</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FF0000"/>
                </a:solidFill>
                <a:latin typeface="Arial" pitchFamily="18"/>
                <a:ea typeface="WenQuanYi Zen Hei" pitchFamily="2"/>
                <a:cs typeface="WenQuanYi Zen Hei" pitchFamily="2"/>
              </a:rPr>
              <a:t>De alta potencia)</a:t>
            </a:r>
          </a:p>
        </p:txBody>
      </p:sp>
      <p:sp>
        <p:nvSpPr>
          <p:cNvPr id="10" name="Forma libre 9">
            <a:extLst>
              <a:ext uri="{FF2B5EF4-FFF2-40B4-BE49-F238E27FC236}">
                <a16:creationId xmlns:a16="http://schemas.microsoft.com/office/drawing/2014/main" id="{E0766235-3282-EB46-B6BB-34B9F3070A19}"/>
              </a:ext>
            </a:extLst>
          </p:cNvPr>
          <p:cNvSpPr/>
          <p:nvPr/>
        </p:nvSpPr>
        <p:spPr>
          <a:xfrm>
            <a:off x="1998000" y="4590000"/>
            <a:ext cx="5490000" cy="18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000">
            <a:solidFill>
              <a:srgbClr val="FF0000"/>
            </a:solidFill>
            <a:prstDash val="solid"/>
          </a:ln>
        </p:spPr>
        <p:txBody>
          <a:bodyPr wrap="square" lIns="108000" tIns="63000" rIns="108000" bIns="63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FF0000"/>
                </a:solidFill>
                <a:latin typeface="Arial" pitchFamily="18"/>
                <a:ea typeface="WenQuanYi Zen Hei" pitchFamily="2"/>
                <a:cs typeface="WenQuanYi Zen Hei" pitchFamily="2"/>
              </a:rPr>
              <a:t>RECEPTOR</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FF0000"/>
                </a:solidFill>
                <a:latin typeface="Arial" pitchFamily="18"/>
                <a:ea typeface="WenQuanYi Zen Hei" pitchFamily="2"/>
                <a:cs typeface="WenQuanYi Zen Hei" pitchFamily="2"/>
              </a:rPr>
              <a:t>(Recupera la señal)</a:t>
            </a:r>
          </a:p>
        </p:txBody>
      </p:sp>
      <p:sp>
        <p:nvSpPr>
          <p:cNvPr id="11" name="Forma libre 10">
            <a:extLst>
              <a:ext uri="{FF2B5EF4-FFF2-40B4-BE49-F238E27FC236}">
                <a16:creationId xmlns:a16="http://schemas.microsoft.com/office/drawing/2014/main" id="{A1BDD2B8-DD9A-9F4D-97DA-F3FD1350BDD5}"/>
              </a:ext>
            </a:extLst>
          </p:cNvPr>
          <p:cNvSpPr/>
          <p:nvPr/>
        </p:nvSpPr>
        <p:spPr>
          <a:xfrm>
            <a:off x="5544000" y="2628000"/>
            <a:ext cx="1385999" cy="18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000">
            <a:solidFill>
              <a:srgbClr val="008000"/>
            </a:solidFill>
            <a:prstDash val="solid"/>
          </a:ln>
        </p:spPr>
        <p:txBody>
          <a:bodyPr wrap="square" lIns="108000" tIns="63000" rIns="108000" bIns="63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1" i="0" u="none" strike="noStrike" baseline="0">
                <a:ln>
                  <a:noFill/>
                </a:ln>
                <a:solidFill>
                  <a:srgbClr val="008000"/>
                </a:solidFill>
                <a:latin typeface="Arial" pitchFamily="18"/>
                <a:ea typeface="WenQuanYi Zen Hei" pitchFamily="2"/>
                <a:cs typeface="WenQuanYi Zen Hei" pitchFamily="2"/>
              </a:rPr>
              <a:t>ADAPTADOR</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1" i="0" u="none" strike="noStrike" baseline="0">
                <a:ln>
                  <a:noFill/>
                </a:ln>
                <a:solidFill>
                  <a:srgbClr val="008000"/>
                </a:solidFill>
                <a:latin typeface="Arial" pitchFamily="18"/>
                <a:ea typeface="WenQuanYi Zen Hei" pitchFamily="2"/>
                <a:cs typeface="WenQuanYi Zen Hei" pitchFamily="2"/>
              </a:rPr>
              <a:t>AL MEDIO</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1" i="0" u="none" strike="noStrike" baseline="0">
                <a:ln>
                  <a:noFill/>
                </a:ln>
                <a:solidFill>
                  <a:srgbClr val="008000"/>
                </a:solidFill>
                <a:latin typeface="Arial" pitchFamily="18"/>
                <a:ea typeface="WenQuanYi Zen Hei" pitchFamily="2"/>
                <a:cs typeface="WenQuanYi Zen Hei" pitchFamily="2"/>
              </a:rPr>
              <a:t>Y DIRIGE</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1" i="0" u="none" strike="noStrike" baseline="0">
                <a:ln>
                  <a:noFill/>
                </a:ln>
                <a:solidFill>
                  <a:srgbClr val="008000"/>
                </a:solidFill>
                <a:latin typeface="Arial" pitchFamily="18"/>
                <a:ea typeface="WenQuanYi Zen Hei" pitchFamily="2"/>
                <a:cs typeface="WenQuanYi Zen Hei" pitchFamily="2"/>
              </a:rPr>
              <a:t>LA TRANSM.</a:t>
            </a:r>
          </a:p>
        </p:txBody>
      </p:sp>
      <p:sp>
        <p:nvSpPr>
          <p:cNvPr id="12" name="Forma libre 11">
            <a:extLst>
              <a:ext uri="{FF2B5EF4-FFF2-40B4-BE49-F238E27FC236}">
                <a16:creationId xmlns:a16="http://schemas.microsoft.com/office/drawing/2014/main" id="{36AB76B5-B36C-B941-9937-828EF41A8D02}"/>
              </a:ext>
            </a:extLst>
          </p:cNvPr>
          <p:cNvSpPr/>
          <p:nvPr/>
        </p:nvSpPr>
        <p:spPr>
          <a:xfrm>
            <a:off x="7578000" y="4590000"/>
            <a:ext cx="1385999" cy="18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000">
            <a:solidFill>
              <a:srgbClr val="008000"/>
            </a:solidFill>
            <a:prstDash val="solid"/>
          </a:ln>
        </p:spPr>
        <p:txBody>
          <a:bodyPr wrap="square" lIns="108000" tIns="63000" rIns="108000" bIns="63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1" i="0" u="none" strike="noStrike" baseline="0">
                <a:ln>
                  <a:noFill/>
                </a:ln>
                <a:solidFill>
                  <a:srgbClr val="008000"/>
                </a:solidFill>
                <a:latin typeface="Arial" pitchFamily="18"/>
                <a:ea typeface="WenQuanYi Zen Hei" pitchFamily="2"/>
                <a:cs typeface="WenQuanYi Zen Hei" pitchFamily="2"/>
              </a:rPr>
              <a:t>ADAPTADOR</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1" i="0" u="none" strike="noStrike" baseline="0">
                <a:ln>
                  <a:noFill/>
                </a:ln>
                <a:solidFill>
                  <a:srgbClr val="008000"/>
                </a:solidFill>
                <a:latin typeface="Arial" pitchFamily="18"/>
                <a:ea typeface="WenQuanYi Zen Hei" pitchFamily="2"/>
                <a:cs typeface="WenQuanYi Zen Hei" pitchFamily="2"/>
              </a:rPr>
              <a:t>AL MEDIO</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1" i="0" u="none" strike="noStrike" baseline="0">
                <a:ln>
                  <a:noFill/>
                </a:ln>
                <a:solidFill>
                  <a:srgbClr val="008000"/>
                </a:solidFill>
                <a:latin typeface="Arial" pitchFamily="18"/>
                <a:ea typeface="WenQuanYi Zen Hei" pitchFamily="2"/>
                <a:cs typeface="WenQuanYi Zen Hei" pitchFamily="2"/>
              </a:rPr>
              <a:t>Y DIRIGE</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1" i="0" u="none" strike="noStrike" baseline="0">
                <a:ln>
                  <a:noFill/>
                </a:ln>
                <a:solidFill>
                  <a:srgbClr val="008000"/>
                </a:solidFill>
                <a:latin typeface="Arial" pitchFamily="18"/>
                <a:ea typeface="WenQuanYi Zen Hei" pitchFamily="2"/>
                <a:cs typeface="WenQuanYi Zen Hei" pitchFamily="2"/>
              </a:rPr>
              <a:t>LA RECEPC.</a:t>
            </a:r>
          </a:p>
        </p:txBody>
      </p:sp>
      <p:sp>
        <p:nvSpPr>
          <p:cNvPr id="13" name="Forma libre 12">
            <a:extLst>
              <a:ext uri="{FF2B5EF4-FFF2-40B4-BE49-F238E27FC236}">
                <a16:creationId xmlns:a16="http://schemas.microsoft.com/office/drawing/2014/main" id="{789332A5-2E03-C046-8C1F-9ECB1F0971E4}"/>
              </a:ext>
            </a:extLst>
          </p:cNvPr>
          <p:cNvSpPr/>
          <p:nvPr/>
        </p:nvSpPr>
        <p:spPr>
          <a:xfrm>
            <a:off x="7038000" y="2628000"/>
            <a:ext cx="1925999" cy="18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6000">
            <a:solidFill>
              <a:srgbClr val="0000FF"/>
            </a:solidFill>
            <a:prstDash val="solid"/>
          </a:ln>
        </p:spPr>
        <p:txBody>
          <a:bodyPr wrap="square" lIns="108000" tIns="63000" rIns="108000" bIns="63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0000FF"/>
                </a:solidFill>
                <a:latin typeface="Arial" pitchFamily="18"/>
                <a:ea typeface="WenQuanYi Zen Hei" pitchFamily="2"/>
                <a:cs typeface="WenQuanYi Zen Hei" pitchFamily="2"/>
              </a:rPr>
              <a:t>AIRE</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0000FF"/>
                </a:solidFill>
                <a:latin typeface="Arial" pitchFamily="18"/>
                <a:ea typeface="WenQuanYi Zen Hei" pitchFamily="2"/>
                <a:cs typeface="WenQuanYi Zen Hei" pitchFamily="2"/>
              </a:rPr>
              <a:t>O</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0000FF"/>
                </a:solidFill>
                <a:latin typeface="Arial" pitchFamily="18"/>
                <a:ea typeface="WenQuanYi Zen Hei" pitchFamily="2"/>
                <a:cs typeface="WenQuanYi Zen Hei" pitchFamily="2"/>
              </a:rPr>
              <a:t>VACIO</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page36">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6EDD5F13-7321-6C48-BEC3-B7A6F958A6AE}"/>
              </a:ext>
            </a:extLst>
          </p:cNvPr>
          <p:cNvSpPr>
            <a:spLocks noGrp="1"/>
          </p:cNvSpPr>
          <p:nvPr>
            <p:ph type="sldNum" sz="quarter" idx="12"/>
          </p:nvPr>
        </p:nvSpPr>
        <p:spPr/>
        <p:txBody>
          <a:bodyPr/>
          <a:lstStyle/>
          <a:p>
            <a:pPr lvl="0"/>
            <a:fld id="{61105579-0B9A-5F45-8DD6-E4C1A2034FD5}" type="slidenum">
              <a:t>40</a:t>
            </a:fld>
            <a:endParaRPr lang="es-ES"/>
          </a:p>
        </p:txBody>
      </p:sp>
      <p:sp>
        <p:nvSpPr>
          <p:cNvPr id="2" name="Título 1">
            <a:extLst>
              <a:ext uri="{FF2B5EF4-FFF2-40B4-BE49-F238E27FC236}">
                <a16:creationId xmlns:a16="http://schemas.microsoft.com/office/drawing/2014/main" id="{35A2E836-3C57-994F-A6DC-4B33A6BCBB96}"/>
              </a:ext>
            </a:extLst>
          </p:cNvPr>
          <p:cNvSpPr txBox="1">
            <a:spLocks noGrp="1"/>
          </p:cNvSpPr>
          <p:nvPr>
            <p:ph type="title" idx="4294967295"/>
          </p:nvPr>
        </p:nvSpPr>
        <p:spPr>
          <a:xfrm>
            <a:off x="502920" y="301680"/>
            <a:ext cx="9070920" cy="1262520"/>
          </a:xfrm>
        </p:spPr>
        <p:txBody>
          <a:bodyPr wrap="square" tIns="38880">
            <a:spAutoFit/>
          </a:bodyPr>
          <a:lstStyle/>
          <a:p>
            <a:pPr lvl="0" hangingPunct="1"/>
            <a:r>
              <a:rPr lang="es-ES" dirty="0"/>
              <a:t>Contenidos</a:t>
            </a:r>
          </a:p>
        </p:txBody>
      </p:sp>
      <p:sp>
        <p:nvSpPr>
          <p:cNvPr id="3" name="Conector recto 2">
            <a:extLst>
              <a:ext uri="{FF2B5EF4-FFF2-40B4-BE49-F238E27FC236}">
                <a16:creationId xmlns:a16="http://schemas.microsoft.com/office/drawing/2014/main" id="{624C9DA5-F52B-DA49-B223-92FEC368D6F4}"/>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1E9A6556-D7F4-7149-94A1-3AC5D593DE89}"/>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B2B08E5F-8887-E945-85F4-DA881DDE233C}"/>
              </a:ext>
            </a:extLst>
          </p:cNvPr>
          <p:cNvSpPr/>
          <p:nvPr/>
        </p:nvSpPr>
        <p:spPr>
          <a:xfrm>
            <a:off x="684359" y="1476360"/>
            <a:ext cx="21564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7244CCC5-5CF3-C540-8E45-ED9E2CB474E6}"/>
              </a:ext>
            </a:extLst>
          </p:cNvPr>
          <p:cNvSpPr/>
          <p:nvPr/>
        </p:nvSpPr>
        <p:spPr>
          <a:xfrm>
            <a:off x="503280" y="1547640"/>
            <a:ext cx="287280" cy="252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7AE08B9F-7882-194B-81AC-B84BC4C81347}"/>
              </a:ext>
            </a:extLst>
          </p:cNvPr>
          <p:cNvSpPr/>
          <p:nvPr/>
        </p:nvSpPr>
        <p:spPr>
          <a:xfrm>
            <a:off x="755639" y="2087640"/>
            <a:ext cx="8783640" cy="5167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Introducción a los sistemas radioeléctricos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Sistemas transceptores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i="0" u="none" strike="noStrike" baseline="0">
                <a:ln>
                  <a:noFill/>
                </a:ln>
                <a:solidFill>
                  <a:srgbClr val="000000"/>
                </a:solidFill>
                <a:latin typeface="Arial" pitchFamily="18"/>
                <a:ea typeface="DejaVu Sans" pitchFamily="2"/>
                <a:cs typeface="DejaVu Sans" pitchFamily="2"/>
              </a:rPr>
              <a:t>Antenas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Propagación no guiada</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Modelos de propagación</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Recepción de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Balance de enlace</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Planificación de enlaces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Disponibilidad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page37">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0043B1DE-B061-F94C-A16E-91550474B288}"/>
              </a:ext>
            </a:extLst>
          </p:cNvPr>
          <p:cNvSpPr>
            <a:spLocks noGrp="1"/>
          </p:cNvSpPr>
          <p:nvPr>
            <p:ph type="sldNum" sz="quarter" idx="12"/>
          </p:nvPr>
        </p:nvSpPr>
        <p:spPr/>
        <p:txBody>
          <a:bodyPr/>
          <a:lstStyle/>
          <a:p>
            <a:pPr lvl="0"/>
            <a:fld id="{415B521F-936D-2840-BC88-A2E23D32912E}" type="slidenum">
              <a:t>41</a:t>
            </a:fld>
            <a:endParaRPr lang="es-ES"/>
          </a:p>
        </p:txBody>
      </p:sp>
      <p:sp>
        <p:nvSpPr>
          <p:cNvPr id="2" name="Conector recto 1">
            <a:extLst>
              <a:ext uri="{FF2B5EF4-FFF2-40B4-BE49-F238E27FC236}">
                <a16:creationId xmlns:a16="http://schemas.microsoft.com/office/drawing/2014/main" id="{24D284FE-C714-054A-84C3-22A8DDBB9F4B}"/>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BD41DACD-D657-F74A-9C7E-7662165DCD8D}"/>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2A7283EF-9A45-2B44-8BBB-FFFCD6138F0C}"/>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702543A-98F9-5B4C-BC33-D08BBFA00587}"/>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8B8E4AC8-8587-8143-94EB-692FA54A362D}"/>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Antenas</a:t>
            </a:r>
          </a:p>
        </p:txBody>
      </p:sp>
      <p:sp>
        <p:nvSpPr>
          <p:cNvPr id="7" name="Forma libre 6">
            <a:extLst>
              <a:ext uri="{FF2B5EF4-FFF2-40B4-BE49-F238E27FC236}">
                <a16:creationId xmlns:a16="http://schemas.microsoft.com/office/drawing/2014/main" id="{D2E3C7AA-FBD1-8844-A503-522F4C09204C}"/>
              </a:ext>
            </a:extLst>
          </p:cNvPr>
          <p:cNvSpPr/>
          <p:nvPr/>
        </p:nvSpPr>
        <p:spPr>
          <a:xfrm>
            <a:off x="1614600" y="1839960"/>
            <a:ext cx="6769080" cy="934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9CB07"/>
          </a:solidFill>
          <a:ln w="9360">
            <a:solidFill>
              <a:srgbClr val="000000"/>
            </a:solidFill>
            <a:prstDash val="solid"/>
            <a:miter/>
          </a:ln>
        </p:spPr>
        <p:txBody>
          <a:bodyPr wrap="square" lIns="90000" tIns="46800" rIns="90000" bIns="46800" anchor="t" anchorCtr="0" compatLnSpc="1">
            <a:spAutoFit/>
          </a:bodyPr>
          <a:lstStyle/>
          <a:p>
            <a:pPr marL="0" marR="0" lvl="0" indent="0" algn="l" hangingPunct="1">
              <a:lnSpc>
                <a:spcPct val="115000"/>
              </a:lnSpc>
              <a:spcBef>
                <a:spcPts val="150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WenQuanYi Zen Hei" pitchFamily="2"/>
                <a:cs typeface="WenQuanYi Zen Hei" pitchFamily="2"/>
              </a:rPr>
              <a:t>Una antena es un dispositivo que radia y/o recibe ondas electromagnéticas</a:t>
            </a:r>
          </a:p>
        </p:txBody>
      </p:sp>
      <p:sp>
        <p:nvSpPr>
          <p:cNvPr id="8" name="Forma libre 7">
            <a:extLst>
              <a:ext uri="{FF2B5EF4-FFF2-40B4-BE49-F238E27FC236}">
                <a16:creationId xmlns:a16="http://schemas.microsoft.com/office/drawing/2014/main" id="{764B0D59-2EF3-1948-A088-2E5D2C543483}"/>
              </a:ext>
            </a:extLst>
          </p:cNvPr>
          <p:cNvSpPr/>
          <p:nvPr/>
        </p:nvSpPr>
        <p:spPr>
          <a:xfrm>
            <a:off x="1614600" y="2921039"/>
            <a:ext cx="3673439" cy="3297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spAutoFit/>
          </a:bodyPr>
          <a:lstStyle/>
          <a:p>
            <a:pPr marL="0" marR="0" lvl="0" indent="0" algn="l" hangingPunct="1">
              <a:lnSpc>
                <a:spcPct val="115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  Es la </a:t>
            </a:r>
            <a:r>
              <a:rPr lang="es-ES" sz="1600" b="0" i="0" u="none" strike="noStrike" baseline="0">
                <a:ln>
                  <a:noFill/>
                </a:ln>
                <a:solidFill>
                  <a:srgbClr val="F87508"/>
                </a:solidFill>
                <a:latin typeface="Arial" pitchFamily="18"/>
                <a:ea typeface="WenQuanYi Zen Hei" pitchFamily="2"/>
                <a:cs typeface="WenQuanYi Zen Hei" pitchFamily="2"/>
              </a:rPr>
              <a:t>transición</a:t>
            </a:r>
            <a:r>
              <a:rPr lang="es-ES" sz="1600" b="0" i="0" u="none" strike="noStrike" baseline="0">
                <a:ln>
                  <a:noFill/>
                </a:ln>
                <a:solidFill>
                  <a:srgbClr val="000000"/>
                </a:solidFill>
                <a:latin typeface="Arial" pitchFamily="18"/>
                <a:ea typeface="WenQuanYi Zen Hei" pitchFamily="2"/>
                <a:cs typeface="WenQuanYi Zen Hei" pitchFamily="2"/>
              </a:rPr>
              <a:t> entre un dispositivo de guiado (línea de transmisión, guía de ondas) y el espacio libre</a:t>
            </a:r>
          </a:p>
          <a:p>
            <a:pPr marL="0" marR="0" lvl="0" indent="0" algn="l" hangingPunct="1">
              <a:lnSpc>
                <a:spcPct val="115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   Convierte </a:t>
            </a:r>
            <a:r>
              <a:rPr lang="es-ES" sz="1600" b="0" i="0" u="none" strike="noStrike" baseline="0">
                <a:ln>
                  <a:noFill/>
                </a:ln>
                <a:solidFill>
                  <a:srgbClr val="F87508"/>
                </a:solidFill>
                <a:latin typeface="Arial" pitchFamily="18"/>
                <a:ea typeface="WenQuanYi Zen Hei" pitchFamily="2"/>
                <a:cs typeface="WenQuanYi Zen Hei" pitchFamily="2"/>
              </a:rPr>
              <a:t>eficientemente</a:t>
            </a:r>
            <a:r>
              <a:rPr lang="es-ES" sz="1600" b="0" i="0" u="none" strike="noStrike" baseline="0">
                <a:ln>
                  <a:noFill/>
                </a:ln>
                <a:solidFill>
                  <a:srgbClr val="000000"/>
                </a:solidFill>
                <a:latin typeface="Arial" pitchFamily="18"/>
                <a:ea typeface="WenQuanYi Zen Hei" pitchFamily="2"/>
                <a:cs typeface="WenQuanYi Zen Hei" pitchFamily="2"/>
              </a:rPr>
              <a:t> la energía guiada que le llega en energía radiada al espacio libre</a:t>
            </a:r>
          </a:p>
          <a:p>
            <a:pPr marL="0" marR="0" lvl="0" indent="0" algn="l" hangingPunct="1">
              <a:lnSpc>
                <a:spcPct val="115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a:ln>
                  <a:noFill/>
                </a:ln>
                <a:solidFill>
                  <a:srgbClr val="000000"/>
                </a:solidFill>
                <a:latin typeface="Arial" pitchFamily="18"/>
                <a:ea typeface="WenQuanYi Zen Hei" pitchFamily="2"/>
                <a:cs typeface="WenQuanYi Zen Hei" pitchFamily="2"/>
              </a:rPr>
              <a:t>  La potencia radiada tiene un cierto </a:t>
            </a:r>
            <a:r>
              <a:rPr lang="es-ES" sz="1600" b="0" i="0" u="none" strike="noStrike" baseline="0">
                <a:ln>
                  <a:noFill/>
                </a:ln>
                <a:solidFill>
                  <a:srgbClr val="F87508"/>
                </a:solidFill>
                <a:latin typeface="Arial" pitchFamily="18"/>
                <a:ea typeface="WenQuanYi Zen Hei" pitchFamily="2"/>
                <a:cs typeface="WenQuanYi Zen Hei" pitchFamily="2"/>
              </a:rPr>
              <a:t>patrón de distribución</a:t>
            </a:r>
            <a:r>
              <a:rPr lang="es-ES" sz="1600" b="0" i="0" u="none" strike="noStrike" baseline="0">
                <a:ln>
                  <a:noFill/>
                </a:ln>
                <a:solidFill>
                  <a:srgbClr val="000000"/>
                </a:solidFill>
                <a:latin typeface="Arial" pitchFamily="18"/>
                <a:ea typeface="WenQuanYi Zen Hei" pitchFamily="2"/>
                <a:cs typeface="WenQuanYi Zen Hei" pitchFamily="2"/>
              </a:rPr>
              <a:t> en el espacio, envía la energía y la información que ella contiene a unas determinadas direcciones del espacio</a:t>
            </a:r>
          </a:p>
        </p:txBody>
      </p:sp>
      <p:pic>
        <p:nvPicPr>
          <p:cNvPr id="9" name="Imagen 8">
            <a:extLst>
              <a:ext uri="{FF2B5EF4-FFF2-40B4-BE49-F238E27FC236}">
                <a16:creationId xmlns:a16="http://schemas.microsoft.com/office/drawing/2014/main" id="{A3F99200-D07B-E84A-89FC-487EDE423A0C}"/>
              </a:ext>
            </a:extLst>
          </p:cNvPr>
          <p:cNvPicPr>
            <a:picLocks noChangeAspect="1"/>
          </p:cNvPicPr>
          <p:nvPr/>
        </p:nvPicPr>
        <p:blipFill>
          <a:blip r:embed="rId3">
            <a:lum/>
            <a:alphaModFix/>
          </a:blip>
          <a:srcRect/>
          <a:stretch>
            <a:fillRect/>
          </a:stretch>
        </p:blipFill>
        <p:spPr>
          <a:xfrm>
            <a:off x="5214960" y="3065400"/>
            <a:ext cx="3301920" cy="3241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page38">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88B73E44-11D6-3946-A8DF-85B3836E29CC}"/>
              </a:ext>
            </a:extLst>
          </p:cNvPr>
          <p:cNvSpPr>
            <a:spLocks noGrp="1"/>
          </p:cNvSpPr>
          <p:nvPr>
            <p:ph type="sldNum" sz="quarter" idx="12"/>
          </p:nvPr>
        </p:nvSpPr>
        <p:spPr/>
        <p:txBody>
          <a:bodyPr/>
          <a:lstStyle/>
          <a:p>
            <a:pPr lvl="0"/>
            <a:fld id="{FBFBBA3A-1CCE-D04E-8033-014B928BB6C4}" type="slidenum">
              <a:t>42</a:t>
            </a:fld>
            <a:endParaRPr lang="es-ES"/>
          </a:p>
        </p:txBody>
      </p:sp>
      <p:sp>
        <p:nvSpPr>
          <p:cNvPr id="2" name="Conector recto 1">
            <a:extLst>
              <a:ext uri="{FF2B5EF4-FFF2-40B4-BE49-F238E27FC236}">
                <a16:creationId xmlns:a16="http://schemas.microsoft.com/office/drawing/2014/main" id="{07CDA72B-0C17-354C-A6F1-737374342E65}"/>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B1ADDCC3-50AD-484B-AD14-36028A78F5DA}"/>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677BD9C0-B4AB-5D4C-BE32-834E87538E5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B8B5EE2C-F5F4-374B-81D7-5757943FA036}"/>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19E2A076-B2C9-C14A-9557-027955526673}"/>
              </a:ext>
            </a:extLst>
          </p:cNvPr>
          <p:cNvSpPr/>
          <p:nvPr/>
        </p:nvSpPr>
        <p:spPr>
          <a:xfrm>
            <a:off x="755639" y="1484279"/>
            <a:ext cx="8928000" cy="5113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Elemento radiante (antena) que transfiere la potencia al medio de propagación (aire, vacío) por donde se propaga hasta la antena o antenas receptoras, que captan la potencia que reciben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Las antenas pierden una pequeña parte de la potencia que se les entrega; la relación entre potencia radiada y  potencia entregada a su entrada es el </a:t>
            </a:r>
            <a:r>
              <a:rPr lang="es-ES" sz="2400" b="1" i="0" u="none" strike="noStrike" baseline="0" dirty="0">
                <a:ln>
                  <a:noFill/>
                </a:ln>
                <a:solidFill>
                  <a:srgbClr val="000000"/>
                </a:solidFill>
                <a:latin typeface="Arial" pitchFamily="18"/>
                <a:ea typeface="WenQuanYi Zen Hei" pitchFamily="2"/>
                <a:cs typeface="WenQuanYi Zen Hei" pitchFamily="2"/>
              </a:rPr>
              <a:t>rendimiento</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F7EE1818-B51A-C34A-ABC0-20DF3D615535}"/>
                  </a:ext>
                </a:extLst>
              </p:cNvPr>
              <p:cNvSpPr txBox="1">
                <a:spLocks noResize="1"/>
              </p:cNvSpPr>
              <p:nvPr/>
            </p:nvSpPr>
            <p:spPr>
              <a:xfrm>
                <a:off x="4026779" y="4968480"/>
                <a:ext cx="2232000" cy="80820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m:rPr>
                          <m:nor/>
                        </m:rPr>
                        <a:rPr lang="es-ES_tradnl" sz="2400" smtClean="0"/>
                        <m:t>𝜂</m:t>
                      </m:r>
                      <m:r>
                        <m:rPr>
                          <m:nor/>
                        </m:rPr>
                        <a:rPr lang="es-ES_tradnl" sz="2400" i="1" smtClean="0"/>
                        <m:t>=</m:t>
                      </m:r>
                      <m:f>
                        <m:fPr>
                          <m:ctrlPr>
                            <a:rPr lang="es-ES_tradnl" sz="2400" i="1">
                              <a:latin typeface="Cambria Math" panose="02040503050406030204" pitchFamily="18" charset="0"/>
                            </a:rPr>
                          </m:ctrlPr>
                        </m:fPr>
                        <m:num>
                          <m:sSub>
                            <m:sSubPr>
                              <m:ctrlPr>
                                <a:rPr lang="es-ES_tradnl" sz="2400" i="1">
                                  <a:latin typeface="Cambria Math" panose="02040503050406030204" pitchFamily="18" charset="0"/>
                                </a:rPr>
                              </m:ctrlPr>
                            </m:sSubPr>
                            <m:e>
                              <m:r>
                                <a:rPr lang="es-ES_tradnl" sz="2400" i="1">
                                  <a:latin typeface="Cambria Math" panose="02040503050406030204" pitchFamily="18" charset="0"/>
                                </a:rPr>
                                <m:t>𝑃</m:t>
                              </m:r>
                            </m:e>
                            <m:sub>
                              <m:r>
                                <a:rPr lang="es-ES_tradnl" sz="1200" i="1">
                                  <a:latin typeface="Cambria Math" panose="02040503050406030204" pitchFamily="18" charset="0"/>
                                </a:rPr>
                                <m:t>𝑟</m:t>
                              </m:r>
                            </m:sub>
                          </m:sSub>
                        </m:num>
                        <m:den>
                          <m:sSub>
                            <m:sSubPr>
                              <m:ctrlPr>
                                <a:rPr lang="es-ES_tradnl" sz="1200" i="1">
                                  <a:latin typeface="Cambria Math" panose="02040503050406030204" pitchFamily="18" charset="0"/>
                                </a:rPr>
                              </m:ctrlPr>
                            </m:sSubPr>
                            <m:e>
                              <m:r>
                                <a:rPr lang="es-ES_tradnl" sz="2400" i="1">
                                  <a:latin typeface="Cambria Math" panose="02040503050406030204" pitchFamily="18" charset="0"/>
                                </a:rPr>
                                <m:t>𝑃</m:t>
                              </m:r>
                            </m:e>
                            <m:sub>
                              <m:r>
                                <a:rPr lang="es-ES_tradnl" sz="1200" i="1">
                                  <a:latin typeface="Cambria Math" panose="02040503050406030204" pitchFamily="18" charset="0"/>
                                </a:rPr>
                                <m:t>𝑒</m:t>
                              </m:r>
                            </m:sub>
                          </m:sSub>
                        </m:den>
                      </m:f>
                      <m:r>
                        <a:rPr lang="es-ES_tradnl" sz="2400" i="0">
                          <a:latin typeface="Cambria Math" panose="02040503050406030204" pitchFamily="18" charset="0"/>
                        </a:rPr>
                        <m:t>·</m:t>
                      </m:r>
                      <m:r>
                        <m:rPr>
                          <m:nor/>
                        </m:rPr>
                        <a:rPr lang="es-ES_tradnl" sz="2400" i="1">
                          <a:latin typeface="Cambria Math" panose="02040503050406030204" pitchFamily="18" charset="0"/>
                        </a:rPr>
                        <m:t>100</m:t>
                      </m:r>
                      <m:r>
                        <a:rPr lang="es-ES" sz="2400" b="0" i="1" smtClean="0">
                          <a:latin typeface="Cambria Math" panose="02040503050406030204" pitchFamily="18" charset="0"/>
                        </a:rPr>
                        <m:t>  </m:t>
                      </m:r>
                      <m:d>
                        <m:dPr>
                          <m:begChr m:val="["/>
                          <m:endChr m:val="]"/>
                          <m:ctrlPr>
                            <a:rPr lang="es-ES_tradnl" sz="2400" i="1">
                              <a:latin typeface="Cambria Math" panose="02040503050406030204" pitchFamily="18" charset="0"/>
                            </a:rPr>
                          </m:ctrlPr>
                        </m:dPr>
                        <m:e>
                          <m:r>
                            <m:rPr>
                              <m:nor/>
                            </m:rPr>
                            <a:rPr lang="es-ES_tradnl" sz="2400" i="1">
                              <a:latin typeface="Cambria Math" panose="02040503050406030204" pitchFamily="18" charset="0"/>
                            </a:rPr>
                            <m:t>%</m:t>
                          </m:r>
                        </m:e>
                      </m:d>
                    </m:oMath>
                  </m:oMathPara>
                </a14:m>
                <a:endParaRPr lang="es-ES_tradnl" sz="2400" i="0" dirty="0">
                  <a:latin typeface="Arial" pitchFamily="18"/>
                </a:endParaRPr>
              </a:p>
            </p:txBody>
          </p:sp>
        </mc:Choice>
        <mc:Fallback xmlns="">
          <p:sp>
            <p:nvSpPr>
              <p:cNvPr id="8" name="CuadroTexto 7">
                <a:extLst>
                  <a:ext uri="{FF2B5EF4-FFF2-40B4-BE49-F238E27FC236}">
                    <a16:creationId xmlns:a16="http://schemas.microsoft.com/office/drawing/2014/main" id="{F7EE1818-B51A-C34A-ABC0-20DF3D615535}"/>
                  </a:ext>
                </a:extLst>
              </p:cNvPr>
              <p:cNvSpPr txBox="1">
                <a:spLocks noRot="1" noChangeAspect="1" noMove="1" noResize="1" noEditPoints="1" noAdjustHandles="1" noChangeArrowheads="1" noChangeShapeType="1" noTextEdit="1"/>
              </p:cNvSpPr>
              <p:nvPr/>
            </p:nvSpPr>
            <p:spPr>
              <a:xfrm>
                <a:off x="4026779" y="4968480"/>
                <a:ext cx="2232000" cy="808200"/>
              </a:xfrm>
              <a:prstGeom prst="rect">
                <a:avLst/>
              </a:prstGeom>
              <a:blipFill>
                <a:blip r:embed="rId3"/>
                <a:stretch>
                  <a:fillRect b="-15385"/>
                </a:stretch>
              </a:blipFill>
              <a:ln>
                <a:noFill/>
              </a:ln>
            </p:spPr>
            <p:txBody>
              <a:bodyPr/>
              <a:lstStyle/>
              <a:p>
                <a:r>
                  <a:rPr lang="es-ES_tradnl">
                    <a:noFill/>
                  </a:rPr>
                  <a:t> </a:t>
                </a:r>
              </a:p>
            </p:txBody>
          </p:sp>
        </mc:Fallback>
      </mc:AlternateContent>
      <p:sp>
        <p:nvSpPr>
          <p:cNvPr id="9" name="Título 8">
            <a:extLst>
              <a:ext uri="{FF2B5EF4-FFF2-40B4-BE49-F238E27FC236}">
                <a16:creationId xmlns:a16="http://schemas.microsoft.com/office/drawing/2014/main" id="{342F3CB1-E2FD-C04E-B275-40AA5C470D7F}"/>
              </a:ext>
            </a:extLst>
          </p:cNvPr>
          <p:cNvSpPr>
            <a:spLocks noGrp="1"/>
          </p:cNvSpPr>
          <p:nvPr>
            <p:ph type="title" idx="4294967295"/>
          </p:nvPr>
        </p:nvSpPr>
        <p:spPr/>
        <p:txBody>
          <a:bodyPr/>
          <a:lstStyle/>
          <a:p>
            <a:r>
              <a:rPr lang="es-ES_tradnl" dirty="0"/>
              <a:t>Antenas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page40">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769B3B47-7BEE-F845-B1E1-4F72EB2FB9FF}"/>
              </a:ext>
            </a:extLst>
          </p:cNvPr>
          <p:cNvSpPr>
            <a:spLocks noGrp="1"/>
          </p:cNvSpPr>
          <p:nvPr>
            <p:ph type="sldNum" sz="quarter" idx="12"/>
          </p:nvPr>
        </p:nvSpPr>
        <p:spPr/>
        <p:txBody>
          <a:bodyPr/>
          <a:lstStyle/>
          <a:p>
            <a:pPr lvl="0"/>
            <a:fld id="{90711F80-DAD4-924B-BE46-A76C2FA12672}" type="slidenum">
              <a:t>43</a:t>
            </a:fld>
            <a:endParaRPr lang="es-ES"/>
          </a:p>
        </p:txBody>
      </p:sp>
      <p:sp>
        <p:nvSpPr>
          <p:cNvPr id="2" name="Conector recto 1">
            <a:extLst>
              <a:ext uri="{FF2B5EF4-FFF2-40B4-BE49-F238E27FC236}">
                <a16:creationId xmlns:a16="http://schemas.microsoft.com/office/drawing/2014/main" id="{BFF34F84-863D-2848-B94C-8BE2E438568C}"/>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1C504DC9-E037-EF42-90E5-20EEF272E3E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8A10F0D2-D3BA-8545-9CE6-A7F39761C44E}"/>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7A028B86-40BB-8242-985E-7C78C9DCFBD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0C1AC9F6-2FEF-9D4B-8065-8AD17256C6EA}"/>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Antenas</a:t>
            </a:r>
          </a:p>
        </p:txBody>
      </p:sp>
      <p:sp>
        <p:nvSpPr>
          <p:cNvPr id="7" name="Forma libre 6">
            <a:extLst>
              <a:ext uri="{FF2B5EF4-FFF2-40B4-BE49-F238E27FC236}">
                <a16:creationId xmlns:a16="http://schemas.microsoft.com/office/drawing/2014/main" id="{10E12D84-9FD2-5A42-A22A-322E19851AD6}"/>
              </a:ext>
            </a:extLst>
          </p:cNvPr>
          <p:cNvSpPr/>
          <p:nvPr/>
        </p:nvSpPr>
        <p:spPr>
          <a:xfrm>
            <a:off x="576360" y="1520999"/>
            <a:ext cx="8928000" cy="5113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0" i="0" u="none" strike="noStrike" baseline="0" dirty="0">
                <a:ln>
                  <a:noFill/>
                </a:ln>
                <a:solidFill>
                  <a:srgbClr val="000000"/>
                </a:solidFill>
                <a:latin typeface="Arial" pitchFamily="18"/>
                <a:ea typeface="WenQuanYi Zen Hei" pitchFamily="2"/>
                <a:cs typeface="WenQuanYi Zen Hei" pitchFamily="2"/>
              </a:rPr>
              <a:t>Diagrama de radiación de una antena</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Representación tridimensional de G</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D. Horizontal: Corte horizontal </a:t>
            </a:r>
            <a:r>
              <a:rPr lang="es-ES" sz="2800" b="0" i="0" u="none" strike="noStrike" baseline="0" dirty="0" err="1">
                <a:ln>
                  <a:noFill/>
                </a:ln>
                <a:solidFill>
                  <a:srgbClr val="000000"/>
                </a:solidFill>
                <a:latin typeface="Arial" pitchFamily="18"/>
                <a:ea typeface="WenQuanYi Zen Hei" pitchFamily="2"/>
                <a:cs typeface="WenQuanYi Zen Hei" pitchFamily="2"/>
              </a:rPr>
              <a:t>long</a:t>
            </a:r>
            <a:r>
              <a:rPr lang="es-ES" sz="2800" b="0" i="0" u="none" strike="noStrike" baseline="0" dirty="0">
                <a:ln>
                  <a:noFill/>
                </a:ln>
                <a:solidFill>
                  <a:srgbClr val="000000"/>
                </a:solidFill>
                <a:latin typeface="Arial" pitchFamily="18"/>
                <a:ea typeface="WenQuanYi Zen Hei" pitchFamily="2"/>
                <a:cs typeface="WenQuanYi Zen Hei" pitchFamily="2"/>
              </a:rPr>
              <a:t>.</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D. Vertical: Corte vertical </a:t>
            </a:r>
            <a:r>
              <a:rPr lang="es-ES" sz="2800" b="0" i="0" u="none" strike="noStrike" baseline="0" dirty="0" err="1">
                <a:ln>
                  <a:noFill/>
                </a:ln>
                <a:solidFill>
                  <a:srgbClr val="000000"/>
                </a:solidFill>
                <a:latin typeface="Arial" pitchFamily="18"/>
                <a:ea typeface="WenQuanYi Zen Hei" pitchFamily="2"/>
                <a:cs typeface="WenQuanYi Zen Hei" pitchFamily="2"/>
              </a:rPr>
              <a:t>long</a:t>
            </a:r>
            <a:r>
              <a:rPr lang="es-ES" sz="2800" b="0" i="0" u="none" strike="noStrike" baseline="0" dirty="0">
                <a:ln>
                  <a:noFill/>
                </a:ln>
                <a:solidFill>
                  <a:srgbClr val="000000"/>
                </a:solidFill>
                <a:latin typeface="Arial" pitchFamily="18"/>
                <a:ea typeface="WenQuanYi Zen Hei" pitchFamily="2"/>
                <a:cs typeface="WenQuanYi Zen Hei" pitchFamily="2"/>
              </a:rPr>
              <a:t>.</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0" i="0" u="none" strike="noStrike" baseline="0" dirty="0">
                <a:ln>
                  <a:noFill/>
                </a:ln>
                <a:solidFill>
                  <a:srgbClr val="000000"/>
                </a:solidFill>
                <a:latin typeface="Arial" pitchFamily="18"/>
                <a:ea typeface="WenQuanYi Zen Hei" pitchFamily="2"/>
                <a:cs typeface="WenQuanYi Zen Hei" pitchFamily="2"/>
              </a:rPr>
              <a:t>Conceptos:</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Lóbulos</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Apertura a 3dB</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dirty="0">
                <a:ln>
                  <a:noFill/>
                </a:ln>
                <a:solidFill>
                  <a:srgbClr val="000000"/>
                </a:solidFill>
                <a:latin typeface="Arial" pitchFamily="18"/>
                <a:ea typeface="WenQuanYi Zen Hei" pitchFamily="2"/>
                <a:cs typeface="WenQuanYi Zen Hei" pitchFamily="2"/>
              </a:rPr>
              <a:t>PIRE</a:t>
            </a:r>
          </a:p>
        </p:txBody>
      </p:sp>
      <p:pic>
        <p:nvPicPr>
          <p:cNvPr id="8" name="Imagen 7">
            <a:extLst>
              <a:ext uri="{FF2B5EF4-FFF2-40B4-BE49-F238E27FC236}">
                <a16:creationId xmlns:a16="http://schemas.microsoft.com/office/drawing/2014/main" id="{B08D6513-C73D-9F47-91F3-C7FC177D9E61}"/>
              </a:ext>
            </a:extLst>
          </p:cNvPr>
          <p:cNvPicPr>
            <a:picLocks noChangeAspect="1"/>
          </p:cNvPicPr>
          <p:nvPr/>
        </p:nvPicPr>
        <p:blipFill>
          <a:blip r:embed="rId3">
            <a:lum/>
            <a:alphaModFix/>
          </a:blip>
          <a:srcRect/>
          <a:stretch>
            <a:fillRect/>
          </a:stretch>
        </p:blipFill>
        <p:spPr>
          <a:xfrm>
            <a:off x="6457139" y="3292097"/>
            <a:ext cx="3183120" cy="2352960"/>
          </a:xfrm>
          <a:prstGeom prst="rect">
            <a:avLst/>
          </a:prstGeom>
          <a:noFill/>
          <a:ln>
            <a:noFill/>
          </a:ln>
        </p:spPr>
      </p:pic>
      <p:pic>
        <p:nvPicPr>
          <p:cNvPr id="9" name="Imagen 8">
            <a:extLst>
              <a:ext uri="{FF2B5EF4-FFF2-40B4-BE49-F238E27FC236}">
                <a16:creationId xmlns:a16="http://schemas.microsoft.com/office/drawing/2014/main" id="{12B377CF-3857-5B4A-A810-7804202A87AF}"/>
              </a:ext>
            </a:extLst>
          </p:cNvPr>
          <p:cNvPicPr>
            <a:picLocks noChangeAspect="1"/>
          </p:cNvPicPr>
          <p:nvPr/>
        </p:nvPicPr>
        <p:blipFill>
          <a:blip r:embed="rId4">
            <a:lum/>
            <a:alphaModFix/>
          </a:blip>
          <a:srcRect/>
          <a:stretch>
            <a:fillRect/>
          </a:stretch>
        </p:blipFill>
        <p:spPr>
          <a:xfrm>
            <a:off x="3828419" y="4167718"/>
            <a:ext cx="2628720" cy="2552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page41">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CF95F285-37DE-114A-BF76-AC5B5E0CF784}"/>
              </a:ext>
            </a:extLst>
          </p:cNvPr>
          <p:cNvSpPr>
            <a:spLocks noGrp="1"/>
          </p:cNvSpPr>
          <p:nvPr>
            <p:ph type="sldNum" sz="quarter" idx="12"/>
          </p:nvPr>
        </p:nvSpPr>
        <p:spPr/>
        <p:txBody>
          <a:bodyPr/>
          <a:lstStyle/>
          <a:p>
            <a:pPr lvl="0"/>
            <a:fld id="{C0ACECFA-E81E-FE46-86F1-CB3E7BBF8369}" type="slidenum">
              <a:t>44</a:t>
            </a:fld>
            <a:endParaRPr lang="es-ES"/>
          </a:p>
        </p:txBody>
      </p:sp>
      <p:sp>
        <p:nvSpPr>
          <p:cNvPr id="2" name="Conector recto 1">
            <a:extLst>
              <a:ext uri="{FF2B5EF4-FFF2-40B4-BE49-F238E27FC236}">
                <a16:creationId xmlns:a16="http://schemas.microsoft.com/office/drawing/2014/main" id="{1366A879-CFE5-8A4B-9CC5-86D8675C6746}"/>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491835B4-A725-9D47-9A70-7A3CE1E5AA72}"/>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A66B1848-7BB0-FA4E-B1A4-2BE9075681AB}"/>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B78307C-922A-9B48-BBDD-9B4349263E71}"/>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4FED3FE-C2B2-284D-BBA9-D2AA1387569E}"/>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Antenas</a:t>
            </a:r>
          </a:p>
        </p:txBody>
      </p:sp>
      <p:sp>
        <p:nvSpPr>
          <p:cNvPr id="7" name="Forma libre 6">
            <a:extLst>
              <a:ext uri="{FF2B5EF4-FFF2-40B4-BE49-F238E27FC236}">
                <a16:creationId xmlns:a16="http://schemas.microsoft.com/office/drawing/2014/main" id="{D50DC774-A421-B949-89AA-F9DA211F44B6}"/>
              </a:ext>
            </a:extLst>
          </p:cNvPr>
          <p:cNvSpPr/>
          <p:nvPr/>
        </p:nvSpPr>
        <p:spPr>
          <a:xfrm>
            <a:off x="4963320" y="1914497"/>
            <a:ext cx="4602240" cy="3889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t" anchorCtr="0" compatLnSpc="1">
            <a:noAutofit/>
          </a:bodyPr>
          <a:lstStyle/>
          <a:p>
            <a:pPr marL="0" marR="0" lvl="0" indent="0" algn="l" hangingPunct="1">
              <a:lnSpc>
                <a:spcPct val="77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dirty="0">
                <a:ln>
                  <a:noFill/>
                </a:ln>
                <a:solidFill>
                  <a:srgbClr val="000000"/>
                </a:solidFill>
                <a:latin typeface="Arial" pitchFamily="18"/>
                <a:ea typeface="WenQuanYi Zen Hei" pitchFamily="2"/>
                <a:cs typeface="WenQuanYi Zen Hei" pitchFamily="2"/>
              </a:rPr>
              <a:t>Haz principal o lóbulo principal</a:t>
            </a:r>
            <a:r>
              <a:rPr lang="es-ES" sz="2000" b="0" i="0" u="none" strike="noStrike" baseline="0" dirty="0">
                <a:ln>
                  <a:noFill/>
                </a:ln>
                <a:solidFill>
                  <a:srgbClr val="000000"/>
                </a:solidFill>
                <a:latin typeface="Arial" pitchFamily="18"/>
                <a:ea typeface="WenQuanYi Zen Hei" pitchFamily="2"/>
                <a:cs typeface="WenQuanYi Zen Hei" pitchFamily="2"/>
              </a:rPr>
              <a:t>: zona de radiación máxima</a:t>
            </a:r>
          </a:p>
          <a:p>
            <a:pPr marL="0" marR="0" lvl="0" indent="0" algn="l" hangingPunct="1">
              <a:lnSpc>
                <a:spcPct val="77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dirty="0">
                <a:ln>
                  <a:noFill/>
                </a:ln>
                <a:solidFill>
                  <a:srgbClr val="000000"/>
                </a:solidFill>
                <a:latin typeface="Arial" pitchFamily="18"/>
                <a:ea typeface="WenQuanYi Zen Hei" pitchFamily="2"/>
                <a:cs typeface="WenQuanYi Zen Hei" pitchFamily="2"/>
              </a:rPr>
              <a:t>Lóbulos laterales</a:t>
            </a:r>
            <a:r>
              <a:rPr lang="es-ES" sz="2000" b="0" i="0" u="none" strike="noStrike" baseline="0" dirty="0">
                <a:ln>
                  <a:noFill/>
                </a:ln>
                <a:solidFill>
                  <a:srgbClr val="000000"/>
                </a:solidFill>
                <a:latin typeface="Arial" pitchFamily="18"/>
                <a:ea typeface="WenQuanYi Zen Hei" pitchFamily="2"/>
                <a:cs typeface="WenQuanYi Zen Hei" pitchFamily="2"/>
              </a:rPr>
              <a:t>: zonas que rodean a los máximos de menor amplitud</a:t>
            </a:r>
          </a:p>
          <a:p>
            <a:pPr marL="0" marR="0" lvl="0" indent="0" algn="l" hangingPunct="1">
              <a:lnSpc>
                <a:spcPct val="77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dirty="0">
                <a:ln>
                  <a:noFill/>
                </a:ln>
                <a:solidFill>
                  <a:srgbClr val="000000"/>
                </a:solidFill>
                <a:latin typeface="Arial" pitchFamily="18"/>
                <a:ea typeface="WenQuanYi Zen Hei" pitchFamily="2"/>
                <a:cs typeface="WenQuanYi Zen Hei" pitchFamily="2"/>
              </a:rPr>
              <a:t>Lóbulo secundario</a:t>
            </a:r>
            <a:r>
              <a:rPr lang="es-ES" sz="2000" b="0" i="0" u="none" strike="noStrike" baseline="0" dirty="0">
                <a:ln>
                  <a:noFill/>
                </a:ln>
                <a:solidFill>
                  <a:srgbClr val="000000"/>
                </a:solidFill>
                <a:latin typeface="Arial" pitchFamily="18"/>
                <a:ea typeface="WenQuanYi Zen Hei" pitchFamily="2"/>
                <a:cs typeface="WenQuanYi Zen Hei" pitchFamily="2"/>
              </a:rPr>
              <a:t>: lóbulo lateral de mayor amplitud</a:t>
            </a:r>
          </a:p>
          <a:p>
            <a:pPr marL="0" marR="0" lvl="0" indent="0" algn="l" hangingPunct="1">
              <a:lnSpc>
                <a:spcPct val="77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dirty="0">
                <a:ln>
                  <a:noFill/>
                </a:ln>
                <a:solidFill>
                  <a:srgbClr val="000000"/>
                </a:solidFill>
                <a:latin typeface="Arial" pitchFamily="18"/>
                <a:ea typeface="WenQuanYi Zen Hei" pitchFamily="2"/>
                <a:cs typeface="WenQuanYi Zen Hei" pitchFamily="2"/>
              </a:rPr>
              <a:t>Ancho de haz a -3dB</a:t>
            </a:r>
            <a:r>
              <a:rPr lang="es-ES" sz="2000" b="0" i="0" u="none" strike="noStrike" baseline="0" dirty="0">
                <a:ln>
                  <a:noFill/>
                </a:ln>
                <a:solidFill>
                  <a:srgbClr val="000000"/>
                </a:solidFill>
                <a:latin typeface="Arial" pitchFamily="18"/>
                <a:ea typeface="WenQuanYi Zen Hei" pitchFamily="2"/>
                <a:cs typeface="WenQuanYi Zen Hei" pitchFamily="2"/>
              </a:rPr>
              <a:t> : es la separación angular de las direcciones en las que el diagrama de radiación de potencia toma el valor mitad del máximo</a:t>
            </a:r>
          </a:p>
        </p:txBody>
      </p:sp>
      <p:pic>
        <p:nvPicPr>
          <p:cNvPr id="9" name="Imagen 8">
            <a:extLst>
              <a:ext uri="{FF2B5EF4-FFF2-40B4-BE49-F238E27FC236}">
                <a16:creationId xmlns:a16="http://schemas.microsoft.com/office/drawing/2014/main" id="{898001B8-5549-D849-9D0F-E0B969AAE7F1}"/>
              </a:ext>
            </a:extLst>
          </p:cNvPr>
          <p:cNvPicPr>
            <a:picLocks noChangeAspect="1"/>
          </p:cNvPicPr>
          <p:nvPr/>
        </p:nvPicPr>
        <p:blipFill>
          <a:blip r:embed="rId3"/>
          <a:stretch>
            <a:fillRect/>
          </a:stretch>
        </p:blipFill>
        <p:spPr>
          <a:xfrm>
            <a:off x="193935" y="1589040"/>
            <a:ext cx="4533900" cy="49149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page42">
    <p:spTree>
      <p:nvGrpSpPr>
        <p:cNvPr id="1" name=""/>
        <p:cNvGrpSpPr/>
        <p:nvPr/>
      </p:nvGrpSpPr>
      <p:grpSpPr>
        <a:xfrm>
          <a:off x="0" y="0"/>
          <a:ext cx="0" cy="0"/>
          <a:chOff x="0" y="0"/>
          <a:chExt cx="0" cy="0"/>
        </a:xfrm>
      </p:grpSpPr>
      <p:sp>
        <p:nvSpPr>
          <p:cNvPr id="12" name="Marcador de número de diapositiva 3">
            <a:extLst>
              <a:ext uri="{FF2B5EF4-FFF2-40B4-BE49-F238E27FC236}">
                <a16:creationId xmlns:a16="http://schemas.microsoft.com/office/drawing/2014/main" id="{BEE453D9-E04B-E444-9B75-DB33553FF5B7}"/>
              </a:ext>
            </a:extLst>
          </p:cNvPr>
          <p:cNvSpPr>
            <a:spLocks noGrp="1"/>
          </p:cNvSpPr>
          <p:nvPr>
            <p:ph type="sldNum" sz="quarter" idx="12"/>
          </p:nvPr>
        </p:nvSpPr>
        <p:spPr/>
        <p:txBody>
          <a:bodyPr/>
          <a:lstStyle/>
          <a:p>
            <a:pPr lvl="0"/>
            <a:fld id="{C1818478-FA2C-DF4B-9FEF-4C2302BA3315}" type="slidenum">
              <a:t>45</a:t>
            </a:fld>
            <a:endParaRPr lang="es-ES"/>
          </a:p>
        </p:txBody>
      </p:sp>
      <p:sp>
        <p:nvSpPr>
          <p:cNvPr id="2" name="Conector recto 1">
            <a:extLst>
              <a:ext uri="{FF2B5EF4-FFF2-40B4-BE49-F238E27FC236}">
                <a16:creationId xmlns:a16="http://schemas.microsoft.com/office/drawing/2014/main" id="{2F7362A4-F528-AD4C-9CAB-8D32A8AAAEE6}"/>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3880D05-0AC6-FC45-A6F4-B7A9D37439FF}"/>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D94F121C-E48B-0141-90A0-F61F5DC024C0}"/>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D19C5EB-70EA-DF44-B42C-E89524F3A5E3}"/>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E2B00ABA-37B2-CF4E-B68E-469829B3F346}"/>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Antenas</a:t>
            </a:r>
          </a:p>
        </p:txBody>
      </p:sp>
      <p:sp>
        <p:nvSpPr>
          <p:cNvPr id="7" name="Forma libre 6">
            <a:extLst>
              <a:ext uri="{FF2B5EF4-FFF2-40B4-BE49-F238E27FC236}">
                <a16:creationId xmlns:a16="http://schemas.microsoft.com/office/drawing/2014/main" id="{348D50B2-27D7-4245-9260-BAB176388047}"/>
              </a:ext>
            </a:extLst>
          </p:cNvPr>
          <p:cNvSpPr/>
          <p:nvPr/>
        </p:nvSpPr>
        <p:spPr>
          <a:xfrm>
            <a:off x="4716360" y="2131920"/>
            <a:ext cx="4237200" cy="45784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t" anchorCtr="0" compatLnSpc="1">
            <a:noAutofit/>
          </a:bodyPr>
          <a:lstStyle/>
          <a:p>
            <a:pPr marL="0" marR="0" lvl="0" indent="0" algn="l" hangingPunct="1">
              <a:lnSpc>
                <a:spcPct val="77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a:ln>
                  <a:noFill/>
                </a:ln>
                <a:solidFill>
                  <a:srgbClr val="000000"/>
                </a:solidFill>
                <a:latin typeface="Arial" pitchFamily="18"/>
                <a:ea typeface="WenQuanYi Zen Hei" pitchFamily="2"/>
                <a:cs typeface="WenQuanYi Zen Hei" pitchFamily="2"/>
              </a:rPr>
              <a:t>Ancho de haz entre ceros</a:t>
            </a:r>
            <a:r>
              <a:rPr lang="es-ES" sz="2000" b="0" i="0" u="none" strike="noStrike" baseline="0">
                <a:ln>
                  <a:noFill/>
                </a:ln>
                <a:solidFill>
                  <a:srgbClr val="000000"/>
                </a:solidFill>
                <a:latin typeface="Arial" pitchFamily="18"/>
                <a:ea typeface="WenQuanYi Zen Hei" pitchFamily="2"/>
                <a:cs typeface="WenQuanYi Zen Hei" pitchFamily="2"/>
              </a:rPr>
              <a:t> : separación angular de las direcciones del espacio en las que el lóbulo principal toma un valor mínimo.</a:t>
            </a:r>
          </a:p>
          <a:p>
            <a:pPr marL="0" marR="0" lvl="0" indent="0" algn="l" hangingPunct="1">
              <a:lnSpc>
                <a:spcPct val="77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a:ln>
                  <a:noFill/>
                </a:ln>
                <a:solidFill>
                  <a:srgbClr val="000000"/>
                </a:solidFill>
                <a:latin typeface="Arial" pitchFamily="18"/>
                <a:ea typeface="WenQuanYi Zen Hei" pitchFamily="2"/>
                <a:cs typeface="WenQuanYi Zen Hei" pitchFamily="2"/>
              </a:rPr>
              <a:t>Relación de lóbulo principal a secundario (NPLS)</a:t>
            </a:r>
            <a:r>
              <a:rPr lang="es-ES" sz="2000" b="0" i="0" u="none" strike="noStrike" baseline="0">
                <a:ln>
                  <a:noFill/>
                </a:ln>
                <a:solidFill>
                  <a:srgbClr val="000000"/>
                </a:solidFill>
                <a:latin typeface="Arial" pitchFamily="18"/>
                <a:ea typeface="WenQuanYi Zen Hei" pitchFamily="2"/>
                <a:cs typeface="WenQuanYi Zen Hei" pitchFamily="2"/>
              </a:rPr>
              <a:t> es el cociente, expresado en dB, entre el valor del diagrama en la dirección de máxima radiación y en la dirección del máximo del lóbulo secundario</a:t>
            </a:r>
          </a:p>
          <a:p>
            <a:pPr marL="0" marR="0" lvl="0" indent="0" algn="l" hangingPunct="1">
              <a:lnSpc>
                <a:spcPct val="77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a:ln>
                  <a:noFill/>
                </a:ln>
                <a:solidFill>
                  <a:srgbClr val="000000"/>
                </a:solidFill>
                <a:latin typeface="Arial" pitchFamily="18"/>
                <a:ea typeface="WenQuanYi Zen Hei" pitchFamily="2"/>
                <a:cs typeface="WenQuanYi Zen Hei" pitchFamily="2"/>
              </a:rPr>
              <a:t>Relación delante-atrás</a:t>
            </a:r>
            <a:r>
              <a:rPr lang="es-ES" sz="2000" b="0" i="0" u="none" strike="noStrike" baseline="0">
                <a:ln>
                  <a:noFill/>
                </a:ln>
                <a:solidFill>
                  <a:srgbClr val="000000"/>
                </a:solidFill>
                <a:latin typeface="Arial" pitchFamily="18"/>
                <a:ea typeface="WenQuanYi Zen Hei" pitchFamily="2"/>
                <a:cs typeface="WenQuanYi Zen Hei" pitchFamily="2"/>
              </a:rPr>
              <a:t>: cociente, en dB, entre el valor del diagrama en la dirección del máximo y el valor en la dirección diametralmente opuesta</a:t>
            </a:r>
          </a:p>
          <a:p>
            <a:pPr marL="331560" marR="0" lvl="0" indent="-331560" algn="l" hangingPunct="1">
              <a:lnSpc>
                <a:spcPct val="77000"/>
              </a:lnSpc>
              <a:spcBef>
                <a:spcPts val="79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a:ln>
                <a:noFill/>
              </a:ln>
              <a:solidFill>
                <a:srgbClr val="000000"/>
              </a:solidFill>
              <a:latin typeface="Arial" pitchFamily="18"/>
              <a:ea typeface="WenQuanYi Zen Hei" pitchFamily="2"/>
              <a:cs typeface="WenQuanYi Zen Hei" pitchFamily="2"/>
            </a:endParaRPr>
          </a:p>
        </p:txBody>
      </p:sp>
      <p:pic>
        <p:nvPicPr>
          <p:cNvPr id="8" name="Imagen 7">
            <a:extLst>
              <a:ext uri="{FF2B5EF4-FFF2-40B4-BE49-F238E27FC236}">
                <a16:creationId xmlns:a16="http://schemas.microsoft.com/office/drawing/2014/main" id="{551CEA2A-C35A-9E44-AD5A-434E47FB209B}"/>
              </a:ext>
            </a:extLst>
          </p:cNvPr>
          <p:cNvPicPr>
            <a:picLocks noChangeAspect="1"/>
          </p:cNvPicPr>
          <p:nvPr/>
        </p:nvPicPr>
        <p:blipFill>
          <a:blip r:embed="rId3">
            <a:lum/>
            <a:alphaModFix/>
          </a:blip>
          <a:srcRect/>
          <a:stretch>
            <a:fillRect/>
          </a:stretch>
        </p:blipFill>
        <p:spPr>
          <a:xfrm>
            <a:off x="1042919" y="4003559"/>
            <a:ext cx="3476520" cy="2519640"/>
          </a:xfrm>
          <a:prstGeom prst="rect">
            <a:avLst/>
          </a:prstGeom>
          <a:noFill/>
          <a:ln>
            <a:noFill/>
          </a:ln>
        </p:spPr>
      </p:pic>
      <p:pic>
        <p:nvPicPr>
          <p:cNvPr id="9" name="Imagen 8">
            <a:extLst>
              <a:ext uri="{FF2B5EF4-FFF2-40B4-BE49-F238E27FC236}">
                <a16:creationId xmlns:a16="http://schemas.microsoft.com/office/drawing/2014/main" id="{7B36D336-D1DB-8D42-B4C4-5EF36F4C1BB7}"/>
              </a:ext>
            </a:extLst>
          </p:cNvPr>
          <p:cNvPicPr>
            <a:picLocks noChangeAspect="1"/>
          </p:cNvPicPr>
          <p:nvPr/>
        </p:nvPicPr>
        <p:blipFill>
          <a:blip r:embed="rId4">
            <a:lum/>
            <a:alphaModFix/>
          </a:blip>
          <a:srcRect/>
          <a:stretch>
            <a:fillRect/>
          </a:stretch>
        </p:blipFill>
        <p:spPr>
          <a:xfrm>
            <a:off x="1403280" y="1771560"/>
            <a:ext cx="2881440" cy="2271960"/>
          </a:xfrm>
          <a:prstGeom prst="rect">
            <a:avLst/>
          </a:prstGeom>
          <a:noFill/>
          <a:ln>
            <a:noFill/>
          </a:ln>
        </p:spPr>
      </p:pic>
      <p:sp>
        <p:nvSpPr>
          <p:cNvPr id="10" name="Forma libre 9">
            <a:extLst>
              <a:ext uri="{FF2B5EF4-FFF2-40B4-BE49-F238E27FC236}">
                <a16:creationId xmlns:a16="http://schemas.microsoft.com/office/drawing/2014/main" id="{ED277051-BEEF-7545-A65C-F3AAB63F57E7}"/>
              </a:ext>
            </a:extLst>
          </p:cNvPr>
          <p:cNvSpPr/>
          <p:nvPr/>
        </p:nvSpPr>
        <p:spPr>
          <a:xfrm>
            <a:off x="4859280" y="2060639"/>
            <a:ext cx="3745080" cy="366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número de diapositiva 3">
            <a:extLst>
              <a:ext uri="{FF2B5EF4-FFF2-40B4-BE49-F238E27FC236}">
                <a16:creationId xmlns:a16="http://schemas.microsoft.com/office/drawing/2014/main" id="{BEE453D9-E04B-E444-9B75-DB33553FF5B7}"/>
              </a:ext>
            </a:extLst>
          </p:cNvPr>
          <p:cNvSpPr>
            <a:spLocks noGrp="1"/>
          </p:cNvSpPr>
          <p:nvPr>
            <p:ph type="sldNum" sz="quarter" idx="12"/>
          </p:nvPr>
        </p:nvSpPr>
        <p:spPr/>
        <p:txBody>
          <a:bodyPr/>
          <a:lstStyle/>
          <a:p>
            <a:pPr lvl="0"/>
            <a:fld id="{C1818478-FA2C-DF4B-9FEF-4C2302BA3315}" type="slidenum">
              <a:t>46</a:t>
            </a:fld>
            <a:endParaRPr lang="es-ES"/>
          </a:p>
        </p:txBody>
      </p:sp>
      <p:sp>
        <p:nvSpPr>
          <p:cNvPr id="2" name="Conector recto 1">
            <a:extLst>
              <a:ext uri="{FF2B5EF4-FFF2-40B4-BE49-F238E27FC236}">
                <a16:creationId xmlns:a16="http://schemas.microsoft.com/office/drawing/2014/main" id="{2F7362A4-F528-AD4C-9CAB-8D32A8AAAEE6}"/>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3880D05-0AC6-FC45-A6F4-B7A9D37439FF}"/>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D94F121C-E48B-0141-90A0-F61F5DC024C0}"/>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FD19C5EB-70EA-DF44-B42C-E89524F3A5E3}"/>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E2B00ABA-37B2-CF4E-B68E-469829B3F346}"/>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Antenas</a:t>
            </a:r>
          </a:p>
        </p:txBody>
      </p:sp>
      <p:sp>
        <p:nvSpPr>
          <p:cNvPr id="10" name="Forma libre 9">
            <a:extLst>
              <a:ext uri="{FF2B5EF4-FFF2-40B4-BE49-F238E27FC236}">
                <a16:creationId xmlns:a16="http://schemas.microsoft.com/office/drawing/2014/main" id="{ED277051-BEEF-7545-A65C-F3AAB63F57E7}"/>
              </a:ext>
            </a:extLst>
          </p:cNvPr>
          <p:cNvSpPr/>
          <p:nvPr/>
        </p:nvSpPr>
        <p:spPr>
          <a:xfrm>
            <a:off x="4859280" y="2060639"/>
            <a:ext cx="3745080" cy="366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11" name="Imagen 10">
            <a:extLst>
              <a:ext uri="{FF2B5EF4-FFF2-40B4-BE49-F238E27FC236}">
                <a16:creationId xmlns:a16="http://schemas.microsoft.com/office/drawing/2014/main" id="{E5CA774E-95B6-4646-86BB-F94E994622A6}"/>
              </a:ext>
            </a:extLst>
          </p:cNvPr>
          <p:cNvPicPr>
            <a:picLocks noChangeAspect="1"/>
          </p:cNvPicPr>
          <p:nvPr/>
        </p:nvPicPr>
        <p:blipFill>
          <a:blip r:embed="rId3"/>
          <a:stretch>
            <a:fillRect/>
          </a:stretch>
        </p:blipFill>
        <p:spPr>
          <a:xfrm>
            <a:off x="1684280" y="1954639"/>
            <a:ext cx="6350000" cy="3022600"/>
          </a:xfrm>
          <a:prstGeom prst="rect">
            <a:avLst/>
          </a:prstGeom>
        </p:spPr>
      </p:pic>
      <p:sp>
        <p:nvSpPr>
          <p:cNvPr id="13" name="CuadroTexto 12">
            <a:extLst>
              <a:ext uri="{FF2B5EF4-FFF2-40B4-BE49-F238E27FC236}">
                <a16:creationId xmlns:a16="http://schemas.microsoft.com/office/drawing/2014/main" id="{3710BC59-24FF-1B49-B249-EEC0E9E212AB}"/>
              </a:ext>
            </a:extLst>
          </p:cNvPr>
          <p:cNvSpPr txBox="1"/>
          <p:nvPr/>
        </p:nvSpPr>
        <p:spPr>
          <a:xfrm>
            <a:off x="2115403" y="5145206"/>
            <a:ext cx="2416431" cy="369332"/>
          </a:xfrm>
          <a:prstGeom prst="rect">
            <a:avLst/>
          </a:prstGeom>
          <a:noFill/>
        </p:spPr>
        <p:txBody>
          <a:bodyPr wrap="none" rtlCol="0">
            <a:spAutoFit/>
          </a:bodyPr>
          <a:lstStyle/>
          <a:p>
            <a:r>
              <a:rPr lang="es-ES_tradnl" dirty="0"/>
              <a:t>Antena omnidireccional</a:t>
            </a:r>
          </a:p>
        </p:txBody>
      </p:sp>
      <p:sp>
        <p:nvSpPr>
          <p:cNvPr id="14" name="CuadroTexto 13">
            <a:extLst>
              <a:ext uri="{FF2B5EF4-FFF2-40B4-BE49-F238E27FC236}">
                <a16:creationId xmlns:a16="http://schemas.microsoft.com/office/drawing/2014/main" id="{38541AE0-B210-6448-ACED-A63FAB552014}"/>
              </a:ext>
            </a:extLst>
          </p:cNvPr>
          <p:cNvSpPr txBox="1"/>
          <p:nvPr/>
        </p:nvSpPr>
        <p:spPr>
          <a:xfrm>
            <a:off x="5510583" y="5145206"/>
            <a:ext cx="1717137" cy="369332"/>
          </a:xfrm>
          <a:prstGeom prst="rect">
            <a:avLst/>
          </a:prstGeom>
          <a:noFill/>
        </p:spPr>
        <p:txBody>
          <a:bodyPr wrap="none" rtlCol="0">
            <a:spAutoFit/>
          </a:bodyPr>
          <a:lstStyle/>
          <a:p>
            <a:r>
              <a:rPr lang="es-ES_tradnl" dirty="0"/>
              <a:t>Antena directiva</a:t>
            </a:r>
          </a:p>
        </p:txBody>
      </p:sp>
    </p:spTree>
    <p:extLst>
      <p:ext uri="{BB962C8B-B14F-4D97-AF65-F5344CB8AC3E}">
        <p14:creationId xmlns:p14="http://schemas.microsoft.com/office/powerpoint/2010/main" val="2049849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page44">
    <p:spTree>
      <p:nvGrpSpPr>
        <p:cNvPr id="1" name=""/>
        <p:cNvGrpSpPr/>
        <p:nvPr/>
      </p:nvGrpSpPr>
      <p:grpSpPr>
        <a:xfrm>
          <a:off x="0" y="0"/>
          <a:ext cx="0" cy="0"/>
          <a:chOff x="0" y="0"/>
          <a:chExt cx="0" cy="0"/>
        </a:xfrm>
      </p:grpSpPr>
      <p:sp>
        <p:nvSpPr>
          <p:cNvPr id="17" name="Marcador de número de diapositiva 3">
            <a:extLst>
              <a:ext uri="{FF2B5EF4-FFF2-40B4-BE49-F238E27FC236}">
                <a16:creationId xmlns:a16="http://schemas.microsoft.com/office/drawing/2014/main" id="{667946B6-1FC9-7949-8D5C-81CEADD752C9}"/>
              </a:ext>
            </a:extLst>
          </p:cNvPr>
          <p:cNvSpPr>
            <a:spLocks noGrp="1"/>
          </p:cNvSpPr>
          <p:nvPr>
            <p:ph type="sldNum" sz="quarter" idx="12"/>
          </p:nvPr>
        </p:nvSpPr>
        <p:spPr/>
        <p:txBody>
          <a:bodyPr/>
          <a:lstStyle/>
          <a:p>
            <a:pPr lvl="0"/>
            <a:fld id="{327E0407-59B8-3F4A-B884-3049E67C28D5}" type="slidenum">
              <a:t>47</a:t>
            </a:fld>
            <a:endParaRPr lang="es-ES"/>
          </a:p>
        </p:txBody>
      </p:sp>
      <p:sp>
        <p:nvSpPr>
          <p:cNvPr id="2" name="Conector recto 1">
            <a:extLst>
              <a:ext uri="{FF2B5EF4-FFF2-40B4-BE49-F238E27FC236}">
                <a16:creationId xmlns:a16="http://schemas.microsoft.com/office/drawing/2014/main" id="{99BF3596-101E-9D4E-B0F1-9686DBCD8FC0}"/>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002BD805-4E51-5E4E-A0E9-4C26C9C1B14A}"/>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CE571D74-3B8B-6043-B690-9FDB8C16CF86}"/>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84BC89D7-EABE-3849-9256-575952566683}"/>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EF8ED747-34A8-144C-958C-88EF45DC353C}"/>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Antenas</a:t>
            </a:r>
          </a:p>
        </p:txBody>
      </p:sp>
      <p:sp>
        <p:nvSpPr>
          <p:cNvPr id="7" name="Forma libre 6">
            <a:extLst>
              <a:ext uri="{FF2B5EF4-FFF2-40B4-BE49-F238E27FC236}">
                <a16:creationId xmlns:a16="http://schemas.microsoft.com/office/drawing/2014/main" id="{7F53DA40-FBC8-EF4B-BAC7-50B8F67D92CB}"/>
              </a:ext>
            </a:extLst>
          </p:cNvPr>
          <p:cNvSpPr/>
          <p:nvPr/>
        </p:nvSpPr>
        <p:spPr>
          <a:xfrm>
            <a:off x="1114559" y="1954080"/>
            <a:ext cx="4968720" cy="4357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t" anchorCtr="0" compatLnSpc="1">
            <a:noAutofit/>
          </a:bodyPr>
          <a:lstStyle/>
          <a:p>
            <a:pPr marL="341280" marR="0" lvl="0" indent="-330480" algn="l" hangingPunct="1">
              <a:lnSpc>
                <a:spcPct val="77000"/>
              </a:lnSpc>
              <a:spcBef>
                <a:spcPts val="799"/>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1600" b="0" i="0" u="none" strike="noStrike" baseline="0" dirty="0">
                <a:ln>
                  <a:noFill/>
                </a:ln>
                <a:solidFill>
                  <a:srgbClr val="000000"/>
                </a:solidFill>
                <a:latin typeface="Arial" pitchFamily="18"/>
                <a:ea typeface="WenQuanYi Zen Hei" pitchFamily="2"/>
                <a:cs typeface="WenQuanYi Zen Hei" pitchFamily="2"/>
              </a:rPr>
              <a:t>Hay diferentes formas de clasificar las antenas:</a:t>
            </a:r>
          </a:p>
          <a:p>
            <a:pPr marL="0" marR="0" lvl="0" indent="0" algn="l" hangingPunct="1">
              <a:lnSpc>
                <a:spcPct val="77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Según sus características de radiación espacial:</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0" i="0" u="none" strike="noStrike" baseline="0" dirty="0">
                <a:ln>
                  <a:noFill/>
                </a:ln>
                <a:solidFill>
                  <a:srgbClr val="000000"/>
                </a:solidFill>
                <a:latin typeface="Arial" pitchFamily="18"/>
                <a:ea typeface="WenQuanYi Zen Hei" pitchFamily="2"/>
                <a:cs typeface="WenQuanYi Zen Hei" pitchFamily="2"/>
              </a:rPr>
              <a:t>Omnidireccionales</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0" i="0" u="none" strike="noStrike" baseline="0" dirty="0">
                <a:ln>
                  <a:noFill/>
                </a:ln>
                <a:solidFill>
                  <a:srgbClr val="000000"/>
                </a:solidFill>
                <a:latin typeface="Arial" pitchFamily="18"/>
                <a:ea typeface="WenQuanYi Zen Hei" pitchFamily="2"/>
                <a:cs typeface="WenQuanYi Zen Hei" pitchFamily="2"/>
              </a:rPr>
              <a:t>Direccionales</a:t>
            </a:r>
          </a:p>
          <a:p>
            <a:pPr marL="0" marR="0" lvl="0" indent="0" algn="l" rtl="0" hangingPunct="1">
              <a:lnSpc>
                <a:spcPct val="77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Según sus características frecuenciales:</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0" i="0" u="none" strike="noStrike" baseline="0" dirty="0">
                <a:ln>
                  <a:noFill/>
                </a:ln>
                <a:solidFill>
                  <a:srgbClr val="000000"/>
                </a:solidFill>
                <a:latin typeface="Arial" pitchFamily="18"/>
                <a:ea typeface="WenQuanYi Zen Hei" pitchFamily="2"/>
                <a:cs typeface="WenQuanYi Zen Hei" pitchFamily="2"/>
              </a:rPr>
              <a:t>Resonantes (banda estrecha)</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0" i="0" u="none" strike="noStrike" baseline="0" dirty="0">
                <a:ln>
                  <a:noFill/>
                </a:ln>
                <a:solidFill>
                  <a:srgbClr val="000000"/>
                </a:solidFill>
                <a:latin typeface="Arial" pitchFamily="18"/>
                <a:ea typeface="WenQuanYi Zen Hei" pitchFamily="2"/>
                <a:cs typeface="WenQuanYi Zen Hei" pitchFamily="2"/>
              </a:rPr>
              <a:t>Banda ancha (</a:t>
            </a:r>
            <a:r>
              <a:rPr lang="es-ES" sz="1400" b="0" i="0" u="none" strike="noStrike" baseline="0" dirty="0" err="1">
                <a:ln>
                  <a:noFill/>
                </a:ln>
                <a:solidFill>
                  <a:srgbClr val="000000"/>
                </a:solidFill>
                <a:latin typeface="Arial" pitchFamily="18"/>
                <a:ea typeface="WenQuanYi Zen Hei" pitchFamily="2"/>
                <a:cs typeface="WenQuanYi Zen Hei" pitchFamily="2"/>
              </a:rPr>
              <a:t>independ</a:t>
            </a:r>
            <a:r>
              <a:rPr lang="es-ES" sz="1400" b="0" i="0" u="none" strike="noStrike" baseline="0" dirty="0">
                <a:ln>
                  <a:noFill/>
                </a:ln>
                <a:solidFill>
                  <a:srgbClr val="000000"/>
                </a:solidFill>
                <a:latin typeface="Arial" pitchFamily="18"/>
                <a:ea typeface="WenQuanYi Zen Hei" pitchFamily="2"/>
                <a:cs typeface="WenQuanYi Zen Hei" pitchFamily="2"/>
              </a:rPr>
              <a:t>. de la </a:t>
            </a:r>
            <a:r>
              <a:rPr lang="es-ES" sz="1400" b="0" i="0" u="none" strike="noStrike" baseline="0" dirty="0" err="1">
                <a:ln>
                  <a:noFill/>
                </a:ln>
                <a:solidFill>
                  <a:srgbClr val="000000"/>
                </a:solidFill>
                <a:latin typeface="Arial" pitchFamily="18"/>
                <a:ea typeface="WenQuanYi Zen Hei" pitchFamily="2"/>
                <a:cs typeface="WenQuanYi Zen Hei" pitchFamily="2"/>
              </a:rPr>
              <a:t>frec</a:t>
            </a:r>
            <a:r>
              <a:rPr lang="es-ES" sz="1400" b="0" i="0" u="none" strike="noStrike" baseline="0" dirty="0">
                <a:ln>
                  <a:noFill/>
                </a:ln>
                <a:solidFill>
                  <a:srgbClr val="000000"/>
                </a:solidFill>
                <a:latin typeface="Arial" pitchFamily="18"/>
                <a:ea typeface="WenQuanYi Zen Hei" pitchFamily="2"/>
                <a:cs typeface="WenQuanYi Zen Hei" pitchFamily="2"/>
              </a:rPr>
              <a:t>.)</a:t>
            </a:r>
          </a:p>
          <a:p>
            <a:pPr marL="0" marR="0" lvl="0" indent="0" algn="l" rtl="0" hangingPunct="1">
              <a:lnSpc>
                <a:spcPct val="77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Estructura:</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a:ln>
                  <a:noFill/>
                </a:ln>
                <a:solidFill>
                  <a:srgbClr val="000000"/>
                </a:solidFill>
                <a:latin typeface="Arial" pitchFamily="18"/>
                <a:ea typeface="WenQuanYi Zen Hei" pitchFamily="2"/>
                <a:cs typeface="WenQuanYi Zen Hei" pitchFamily="2"/>
              </a:rPr>
              <a:t>Antenas de hilos</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a:ln>
                  <a:noFill/>
                </a:ln>
                <a:solidFill>
                  <a:srgbClr val="000000"/>
                </a:solidFill>
                <a:latin typeface="Arial" pitchFamily="18"/>
                <a:ea typeface="WenQuanYi Zen Hei" pitchFamily="2"/>
                <a:cs typeface="WenQuanYi Zen Hei" pitchFamily="2"/>
              </a:rPr>
              <a:t>Antenas </a:t>
            </a:r>
            <a:r>
              <a:rPr lang="es-ES" sz="1400" b="1" i="0" u="none" strike="noStrike" baseline="0" dirty="0" err="1">
                <a:ln>
                  <a:noFill/>
                </a:ln>
                <a:solidFill>
                  <a:srgbClr val="000000"/>
                </a:solidFill>
                <a:latin typeface="Arial" pitchFamily="18"/>
                <a:ea typeface="WenQuanYi Zen Hei" pitchFamily="2"/>
                <a:cs typeface="WenQuanYi Zen Hei" pitchFamily="2"/>
              </a:rPr>
              <a:t>Yagi</a:t>
            </a:r>
            <a:endParaRPr lang="es-ES" sz="1400" b="1" i="0" u="none" strike="noStrike" baseline="0" dirty="0">
              <a:ln>
                <a:noFill/>
              </a:ln>
              <a:solidFill>
                <a:srgbClr val="000000"/>
              </a:solidFill>
              <a:latin typeface="Arial" pitchFamily="18"/>
              <a:ea typeface="WenQuanYi Zen Hei" pitchFamily="2"/>
              <a:cs typeface="WenQuanYi Zen Hei" pitchFamily="2"/>
            </a:endParaRP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a:ln>
                  <a:noFill/>
                </a:ln>
                <a:solidFill>
                  <a:srgbClr val="000000"/>
                </a:solidFill>
                <a:latin typeface="Arial" pitchFamily="18"/>
                <a:ea typeface="WenQuanYi Zen Hei" pitchFamily="2"/>
                <a:cs typeface="WenQuanYi Zen Hei" pitchFamily="2"/>
              </a:rPr>
              <a:t>Antenas helicoidales</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a:ln>
                  <a:noFill/>
                </a:ln>
                <a:solidFill>
                  <a:srgbClr val="000000"/>
                </a:solidFill>
                <a:latin typeface="Arial" pitchFamily="18"/>
                <a:ea typeface="WenQuanYi Zen Hei" pitchFamily="2"/>
                <a:cs typeface="WenQuanYi Zen Hei" pitchFamily="2"/>
              </a:rPr>
              <a:t>Antenas log-periódicas</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a:ln>
                  <a:noFill/>
                </a:ln>
                <a:solidFill>
                  <a:srgbClr val="000000"/>
                </a:solidFill>
                <a:latin typeface="Arial" pitchFamily="18"/>
                <a:ea typeface="WenQuanYi Zen Hei" pitchFamily="2"/>
                <a:cs typeface="WenQuanYi Zen Hei" pitchFamily="2"/>
              </a:rPr>
              <a:t>Antenas de apertura</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a:ln>
                  <a:noFill/>
                </a:ln>
                <a:solidFill>
                  <a:srgbClr val="000000"/>
                </a:solidFill>
                <a:latin typeface="Arial" pitchFamily="18"/>
                <a:ea typeface="WenQuanYi Zen Hei" pitchFamily="2"/>
                <a:cs typeface="WenQuanYi Zen Hei" pitchFamily="2"/>
              </a:rPr>
              <a:t>Antenas impresas</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a:ln>
                  <a:noFill/>
                </a:ln>
                <a:solidFill>
                  <a:srgbClr val="000000"/>
                </a:solidFill>
                <a:latin typeface="Arial" pitchFamily="18"/>
                <a:ea typeface="WenQuanYi Zen Hei" pitchFamily="2"/>
                <a:cs typeface="WenQuanYi Zen Hei" pitchFamily="2"/>
              </a:rPr>
              <a:t>Antenas parabólicas</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i="0" u="none" strike="noStrike" baseline="0" dirty="0" err="1">
                <a:ln>
                  <a:noFill/>
                </a:ln>
                <a:solidFill>
                  <a:srgbClr val="000000"/>
                </a:solidFill>
                <a:latin typeface="Arial" pitchFamily="18"/>
                <a:ea typeface="WenQuanYi Zen Hei" pitchFamily="2"/>
                <a:cs typeface="WenQuanYi Zen Hei" pitchFamily="2"/>
              </a:rPr>
              <a:t>Arrays</a:t>
            </a:r>
            <a:r>
              <a:rPr lang="es-ES" sz="1400" b="1" i="0" u="none" strike="noStrike" baseline="0" dirty="0">
                <a:ln>
                  <a:noFill/>
                </a:ln>
                <a:solidFill>
                  <a:srgbClr val="000000"/>
                </a:solidFill>
                <a:latin typeface="Arial" pitchFamily="18"/>
                <a:ea typeface="WenQuanYi Zen Hei" pitchFamily="2"/>
                <a:cs typeface="WenQuanYi Zen Hei" pitchFamily="2"/>
              </a:rPr>
              <a:t> de antenas</a:t>
            </a:r>
          </a:p>
          <a:p>
            <a:pPr marL="0" marR="0" lvl="1" indent="0" algn="l" rtl="0" hangingPunct="1">
              <a:lnSpc>
                <a:spcPct val="77000"/>
              </a:lnSpc>
              <a:spcBef>
                <a:spcPts val="697"/>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400" b="1" dirty="0">
                <a:solidFill>
                  <a:srgbClr val="000000"/>
                </a:solidFill>
                <a:latin typeface="Arial" pitchFamily="18"/>
                <a:ea typeface="WenQuanYi Zen Hei" pitchFamily="2"/>
                <a:cs typeface="WenQuanYi Zen Hei" pitchFamily="2"/>
              </a:rPr>
              <a:t>Antenas fractales</a:t>
            </a:r>
            <a:endParaRPr lang="es-ES" sz="1400" b="1" i="0" u="none" strike="noStrike" baseline="0" dirty="0">
              <a:ln>
                <a:noFill/>
              </a:ln>
              <a:solidFill>
                <a:srgbClr val="000000"/>
              </a:solidFill>
              <a:latin typeface="Arial" pitchFamily="18"/>
              <a:ea typeface="WenQuanYi Zen Hei" pitchFamily="2"/>
              <a:cs typeface="WenQuanYi Zen Hei" pitchFamily="2"/>
            </a:endParaRPr>
          </a:p>
          <a:p>
            <a:pPr marL="0" marR="0" lvl="0" indent="0" algn="l" rtl="0" hangingPunct="1">
              <a:lnSpc>
                <a:spcPct val="77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Según la aplicación habrá una antena con mejores características según nuestras necesidades.</a:t>
            </a:r>
          </a:p>
        </p:txBody>
      </p:sp>
      <p:pic>
        <p:nvPicPr>
          <p:cNvPr id="8" name="Imagen 7">
            <a:extLst>
              <a:ext uri="{FF2B5EF4-FFF2-40B4-BE49-F238E27FC236}">
                <a16:creationId xmlns:a16="http://schemas.microsoft.com/office/drawing/2014/main" id="{EBC252A9-DF82-D74E-B53D-5620947A29D5}"/>
              </a:ext>
            </a:extLst>
          </p:cNvPr>
          <p:cNvPicPr>
            <a:picLocks noChangeAspect="1"/>
          </p:cNvPicPr>
          <p:nvPr/>
        </p:nvPicPr>
        <p:blipFill>
          <a:blip r:embed="rId3">
            <a:lum/>
            <a:alphaModFix/>
          </a:blip>
          <a:srcRect/>
          <a:stretch>
            <a:fillRect/>
          </a:stretch>
        </p:blipFill>
        <p:spPr>
          <a:xfrm>
            <a:off x="7631280" y="1787277"/>
            <a:ext cx="1224000" cy="699840"/>
          </a:xfrm>
          <a:prstGeom prst="rect">
            <a:avLst/>
          </a:prstGeom>
          <a:noFill/>
          <a:ln>
            <a:noFill/>
          </a:ln>
        </p:spPr>
      </p:pic>
      <p:pic>
        <p:nvPicPr>
          <p:cNvPr id="9" name="Imagen 8">
            <a:extLst>
              <a:ext uri="{FF2B5EF4-FFF2-40B4-BE49-F238E27FC236}">
                <a16:creationId xmlns:a16="http://schemas.microsoft.com/office/drawing/2014/main" id="{82CCC81B-C9C7-3348-8651-686BA07CE39B}"/>
              </a:ext>
            </a:extLst>
          </p:cNvPr>
          <p:cNvPicPr>
            <a:picLocks noChangeAspect="1"/>
          </p:cNvPicPr>
          <p:nvPr/>
        </p:nvPicPr>
        <p:blipFill>
          <a:blip r:embed="rId4">
            <a:lum/>
            <a:alphaModFix/>
          </a:blip>
          <a:srcRect/>
          <a:stretch>
            <a:fillRect/>
          </a:stretch>
        </p:blipFill>
        <p:spPr>
          <a:xfrm>
            <a:off x="6227640" y="1738440"/>
            <a:ext cx="781200" cy="780840"/>
          </a:xfrm>
          <a:prstGeom prst="rect">
            <a:avLst/>
          </a:prstGeom>
          <a:noFill/>
          <a:ln>
            <a:noFill/>
          </a:ln>
        </p:spPr>
      </p:pic>
      <p:sp>
        <p:nvSpPr>
          <p:cNvPr id="11" name="Forma libre 10">
            <a:extLst>
              <a:ext uri="{FF2B5EF4-FFF2-40B4-BE49-F238E27FC236}">
                <a16:creationId xmlns:a16="http://schemas.microsoft.com/office/drawing/2014/main" id="{9E6F6939-C6F5-2F4F-AA88-8540BF9AA8C5}"/>
              </a:ext>
            </a:extLst>
          </p:cNvPr>
          <p:cNvSpPr/>
          <p:nvPr/>
        </p:nvSpPr>
        <p:spPr>
          <a:xfrm>
            <a:off x="6083280" y="2457360"/>
            <a:ext cx="863639" cy="554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spAutoFit/>
          </a:bodyPr>
          <a:lstStyle/>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200" b="0" i="0" u="none" strike="noStrike" baseline="0">
                <a:ln>
                  <a:noFill/>
                </a:ln>
                <a:solidFill>
                  <a:srgbClr val="000000"/>
                </a:solidFill>
                <a:latin typeface="Arial" pitchFamily="18"/>
                <a:ea typeface="WenQuanYi Zen Hei" pitchFamily="2"/>
                <a:cs typeface="WenQuanYi Zen Hei" pitchFamily="2"/>
              </a:rPr>
              <a:t>Dipolo</a:t>
            </a:r>
          </a:p>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2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280A7593-0490-8249-82B0-93760BC6EF9B}"/>
              </a:ext>
            </a:extLst>
          </p:cNvPr>
          <p:cNvSpPr/>
          <p:nvPr/>
        </p:nvSpPr>
        <p:spPr>
          <a:xfrm>
            <a:off x="7738920" y="2384279"/>
            <a:ext cx="863639" cy="73655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spAutoFit/>
          </a:bodyPr>
          <a:lstStyle/>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200" b="0" i="0" u="none" strike="noStrike" baseline="0" dirty="0">
                <a:ln>
                  <a:noFill/>
                </a:ln>
                <a:solidFill>
                  <a:srgbClr val="000000"/>
                </a:solidFill>
                <a:latin typeface="Arial" pitchFamily="18"/>
                <a:ea typeface="WenQuanYi Zen Hei" pitchFamily="2"/>
                <a:cs typeface="WenQuanYi Zen Hei" pitchFamily="2"/>
              </a:rPr>
              <a:t>Antena de bocina</a:t>
            </a:r>
          </a:p>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200" b="0" i="0" u="none" strike="noStrike" baseline="0" dirty="0">
              <a:ln>
                <a:noFill/>
              </a:ln>
              <a:solidFill>
                <a:srgbClr val="000000"/>
              </a:solidFill>
              <a:latin typeface="Arial" pitchFamily="18"/>
              <a:ea typeface="WenQuanYi Zen Hei" pitchFamily="2"/>
              <a:cs typeface="WenQuanYi Zen Hei" pitchFamily="2"/>
            </a:endParaRPr>
          </a:p>
        </p:txBody>
      </p:sp>
      <p:sp>
        <p:nvSpPr>
          <p:cNvPr id="13" name="Forma libre 12">
            <a:extLst>
              <a:ext uri="{FF2B5EF4-FFF2-40B4-BE49-F238E27FC236}">
                <a16:creationId xmlns:a16="http://schemas.microsoft.com/office/drawing/2014/main" id="{2942E789-D849-5147-8C0C-9406C1DA3323}"/>
              </a:ext>
            </a:extLst>
          </p:cNvPr>
          <p:cNvSpPr/>
          <p:nvPr/>
        </p:nvSpPr>
        <p:spPr>
          <a:xfrm>
            <a:off x="6026939" y="3830580"/>
            <a:ext cx="1297080" cy="554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spAutoFit/>
          </a:bodyPr>
          <a:lstStyle/>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200" b="0" i="0" u="none" strike="noStrike" baseline="0" dirty="0" err="1">
                <a:ln>
                  <a:noFill/>
                </a:ln>
                <a:solidFill>
                  <a:srgbClr val="000000"/>
                </a:solidFill>
                <a:latin typeface="Arial" pitchFamily="18"/>
                <a:ea typeface="WenQuanYi Zen Hei" pitchFamily="2"/>
                <a:cs typeface="WenQuanYi Zen Hei" pitchFamily="2"/>
              </a:rPr>
              <a:t>Array</a:t>
            </a:r>
            <a:r>
              <a:rPr lang="es-ES" sz="1200" b="0" i="0" u="none" strike="noStrike" baseline="0" dirty="0">
                <a:ln>
                  <a:noFill/>
                </a:ln>
                <a:solidFill>
                  <a:srgbClr val="000000"/>
                </a:solidFill>
                <a:latin typeface="Arial" pitchFamily="18"/>
                <a:ea typeface="WenQuanYi Zen Hei" pitchFamily="2"/>
                <a:cs typeface="WenQuanYi Zen Hei" pitchFamily="2"/>
              </a:rPr>
              <a:t> de dipolos</a:t>
            </a:r>
          </a:p>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200" b="0" i="0" u="none" strike="noStrike" baseline="0" dirty="0">
              <a:ln>
                <a:noFill/>
              </a:ln>
              <a:solidFill>
                <a:srgbClr val="000000"/>
              </a:solidFill>
              <a:latin typeface="Arial" pitchFamily="18"/>
              <a:ea typeface="WenQuanYi Zen Hei" pitchFamily="2"/>
              <a:cs typeface="WenQuanYi Zen Hei" pitchFamily="2"/>
            </a:endParaRPr>
          </a:p>
        </p:txBody>
      </p:sp>
      <p:sp>
        <p:nvSpPr>
          <p:cNvPr id="14" name="Forma libre 13">
            <a:extLst>
              <a:ext uri="{FF2B5EF4-FFF2-40B4-BE49-F238E27FC236}">
                <a16:creationId xmlns:a16="http://schemas.microsoft.com/office/drawing/2014/main" id="{141F1C99-18EB-C641-9637-3D0B77787FA7}"/>
              </a:ext>
            </a:extLst>
          </p:cNvPr>
          <p:cNvSpPr/>
          <p:nvPr/>
        </p:nvSpPr>
        <p:spPr>
          <a:xfrm>
            <a:off x="7653767" y="4030919"/>
            <a:ext cx="1403280" cy="554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spAutoFit/>
          </a:bodyPr>
          <a:lstStyle/>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200" b="0" i="0" u="none" strike="noStrike" baseline="0" dirty="0" err="1">
                <a:ln>
                  <a:noFill/>
                </a:ln>
                <a:solidFill>
                  <a:srgbClr val="000000"/>
                </a:solidFill>
                <a:latin typeface="Arial" pitchFamily="18"/>
                <a:ea typeface="WenQuanYi Zen Hei" pitchFamily="2"/>
                <a:cs typeface="WenQuanYi Zen Hei" pitchFamily="2"/>
              </a:rPr>
              <a:t>Patch</a:t>
            </a:r>
            <a:r>
              <a:rPr lang="es-ES" sz="1200" b="0" i="0" u="none" strike="noStrike" baseline="0" dirty="0">
                <a:ln>
                  <a:noFill/>
                </a:ln>
                <a:solidFill>
                  <a:srgbClr val="000000"/>
                </a:solidFill>
                <a:latin typeface="Arial" pitchFamily="18"/>
                <a:ea typeface="WenQuanYi Zen Hei" pitchFamily="2"/>
                <a:cs typeface="WenQuanYi Zen Hei" pitchFamily="2"/>
              </a:rPr>
              <a:t> </a:t>
            </a:r>
            <a:r>
              <a:rPr lang="es-ES" sz="1200" b="0" i="0" u="none" strike="noStrike" baseline="0" dirty="0" err="1">
                <a:ln>
                  <a:noFill/>
                </a:ln>
                <a:solidFill>
                  <a:srgbClr val="000000"/>
                </a:solidFill>
                <a:latin typeface="Arial" pitchFamily="18"/>
                <a:ea typeface="WenQuanYi Zen Hei" pitchFamily="2"/>
                <a:cs typeface="WenQuanYi Zen Hei" pitchFamily="2"/>
              </a:rPr>
              <a:t>antenna</a:t>
            </a:r>
            <a:endParaRPr lang="es-ES" sz="1200" b="0" i="0"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200" b="0" i="0" u="none" strike="noStrike" baseline="0" dirty="0">
              <a:ln>
                <a:noFill/>
              </a:ln>
              <a:solidFill>
                <a:srgbClr val="000000"/>
              </a:solidFill>
              <a:latin typeface="Arial" pitchFamily="18"/>
              <a:ea typeface="WenQuanYi Zen Hei" pitchFamily="2"/>
              <a:cs typeface="WenQuanYi Zen Hei" pitchFamily="2"/>
            </a:endParaRPr>
          </a:p>
        </p:txBody>
      </p:sp>
      <p:sp>
        <p:nvSpPr>
          <p:cNvPr id="15" name="Forma libre 14">
            <a:extLst>
              <a:ext uri="{FF2B5EF4-FFF2-40B4-BE49-F238E27FC236}">
                <a16:creationId xmlns:a16="http://schemas.microsoft.com/office/drawing/2014/main" id="{23AEDE4C-4523-534A-9D09-F238E95796E2}"/>
              </a:ext>
            </a:extLst>
          </p:cNvPr>
          <p:cNvSpPr/>
          <p:nvPr/>
        </p:nvSpPr>
        <p:spPr>
          <a:xfrm>
            <a:off x="8257067" y="6049080"/>
            <a:ext cx="2087640" cy="554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spAutoFit/>
          </a:bodyPr>
          <a:lstStyle/>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200" b="0" i="0" u="none" strike="noStrike" baseline="0" dirty="0" err="1">
                <a:ln>
                  <a:noFill/>
                </a:ln>
                <a:solidFill>
                  <a:srgbClr val="000000"/>
                </a:solidFill>
                <a:latin typeface="Arial" pitchFamily="18"/>
                <a:ea typeface="WenQuanYi Zen Hei" pitchFamily="2"/>
                <a:cs typeface="WenQuanYi Zen Hei" pitchFamily="2"/>
              </a:rPr>
              <a:t>Waveguide</a:t>
            </a:r>
            <a:r>
              <a:rPr lang="es-ES" sz="1200" b="0" i="0" u="none" strike="noStrike" baseline="0" dirty="0">
                <a:ln>
                  <a:noFill/>
                </a:ln>
                <a:solidFill>
                  <a:srgbClr val="000000"/>
                </a:solidFill>
                <a:latin typeface="Arial" pitchFamily="18"/>
                <a:ea typeface="WenQuanYi Zen Hei" pitchFamily="2"/>
                <a:cs typeface="WenQuanYi Zen Hei" pitchFamily="2"/>
              </a:rPr>
              <a:t> </a:t>
            </a:r>
            <a:r>
              <a:rPr lang="es-ES" sz="1200" b="0" i="0" u="none" strike="noStrike" baseline="0" dirty="0" err="1">
                <a:ln>
                  <a:noFill/>
                </a:ln>
                <a:solidFill>
                  <a:srgbClr val="000000"/>
                </a:solidFill>
                <a:latin typeface="Arial" pitchFamily="18"/>
                <a:ea typeface="WenQuanYi Zen Hei" pitchFamily="2"/>
                <a:cs typeface="WenQuanYi Zen Hei" pitchFamily="2"/>
              </a:rPr>
              <a:t>lens</a:t>
            </a:r>
            <a:r>
              <a:rPr lang="es-ES" sz="1200" b="0" i="0" u="none" strike="noStrike" baseline="0" dirty="0">
                <a:ln>
                  <a:noFill/>
                </a:ln>
                <a:solidFill>
                  <a:srgbClr val="000000"/>
                </a:solidFill>
                <a:latin typeface="Arial" pitchFamily="18"/>
                <a:ea typeface="WenQuanYi Zen Hei" pitchFamily="2"/>
                <a:cs typeface="WenQuanYi Zen Hei" pitchFamily="2"/>
              </a:rPr>
              <a:t> </a:t>
            </a:r>
            <a:r>
              <a:rPr lang="es-ES" sz="1200" b="0" i="0" u="none" strike="noStrike" baseline="0" dirty="0" err="1">
                <a:ln>
                  <a:noFill/>
                </a:ln>
                <a:solidFill>
                  <a:srgbClr val="000000"/>
                </a:solidFill>
                <a:latin typeface="Arial" pitchFamily="18"/>
                <a:ea typeface="WenQuanYi Zen Hei" pitchFamily="2"/>
                <a:cs typeface="WenQuanYi Zen Hei" pitchFamily="2"/>
              </a:rPr>
              <a:t>antenna</a:t>
            </a:r>
            <a:endParaRPr lang="es-ES" sz="1200" b="0" i="0"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200" b="0" i="0" u="none" strike="noStrike" baseline="0" dirty="0">
              <a:ln>
                <a:noFill/>
              </a:ln>
              <a:solidFill>
                <a:srgbClr val="000000"/>
              </a:solidFill>
              <a:latin typeface="Arial" pitchFamily="18"/>
              <a:ea typeface="WenQuanYi Zen Hei" pitchFamily="2"/>
              <a:cs typeface="WenQuanYi Zen Hei" pitchFamily="2"/>
            </a:endParaRPr>
          </a:p>
        </p:txBody>
      </p:sp>
      <p:pic>
        <p:nvPicPr>
          <p:cNvPr id="18" name="Imagen 17">
            <a:extLst>
              <a:ext uri="{FF2B5EF4-FFF2-40B4-BE49-F238E27FC236}">
                <a16:creationId xmlns:a16="http://schemas.microsoft.com/office/drawing/2014/main" id="{F887EFE5-44BE-394C-AAA5-F6E82E9DFF80}"/>
              </a:ext>
            </a:extLst>
          </p:cNvPr>
          <p:cNvPicPr>
            <a:picLocks noChangeAspect="1"/>
          </p:cNvPicPr>
          <p:nvPr/>
        </p:nvPicPr>
        <p:blipFill rotWithShape="1">
          <a:blip r:embed="rId5"/>
          <a:srcRect l="41716" r="37420"/>
          <a:stretch/>
        </p:blipFill>
        <p:spPr>
          <a:xfrm>
            <a:off x="5491624" y="2331296"/>
            <a:ext cx="599534" cy="2873554"/>
          </a:xfrm>
          <a:prstGeom prst="rect">
            <a:avLst/>
          </a:prstGeom>
        </p:spPr>
      </p:pic>
      <p:pic>
        <p:nvPicPr>
          <p:cNvPr id="19" name="Imagen 18">
            <a:extLst>
              <a:ext uri="{FF2B5EF4-FFF2-40B4-BE49-F238E27FC236}">
                <a16:creationId xmlns:a16="http://schemas.microsoft.com/office/drawing/2014/main" id="{4FFB72AC-45C6-CD45-A0AF-21E5AD83E20E}"/>
              </a:ext>
            </a:extLst>
          </p:cNvPr>
          <p:cNvPicPr>
            <a:picLocks noChangeAspect="1"/>
          </p:cNvPicPr>
          <p:nvPr/>
        </p:nvPicPr>
        <p:blipFill>
          <a:blip r:embed="rId6">
            <a:lum/>
            <a:alphaModFix/>
          </a:blip>
          <a:srcRect/>
          <a:stretch>
            <a:fillRect/>
          </a:stretch>
        </p:blipFill>
        <p:spPr>
          <a:xfrm>
            <a:off x="8342544" y="4443766"/>
            <a:ext cx="1584360" cy="1516320"/>
          </a:xfrm>
          <a:prstGeom prst="rect">
            <a:avLst/>
          </a:prstGeom>
          <a:noFill/>
          <a:ln>
            <a:noFill/>
          </a:ln>
        </p:spPr>
      </p:pic>
      <p:pic>
        <p:nvPicPr>
          <p:cNvPr id="20" name="Imagen 19">
            <a:extLst>
              <a:ext uri="{FF2B5EF4-FFF2-40B4-BE49-F238E27FC236}">
                <a16:creationId xmlns:a16="http://schemas.microsoft.com/office/drawing/2014/main" id="{06066F58-03B1-DE4F-8CF9-6CC62D4C8766}"/>
              </a:ext>
            </a:extLst>
          </p:cNvPr>
          <p:cNvPicPr>
            <a:picLocks noChangeAspect="1"/>
          </p:cNvPicPr>
          <p:nvPr/>
        </p:nvPicPr>
        <p:blipFill rotWithShape="1">
          <a:blip r:embed="rId7"/>
          <a:srcRect t="15652" b="10816"/>
          <a:stretch/>
        </p:blipFill>
        <p:spPr>
          <a:xfrm>
            <a:off x="8392320" y="2852041"/>
            <a:ext cx="1453888" cy="1069077"/>
          </a:xfrm>
          <a:prstGeom prst="rect">
            <a:avLst/>
          </a:prstGeom>
        </p:spPr>
      </p:pic>
      <p:pic>
        <p:nvPicPr>
          <p:cNvPr id="21" name="Imagen 20">
            <a:extLst>
              <a:ext uri="{FF2B5EF4-FFF2-40B4-BE49-F238E27FC236}">
                <a16:creationId xmlns:a16="http://schemas.microsoft.com/office/drawing/2014/main" id="{67FF4E32-D933-D640-BE3D-1E27BD224F9A}"/>
              </a:ext>
            </a:extLst>
          </p:cNvPr>
          <p:cNvPicPr>
            <a:picLocks noChangeAspect="1"/>
          </p:cNvPicPr>
          <p:nvPr/>
        </p:nvPicPr>
        <p:blipFill>
          <a:blip r:embed="rId8"/>
          <a:stretch>
            <a:fillRect/>
          </a:stretch>
        </p:blipFill>
        <p:spPr>
          <a:xfrm>
            <a:off x="5988002" y="4617593"/>
            <a:ext cx="2240216" cy="1659837"/>
          </a:xfrm>
          <a:prstGeom prst="rect">
            <a:avLst/>
          </a:prstGeom>
        </p:spPr>
      </p:pic>
      <p:sp>
        <p:nvSpPr>
          <p:cNvPr id="22" name="Forma libre 21">
            <a:extLst>
              <a:ext uri="{FF2B5EF4-FFF2-40B4-BE49-F238E27FC236}">
                <a16:creationId xmlns:a16="http://schemas.microsoft.com/office/drawing/2014/main" id="{5BA51380-A6C2-0A47-BC90-715D6C7C27DE}"/>
              </a:ext>
            </a:extLst>
          </p:cNvPr>
          <p:cNvSpPr/>
          <p:nvPr/>
        </p:nvSpPr>
        <p:spPr>
          <a:xfrm>
            <a:off x="6526080" y="6361235"/>
            <a:ext cx="1403280" cy="554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spAutoFit/>
          </a:bodyPr>
          <a:lstStyle/>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200" b="0" i="0" u="none" strike="noStrike" baseline="0" dirty="0">
                <a:ln>
                  <a:noFill/>
                </a:ln>
                <a:solidFill>
                  <a:srgbClr val="000000"/>
                </a:solidFill>
                <a:latin typeface="Arial" pitchFamily="18"/>
                <a:ea typeface="WenQuanYi Zen Hei" pitchFamily="2"/>
                <a:cs typeface="WenQuanYi Zen Hei" pitchFamily="2"/>
              </a:rPr>
              <a:t>Antena fractal</a:t>
            </a:r>
          </a:p>
          <a:p>
            <a:pPr marL="0" marR="0" lvl="0" indent="0" algn="l" hangingPunct="0">
              <a:lnSpc>
                <a:spcPct val="100000"/>
              </a:lnSpc>
              <a:spcBef>
                <a:spcPts val="74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200" b="0" i="0" u="none" strike="noStrike" baseline="0" dirty="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A0004DA7-C6C6-AA40-953A-7370B552CAA5}"/>
              </a:ext>
            </a:extLst>
          </p:cNvPr>
          <p:cNvSpPr>
            <a:spLocks noGrp="1"/>
          </p:cNvSpPr>
          <p:nvPr>
            <p:ph type="sldNum" sz="quarter" idx="12"/>
          </p:nvPr>
        </p:nvSpPr>
        <p:spPr/>
        <p:txBody>
          <a:bodyPr/>
          <a:lstStyle/>
          <a:p>
            <a:pPr lvl="0"/>
            <a:fld id="{142CEAC9-4DF7-7840-BFC8-202E00EC6411}" type="slidenum">
              <a:t>48</a:t>
            </a:fld>
            <a:endParaRPr lang="es-ES"/>
          </a:p>
        </p:txBody>
      </p:sp>
      <p:sp>
        <p:nvSpPr>
          <p:cNvPr id="2" name="Conector recto 1">
            <a:extLst>
              <a:ext uri="{FF2B5EF4-FFF2-40B4-BE49-F238E27FC236}">
                <a16:creationId xmlns:a16="http://schemas.microsoft.com/office/drawing/2014/main" id="{A785F114-181D-3D48-BEBD-06D27AD44120}"/>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CEDD235D-A8C5-E646-A57C-9B7F207A4F91}"/>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E74109A4-8F06-3344-9C31-86545E0494EA}"/>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1892695C-A0E7-7245-99B5-1A60F5C60775}"/>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6E2B80C2-862B-BD4D-A5B7-2520398C0DA2}"/>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Tipos de antenas por su direccionalidad</a:t>
            </a:r>
          </a:p>
        </p:txBody>
      </p:sp>
      <p:sp>
        <p:nvSpPr>
          <p:cNvPr id="7" name="Forma libre 6">
            <a:extLst>
              <a:ext uri="{FF2B5EF4-FFF2-40B4-BE49-F238E27FC236}">
                <a16:creationId xmlns:a16="http://schemas.microsoft.com/office/drawing/2014/main" id="{4DC37BF6-BD24-A84E-8A47-A2677DFBA8FF}"/>
              </a:ext>
            </a:extLst>
          </p:cNvPr>
          <p:cNvSpPr/>
          <p:nvPr/>
        </p:nvSpPr>
        <p:spPr>
          <a:xfrm>
            <a:off x="1187280" y="1916279"/>
            <a:ext cx="7770959" cy="4113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t" anchorCtr="0" compatLnSpc="1">
            <a:noAutofit/>
          </a:bodyPr>
          <a:lstStyle/>
          <a:p>
            <a:pPr marL="0" marR="0" lvl="0" indent="0" algn="l" hangingPunct="1">
              <a:lnSpc>
                <a:spcPct val="115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Si un diagrama de radiación presenta simetría de revolución en torno a un eje se dice que la antena es </a:t>
            </a:r>
            <a:r>
              <a:rPr lang="es-ES" sz="2000" b="0" i="1" u="none" strike="noStrike" baseline="0" dirty="0">
                <a:ln>
                  <a:noFill/>
                </a:ln>
                <a:solidFill>
                  <a:srgbClr val="000000"/>
                </a:solidFill>
                <a:latin typeface="Arial" pitchFamily="18"/>
                <a:ea typeface="WenQuanYi Zen Hei" pitchFamily="2"/>
                <a:cs typeface="WenQuanYi Zen Hei" pitchFamily="2"/>
              </a:rPr>
              <a:t>omnidireccional</a:t>
            </a:r>
            <a:r>
              <a:rPr lang="es-ES" sz="2000" b="0" i="0" u="none" strike="noStrike" baseline="0" dirty="0">
                <a:ln>
                  <a:noFill/>
                </a:ln>
                <a:solidFill>
                  <a:srgbClr val="000000"/>
                </a:solidFill>
                <a:latin typeface="Arial" pitchFamily="18"/>
                <a:ea typeface="WenQuanYi Zen Hei" pitchFamily="2"/>
                <a:cs typeface="WenQuanYi Zen Hei" pitchFamily="2"/>
              </a:rPr>
              <a:t>.</a:t>
            </a:r>
          </a:p>
          <a:p>
            <a:pPr marL="0" marR="0" lvl="0" indent="0" algn="l" hangingPunct="1">
              <a:lnSpc>
                <a:spcPct val="115000"/>
              </a:lnSpc>
              <a:spcBef>
                <a:spcPts val="7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La </a:t>
            </a:r>
            <a:r>
              <a:rPr lang="es-ES" sz="2000" b="0" i="1" u="none" strike="noStrike" baseline="0" dirty="0">
                <a:ln>
                  <a:noFill/>
                </a:ln>
                <a:solidFill>
                  <a:srgbClr val="000000"/>
                </a:solidFill>
                <a:latin typeface="Arial" pitchFamily="18"/>
                <a:ea typeface="WenQuanYi Zen Hei" pitchFamily="2"/>
                <a:cs typeface="WenQuanYi Zen Hei" pitchFamily="2"/>
              </a:rPr>
              <a:t>antena isótropa</a:t>
            </a:r>
            <a:r>
              <a:rPr lang="es-ES" sz="2000" b="0" i="0" u="none" strike="noStrike" baseline="0" dirty="0">
                <a:ln>
                  <a:noFill/>
                </a:ln>
                <a:solidFill>
                  <a:srgbClr val="000000"/>
                </a:solidFill>
                <a:latin typeface="Arial" pitchFamily="18"/>
                <a:ea typeface="WenQuanYi Zen Hei" pitchFamily="2"/>
                <a:cs typeface="WenQuanYi Zen Hei" pitchFamily="2"/>
              </a:rPr>
              <a:t> es una antena </a:t>
            </a:r>
            <a:r>
              <a:rPr lang="es-ES" sz="2000" b="0" i="1" u="none" strike="noStrike" baseline="0" dirty="0">
                <a:ln>
                  <a:noFill/>
                </a:ln>
                <a:solidFill>
                  <a:srgbClr val="000000"/>
                </a:solidFill>
                <a:latin typeface="Arial" pitchFamily="18"/>
                <a:ea typeface="WenQuanYi Zen Hei" pitchFamily="2"/>
                <a:cs typeface="WenQuanYi Zen Hei" pitchFamily="2"/>
              </a:rPr>
              <a:t>ideal</a:t>
            </a:r>
            <a:r>
              <a:rPr lang="es-ES" sz="2000" b="0" i="0" u="none" strike="noStrike" baseline="0" dirty="0">
                <a:ln>
                  <a:noFill/>
                </a:ln>
                <a:solidFill>
                  <a:srgbClr val="000000"/>
                </a:solidFill>
                <a:latin typeface="Arial" pitchFamily="18"/>
                <a:ea typeface="WenQuanYi Zen Hei" pitchFamily="2"/>
                <a:cs typeface="WenQuanYi Zen Hei" pitchFamily="2"/>
              </a:rPr>
              <a:t> que radia la misma intensidad de radiación en todas las direcciones del espacio</a:t>
            </a:r>
          </a:p>
        </p:txBody>
      </p:sp>
      <p:pic>
        <p:nvPicPr>
          <p:cNvPr id="8" name="Imagen 7">
            <a:extLst>
              <a:ext uri="{FF2B5EF4-FFF2-40B4-BE49-F238E27FC236}">
                <a16:creationId xmlns:a16="http://schemas.microsoft.com/office/drawing/2014/main" id="{E29D036E-59F0-134D-890C-5817AA028E3E}"/>
              </a:ext>
            </a:extLst>
          </p:cNvPr>
          <p:cNvPicPr>
            <a:picLocks noChangeAspect="1"/>
          </p:cNvPicPr>
          <p:nvPr/>
        </p:nvPicPr>
        <p:blipFill>
          <a:blip r:embed="rId3"/>
          <a:stretch>
            <a:fillRect/>
          </a:stretch>
        </p:blipFill>
        <p:spPr>
          <a:xfrm>
            <a:off x="1482265" y="4138378"/>
            <a:ext cx="6818809" cy="231948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12" name="Marcador de número de diapositiva 3">
            <a:extLst>
              <a:ext uri="{FF2B5EF4-FFF2-40B4-BE49-F238E27FC236}">
                <a16:creationId xmlns:a16="http://schemas.microsoft.com/office/drawing/2014/main" id="{F1712720-4413-9940-87B4-C3DF8AB63146}"/>
              </a:ext>
            </a:extLst>
          </p:cNvPr>
          <p:cNvSpPr>
            <a:spLocks noGrp="1"/>
          </p:cNvSpPr>
          <p:nvPr>
            <p:ph type="sldNum" sz="quarter" idx="12"/>
          </p:nvPr>
        </p:nvSpPr>
        <p:spPr/>
        <p:txBody>
          <a:bodyPr/>
          <a:lstStyle/>
          <a:p>
            <a:pPr lvl="0"/>
            <a:fld id="{2B077EBA-2F95-434E-B976-A609DA24C39E}" type="slidenum">
              <a:t>49</a:t>
            </a:fld>
            <a:endParaRPr lang="es-ES"/>
          </a:p>
        </p:txBody>
      </p:sp>
      <p:sp>
        <p:nvSpPr>
          <p:cNvPr id="2" name="Conector recto 1">
            <a:extLst>
              <a:ext uri="{FF2B5EF4-FFF2-40B4-BE49-F238E27FC236}">
                <a16:creationId xmlns:a16="http://schemas.microsoft.com/office/drawing/2014/main" id="{5E5B014F-F18B-074C-9AE9-C92CAB63D34E}"/>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58A5BD65-6596-1A49-AF94-233AC4805F03}"/>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1289BF77-104C-BB4F-A1BC-69A3E580B9AE}"/>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1D3DFDBE-FB8A-D747-8315-198B695EE35D}"/>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741B028A-3F64-7342-9757-19512410E59D}"/>
              </a:ext>
            </a:extLst>
          </p:cNvPr>
          <p:cNvSpPr/>
          <p:nvPr/>
        </p:nvSpPr>
        <p:spPr>
          <a:xfrm>
            <a:off x="757080" y="-162000"/>
            <a:ext cx="8568000" cy="1478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Tipos de antenas</a:t>
            </a:r>
          </a:p>
        </p:txBody>
      </p:sp>
      <p:sp>
        <p:nvSpPr>
          <p:cNvPr id="7" name="Forma libre 6">
            <a:extLst>
              <a:ext uri="{FF2B5EF4-FFF2-40B4-BE49-F238E27FC236}">
                <a16:creationId xmlns:a16="http://schemas.microsoft.com/office/drawing/2014/main" id="{27466DCE-804F-0C4C-A904-0B8695A1F25E}"/>
              </a:ext>
            </a:extLst>
          </p:cNvPr>
          <p:cNvSpPr/>
          <p:nvPr/>
        </p:nvSpPr>
        <p:spPr>
          <a:xfrm>
            <a:off x="776159" y="2009880"/>
            <a:ext cx="8583840" cy="4794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noAutofit/>
          </a:bodyPr>
          <a:lstStyle/>
          <a:p>
            <a:pPr marL="0" marR="0" lvl="0"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Antenas parabólicas:</a:t>
            </a:r>
          </a:p>
          <a:p>
            <a:pPr marL="457200" lvl="2">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Foco primario: paraboloide de revolución que concentra todo un haz </a:t>
            </a:r>
            <a:br>
              <a:rPr lang="es-ES" sz="2000" b="0" i="0" u="none" strike="noStrike" baseline="0" dirty="0">
                <a:ln>
                  <a:noFill/>
                </a:ln>
                <a:solidFill>
                  <a:srgbClr val="000000"/>
                </a:solidFill>
                <a:latin typeface="Arial" pitchFamily="18"/>
                <a:ea typeface="DejaVu Sans" pitchFamily="2"/>
                <a:cs typeface="DejaVu Sans" pitchFamily="2"/>
              </a:rPr>
            </a:br>
            <a:r>
              <a:rPr lang="es-ES" sz="2000" b="0" i="0" u="none" strike="noStrike" baseline="0" dirty="0">
                <a:ln>
                  <a:noFill/>
                </a:ln>
                <a:solidFill>
                  <a:srgbClr val="000000"/>
                </a:solidFill>
                <a:latin typeface="Arial" pitchFamily="18"/>
                <a:ea typeface="DejaVu Sans" pitchFamily="2"/>
                <a:cs typeface="DejaVu Sans" pitchFamily="2"/>
              </a:rPr>
              <a:t>sobre el foco, y viceversa.</a:t>
            </a:r>
          </a:p>
          <a:p>
            <a:pPr marL="457200" lvl="2">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Offset: sección oval de un reflector paraboloide, cuyo foco </a:t>
            </a:r>
            <a:br>
              <a:rPr lang="es-ES" sz="2000" b="0" i="0" u="none" strike="noStrike" baseline="0" dirty="0">
                <a:ln>
                  <a:noFill/>
                </a:ln>
                <a:solidFill>
                  <a:srgbClr val="000000"/>
                </a:solidFill>
                <a:latin typeface="Arial" pitchFamily="18"/>
                <a:ea typeface="DejaVu Sans" pitchFamily="2"/>
                <a:cs typeface="DejaVu Sans" pitchFamily="2"/>
              </a:rPr>
            </a:br>
            <a:r>
              <a:rPr lang="es-ES" sz="2000" b="0" i="0" u="none" strike="noStrike" baseline="0" dirty="0">
                <a:ln>
                  <a:noFill/>
                </a:ln>
                <a:solidFill>
                  <a:srgbClr val="000000"/>
                </a:solidFill>
                <a:latin typeface="Arial" pitchFamily="18"/>
                <a:ea typeface="DejaVu Sans" pitchFamily="2"/>
                <a:cs typeface="DejaVu Sans" pitchFamily="2"/>
              </a:rPr>
              <a:t>queda en un lado.</a:t>
            </a:r>
          </a:p>
          <a:p>
            <a:pPr marL="457200" lvl="2">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t>
            </a:r>
            <a:r>
              <a:rPr lang="es-ES" sz="2000" b="0" i="0" u="none" strike="noStrike" baseline="0" dirty="0" err="1">
                <a:ln>
                  <a:noFill/>
                </a:ln>
                <a:solidFill>
                  <a:srgbClr val="000000"/>
                </a:solidFill>
                <a:latin typeface="Arial" pitchFamily="18"/>
                <a:ea typeface="DejaVu Sans" pitchFamily="2"/>
                <a:cs typeface="DejaVu Sans" pitchFamily="2"/>
              </a:rPr>
              <a:t>Cassegrain</a:t>
            </a:r>
            <a:r>
              <a:rPr lang="es-ES" sz="2000" b="0" i="0" u="none" strike="noStrike" baseline="0" dirty="0">
                <a:ln>
                  <a:noFill/>
                </a:ln>
                <a:solidFill>
                  <a:srgbClr val="000000"/>
                </a:solidFill>
                <a:latin typeface="Arial" pitchFamily="18"/>
                <a:ea typeface="DejaVu Sans" pitchFamily="2"/>
                <a:cs typeface="DejaVu Sans" pitchFamily="2"/>
              </a:rPr>
              <a:t>: doble reflector.</a:t>
            </a:r>
          </a:p>
        </p:txBody>
      </p:sp>
      <p:pic>
        <p:nvPicPr>
          <p:cNvPr id="8" name="Imagen 7">
            <a:extLst>
              <a:ext uri="{FF2B5EF4-FFF2-40B4-BE49-F238E27FC236}">
                <a16:creationId xmlns:a16="http://schemas.microsoft.com/office/drawing/2014/main" id="{393ECA8B-BDBD-064E-B8BC-E1125509E9E9}"/>
              </a:ext>
            </a:extLst>
          </p:cNvPr>
          <p:cNvPicPr>
            <a:picLocks noChangeAspect="1"/>
          </p:cNvPicPr>
          <p:nvPr/>
        </p:nvPicPr>
        <p:blipFill>
          <a:blip r:embed="rId3">
            <a:lum/>
            <a:alphaModFix/>
          </a:blip>
          <a:srcRect/>
          <a:stretch>
            <a:fillRect/>
          </a:stretch>
        </p:blipFill>
        <p:spPr>
          <a:xfrm>
            <a:off x="3848759" y="5040000"/>
            <a:ext cx="2559240" cy="2376000"/>
          </a:xfrm>
          <a:prstGeom prst="rect">
            <a:avLst/>
          </a:prstGeom>
          <a:noFill/>
          <a:ln>
            <a:noFill/>
          </a:ln>
        </p:spPr>
      </p:pic>
      <p:pic>
        <p:nvPicPr>
          <p:cNvPr id="9" name="Imagen 8">
            <a:extLst>
              <a:ext uri="{FF2B5EF4-FFF2-40B4-BE49-F238E27FC236}">
                <a16:creationId xmlns:a16="http://schemas.microsoft.com/office/drawing/2014/main" id="{AA9BE6C4-8D10-6B45-A81C-62EB0C4B52E1}"/>
              </a:ext>
            </a:extLst>
          </p:cNvPr>
          <p:cNvPicPr>
            <a:picLocks noChangeAspect="1"/>
          </p:cNvPicPr>
          <p:nvPr/>
        </p:nvPicPr>
        <p:blipFill>
          <a:blip r:embed="rId4">
            <a:lum/>
            <a:alphaModFix/>
          </a:blip>
          <a:srcRect/>
          <a:stretch>
            <a:fillRect/>
          </a:stretch>
        </p:blipFill>
        <p:spPr>
          <a:xfrm>
            <a:off x="605520" y="4979160"/>
            <a:ext cx="2634480" cy="2076840"/>
          </a:xfrm>
          <a:prstGeom prst="rect">
            <a:avLst/>
          </a:prstGeom>
          <a:noFill/>
          <a:ln>
            <a:noFill/>
          </a:ln>
        </p:spPr>
      </p:pic>
      <p:pic>
        <p:nvPicPr>
          <p:cNvPr id="10" name="Imagen 9">
            <a:extLst>
              <a:ext uri="{FF2B5EF4-FFF2-40B4-BE49-F238E27FC236}">
                <a16:creationId xmlns:a16="http://schemas.microsoft.com/office/drawing/2014/main" id="{17BDBB15-3186-634A-A4BE-EA7684FBF842}"/>
              </a:ext>
            </a:extLst>
          </p:cNvPr>
          <p:cNvPicPr>
            <a:picLocks noChangeAspect="1"/>
          </p:cNvPicPr>
          <p:nvPr/>
        </p:nvPicPr>
        <p:blipFill>
          <a:blip r:embed="rId5">
            <a:lum/>
            <a:alphaModFix/>
          </a:blip>
          <a:srcRect/>
          <a:stretch>
            <a:fillRect/>
          </a:stretch>
        </p:blipFill>
        <p:spPr>
          <a:xfrm>
            <a:off x="7560000" y="4894200"/>
            <a:ext cx="2160000" cy="230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230F6B91-61F7-E840-AAD1-0A85DC91BA1C}"/>
              </a:ext>
            </a:extLst>
          </p:cNvPr>
          <p:cNvSpPr>
            <a:spLocks noGrp="1"/>
          </p:cNvSpPr>
          <p:nvPr>
            <p:ph type="sldNum" sz="quarter" idx="12"/>
          </p:nvPr>
        </p:nvSpPr>
        <p:spPr/>
        <p:txBody>
          <a:bodyPr/>
          <a:lstStyle/>
          <a:p>
            <a:pPr lvl="0"/>
            <a:fld id="{88C0B338-3989-424C-814B-D830837E589F}" type="slidenum">
              <a:t>5</a:t>
            </a:fld>
            <a:endParaRPr lang="es-ES"/>
          </a:p>
        </p:txBody>
      </p:sp>
      <p:sp>
        <p:nvSpPr>
          <p:cNvPr id="2" name="Forma libre 1">
            <a:extLst>
              <a:ext uri="{FF2B5EF4-FFF2-40B4-BE49-F238E27FC236}">
                <a16:creationId xmlns:a16="http://schemas.microsoft.com/office/drawing/2014/main" id="{1C2B2BCC-FB9B-BA4C-8ACD-8D52A3FD5E01}"/>
              </a:ext>
            </a:extLst>
          </p:cNvPr>
          <p:cNvSpPr/>
          <p:nvPr/>
        </p:nvSpPr>
        <p:spPr>
          <a:xfrm>
            <a:off x="687239" y="179280"/>
            <a:ext cx="7772400"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a:t>
            </a:r>
          </a:p>
        </p:txBody>
      </p:sp>
      <p:sp>
        <p:nvSpPr>
          <p:cNvPr id="3" name="Forma libre 2">
            <a:extLst>
              <a:ext uri="{FF2B5EF4-FFF2-40B4-BE49-F238E27FC236}">
                <a16:creationId xmlns:a16="http://schemas.microsoft.com/office/drawing/2014/main" id="{42487162-F720-8C43-B174-DEFC7322287D}"/>
              </a:ext>
            </a:extLst>
          </p:cNvPr>
          <p:cNvSpPr/>
          <p:nvPr/>
        </p:nvSpPr>
        <p:spPr>
          <a:xfrm>
            <a:off x="468360" y="1555919"/>
            <a:ext cx="892800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2720" marR="0" lvl="0" indent="-333360" algn="l" hangingPunct="1">
              <a:lnSpc>
                <a:spcPct val="115000"/>
              </a:lnSpc>
              <a:spcBef>
                <a:spcPts val="598"/>
              </a:spcBef>
              <a:spcAft>
                <a:spcPts val="0"/>
              </a:spcAft>
              <a:buNone/>
              <a:tabLst>
                <a:tab pos="342720" algn="l"/>
                <a:tab pos="791639" algn="l"/>
                <a:tab pos="1240919" algn="l"/>
                <a:tab pos="1690200" algn="l"/>
                <a:tab pos="2139480" algn="l"/>
                <a:tab pos="2588760" algn="l"/>
                <a:tab pos="3038040" algn="l"/>
                <a:tab pos="3487320" algn="l"/>
                <a:tab pos="3936600" algn="l"/>
                <a:tab pos="4385879" algn="l"/>
                <a:tab pos="4835160" algn="l"/>
                <a:tab pos="5284439" algn="l"/>
                <a:tab pos="5733720" algn="l"/>
                <a:tab pos="6183000" algn="l"/>
                <a:tab pos="6632280" algn="l"/>
                <a:tab pos="7081560" algn="l"/>
                <a:tab pos="7530840" algn="l"/>
                <a:tab pos="7980120" algn="l"/>
                <a:tab pos="8429399" algn="l"/>
                <a:tab pos="8878680" algn="l"/>
                <a:tab pos="9327960" algn="l"/>
              </a:tabLst>
            </a:pPr>
            <a:r>
              <a:rPr lang="es-ES" sz="3200" b="0" i="0" u="none" strike="noStrike" baseline="0">
                <a:ln>
                  <a:noFill/>
                </a:ln>
                <a:solidFill>
                  <a:srgbClr val="000000"/>
                </a:solidFill>
                <a:latin typeface="Arial" pitchFamily="18"/>
                <a:ea typeface="WenQuanYi Zen Hei" pitchFamily="2"/>
                <a:cs typeface="WenQuanYi Zen Hei" pitchFamily="2"/>
              </a:rPr>
              <a:t>Modelo de un sistema de radiocomunicación</a:t>
            </a:r>
          </a:p>
        </p:txBody>
      </p:sp>
      <p:pic>
        <p:nvPicPr>
          <p:cNvPr id="4" name="Imagen 3">
            <a:extLst>
              <a:ext uri="{FF2B5EF4-FFF2-40B4-BE49-F238E27FC236}">
                <a16:creationId xmlns:a16="http://schemas.microsoft.com/office/drawing/2014/main" id="{420895AF-75F7-7C46-9C6E-7D10392747C2}"/>
              </a:ext>
            </a:extLst>
          </p:cNvPr>
          <p:cNvPicPr>
            <a:picLocks noChangeAspect="1"/>
          </p:cNvPicPr>
          <p:nvPr/>
        </p:nvPicPr>
        <p:blipFill>
          <a:blip r:embed="rId3">
            <a:lum/>
            <a:alphaModFix/>
          </a:blip>
          <a:srcRect/>
          <a:stretch>
            <a:fillRect/>
          </a:stretch>
        </p:blipFill>
        <p:spPr>
          <a:xfrm>
            <a:off x="900000" y="2735280"/>
            <a:ext cx="7920000" cy="4140360"/>
          </a:xfrm>
          <a:prstGeom prst="rect">
            <a:avLst/>
          </a:prstGeom>
          <a:noFill/>
          <a:ln>
            <a:noFill/>
          </a:ln>
        </p:spPr>
      </p:pic>
      <p:sp>
        <p:nvSpPr>
          <p:cNvPr id="5" name="Conector recto 4">
            <a:extLst>
              <a:ext uri="{FF2B5EF4-FFF2-40B4-BE49-F238E27FC236}">
                <a16:creationId xmlns:a16="http://schemas.microsoft.com/office/drawing/2014/main" id="{E1F2AEC5-135C-1F43-A672-0982D46494C2}"/>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Conector recto 5">
            <a:extLst>
              <a:ext uri="{FF2B5EF4-FFF2-40B4-BE49-F238E27FC236}">
                <a16:creationId xmlns:a16="http://schemas.microsoft.com/office/drawing/2014/main" id="{485ABC85-1068-144B-8CD6-14F6E456D82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F81E8FB6-A867-E14C-BB39-7A04E7423776}"/>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 name="Forma libre 7">
            <a:extLst>
              <a:ext uri="{FF2B5EF4-FFF2-40B4-BE49-F238E27FC236}">
                <a16:creationId xmlns:a16="http://schemas.microsoft.com/office/drawing/2014/main" id="{4497E456-7DA8-7E44-82C1-7FDD3D5E462B}"/>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page46">
    <p:spTree>
      <p:nvGrpSpPr>
        <p:cNvPr id="1" name=""/>
        <p:cNvGrpSpPr/>
        <p:nvPr/>
      </p:nvGrpSpPr>
      <p:grpSpPr>
        <a:xfrm>
          <a:off x="0" y="0"/>
          <a:ext cx="0" cy="0"/>
          <a:chOff x="0" y="0"/>
          <a:chExt cx="0" cy="0"/>
        </a:xfrm>
      </p:grpSpPr>
      <p:sp>
        <p:nvSpPr>
          <p:cNvPr id="12" name="Marcador de número de diapositiva 3">
            <a:extLst>
              <a:ext uri="{FF2B5EF4-FFF2-40B4-BE49-F238E27FC236}">
                <a16:creationId xmlns:a16="http://schemas.microsoft.com/office/drawing/2014/main" id="{E865085E-C3B0-0B4C-9A51-F3EFFF63E420}"/>
              </a:ext>
            </a:extLst>
          </p:cNvPr>
          <p:cNvSpPr>
            <a:spLocks noGrp="1"/>
          </p:cNvSpPr>
          <p:nvPr>
            <p:ph type="sldNum" sz="quarter" idx="12"/>
          </p:nvPr>
        </p:nvSpPr>
        <p:spPr/>
        <p:txBody>
          <a:bodyPr/>
          <a:lstStyle/>
          <a:p>
            <a:pPr lvl="0"/>
            <a:fld id="{599EDB10-941B-8545-95F5-C895086219DA}" type="slidenum">
              <a:t>50</a:t>
            </a:fld>
            <a:endParaRPr lang="es-ES"/>
          </a:p>
        </p:txBody>
      </p:sp>
      <p:sp>
        <p:nvSpPr>
          <p:cNvPr id="2" name="Conector recto 1">
            <a:extLst>
              <a:ext uri="{FF2B5EF4-FFF2-40B4-BE49-F238E27FC236}">
                <a16:creationId xmlns:a16="http://schemas.microsoft.com/office/drawing/2014/main" id="{15B77AFC-3721-0941-82F3-54C34EF789A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1239A0E4-CC9B-054E-AD94-458CDF388849}"/>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833A519B-61C0-A343-A198-9C2ADC01685B}"/>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2C734FA-61CA-0C4C-AF63-E38400A3137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EEAB8247-8E51-214A-9EFA-B82E1EFEAC22}"/>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Tipos de antenas</a:t>
            </a:r>
          </a:p>
        </p:txBody>
      </p:sp>
      <p:sp>
        <p:nvSpPr>
          <p:cNvPr id="7" name="Forma libre 6">
            <a:extLst>
              <a:ext uri="{FF2B5EF4-FFF2-40B4-BE49-F238E27FC236}">
                <a16:creationId xmlns:a16="http://schemas.microsoft.com/office/drawing/2014/main" id="{5D8DB4DA-7FAC-3D4D-BDA7-742037781589}"/>
              </a:ext>
            </a:extLst>
          </p:cNvPr>
          <p:cNvSpPr/>
          <p:nvPr/>
        </p:nvSpPr>
        <p:spPr>
          <a:xfrm>
            <a:off x="5075280" y="2457360"/>
            <a:ext cx="3744720" cy="3668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8" name="Imagen 7">
            <a:extLst>
              <a:ext uri="{FF2B5EF4-FFF2-40B4-BE49-F238E27FC236}">
                <a16:creationId xmlns:a16="http://schemas.microsoft.com/office/drawing/2014/main" id="{0B164C9C-B46A-944B-94F9-AF38DB5B03D4}"/>
              </a:ext>
            </a:extLst>
          </p:cNvPr>
          <p:cNvPicPr>
            <a:picLocks noChangeAspect="1"/>
          </p:cNvPicPr>
          <p:nvPr/>
        </p:nvPicPr>
        <p:blipFill>
          <a:blip r:embed="rId3">
            <a:lum/>
            <a:alphaModFix/>
          </a:blip>
          <a:srcRect/>
          <a:stretch>
            <a:fillRect/>
          </a:stretch>
        </p:blipFill>
        <p:spPr>
          <a:xfrm>
            <a:off x="1258920" y="2384279"/>
            <a:ext cx="3960720" cy="3961080"/>
          </a:xfrm>
          <a:prstGeom prst="rect">
            <a:avLst/>
          </a:prstGeom>
          <a:noFill/>
          <a:ln>
            <a:noFill/>
          </a:ln>
        </p:spPr>
      </p:pic>
      <p:pic>
        <p:nvPicPr>
          <p:cNvPr id="9" name="Imagen 8">
            <a:extLst>
              <a:ext uri="{FF2B5EF4-FFF2-40B4-BE49-F238E27FC236}">
                <a16:creationId xmlns:a16="http://schemas.microsoft.com/office/drawing/2014/main" id="{63C0A37F-A29C-E24F-8966-8DF15DD2FDA3}"/>
              </a:ext>
            </a:extLst>
          </p:cNvPr>
          <p:cNvPicPr>
            <a:picLocks noChangeAspect="1"/>
          </p:cNvPicPr>
          <p:nvPr/>
        </p:nvPicPr>
        <p:blipFill>
          <a:blip r:embed="rId4">
            <a:lum/>
            <a:alphaModFix/>
          </a:blip>
          <a:srcRect/>
          <a:stretch>
            <a:fillRect/>
          </a:stretch>
        </p:blipFill>
        <p:spPr>
          <a:xfrm>
            <a:off x="5508720" y="2817719"/>
            <a:ext cx="3456000" cy="3303720"/>
          </a:xfrm>
          <a:prstGeom prst="rect">
            <a:avLst/>
          </a:prstGeom>
          <a:noFill/>
          <a:ln>
            <a:noFill/>
          </a:ln>
        </p:spPr>
      </p:pic>
      <p:sp>
        <p:nvSpPr>
          <p:cNvPr id="10" name="Forma libre 9">
            <a:extLst>
              <a:ext uri="{FF2B5EF4-FFF2-40B4-BE49-F238E27FC236}">
                <a16:creationId xmlns:a16="http://schemas.microsoft.com/office/drawing/2014/main" id="{E33078FA-02E1-2A42-84F5-6F5C378A3E5E}"/>
              </a:ext>
            </a:extLst>
          </p:cNvPr>
          <p:cNvSpPr/>
          <p:nvPr/>
        </p:nvSpPr>
        <p:spPr>
          <a:xfrm>
            <a:off x="755639" y="1584360"/>
            <a:ext cx="5141880" cy="39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5000" rIns="90000" bIns="45000" anchor="t" anchorCtr="0" compatLnSpc="1">
            <a:no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Parabólicas: Diagrama de radiación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page47">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BE18DDC3-35D6-324B-B6BA-CB134AC33EB5}"/>
              </a:ext>
            </a:extLst>
          </p:cNvPr>
          <p:cNvSpPr>
            <a:spLocks noGrp="1"/>
          </p:cNvSpPr>
          <p:nvPr>
            <p:ph type="sldNum" sz="quarter" idx="12"/>
          </p:nvPr>
        </p:nvSpPr>
        <p:spPr/>
        <p:txBody>
          <a:bodyPr/>
          <a:lstStyle/>
          <a:p>
            <a:pPr lvl="0"/>
            <a:fld id="{FEEB2675-E41A-AF41-934E-B9B3A454318C}" type="slidenum">
              <a:t>51</a:t>
            </a:fld>
            <a:endParaRPr lang="es-ES"/>
          </a:p>
        </p:txBody>
      </p:sp>
      <p:sp>
        <p:nvSpPr>
          <p:cNvPr id="2" name="Conector recto 1">
            <a:extLst>
              <a:ext uri="{FF2B5EF4-FFF2-40B4-BE49-F238E27FC236}">
                <a16:creationId xmlns:a16="http://schemas.microsoft.com/office/drawing/2014/main" id="{B9D81763-6ED0-EC4D-96FD-5AB299BBE061}"/>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03B187FE-4B6B-854F-8E00-EB6B116C6F3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77294310-F7E9-4C4F-9495-B5FB315F6BAA}"/>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C6A92633-A59B-5142-8F48-4090C3846EDA}"/>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808E66CC-63EF-AA48-BA37-9C40BDEC5CFF}"/>
              </a:ext>
            </a:extLst>
          </p:cNvPr>
          <p:cNvSpPr/>
          <p:nvPr/>
        </p:nvSpPr>
        <p:spPr>
          <a:xfrm>
            <a:off x="757080" y="-162000"/>
            <a:ext cx="8568000" cy="1478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Tipos de antenas</a:t>
            </a:r>
          </a:p>
        </p:txBody>
      </p:sp>
      <p:sp>
        <p:nvSpPr>
          <p:cNvPr id="7" name="Forma libre 6">
            <a:extLst>
              <a:ext uri="{FF2B5EF4-FFF2-40B4-BE49-F238E27FC236}">
                <a16:creationId xmlns:a16="http://schemas.microsoft.com/office/drawing/2014/main" id="{FF1AD5D4-6897-DF4C-8744-214F893552E9}"/>
              </a:ext>
            </a:extLst>
          </p:cNvPr>
          <p:cNvSpPr/>
          <p:nvPr/>
        </p:nvSpPr>
        <p:spPr>
          <a:xfrm>
            <a:off x="353880" y="1587635"/>
            <a:ext cx="9558216" cy="4794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noAutofit/>
          </a:bodyPr>
          <a:lstStyle/>
          <a:p>
            <a:pPr marL="0" marR="0" lvl="0"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Antenas de hilo:</a:t>
            </a:r>
          </a:p>
          <a:p>
            <a:pPr marL="0" marR="0" lvl="1" indent="0" algn="l" rtl="0" hangingPunct="1">
              <a:lnSpc>
                <a:spcPct val="100000"/>
              </a:lnSpc>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La línea de transmisión se abre en una sección de hilo</a:t>
            </a:r>
          </a:p>
          <a:p>
            <a:pPr marL="0" marR="0" lvl="1" indent="0" algn="l" rtl="0" hangingPunct="1">
              <a:lnSpc>
                <a:spcPct val="100000"/>
              </a:lnSpc>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Longitud típicamente de        , o de otra proporción simple de la longitud de onda</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FBF4D451-95EE-B14D-A042-5867DE8630E7}"/>
                  </a:ext>
                </a:extLst>
              </p:cNvPr>
              <p:cNvSpPr txBox="1">
                <a:spLocks noResize="1"/>
              </p:cNvSpPr>
              <p:nvPr/>
            </p:nvSpPr>
            <p:spPr>
              <a:xfrm>
                <a:off x="3270336" y="2521980"/>
                <a:ext cx="507600" cy="309240"/>
              </a:xfrm>
              <a:prstGeom prst="rect">
                <a:avLst/>
              </a:prstGeom>
              <a:noFill/>
              <a:ln>
                <a:noFill/>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f>
                        <m:fPr>
                          <m:type m:val="lin"/>
                          <m:ctrlPr>
                            <a:rPr lang="es-ES_tradnl" sz="2200" i="1">
                              <a:latin typeface="Cambria Math" panose="02040503050406030204" pitchFamily="18" charset="0"/>
                            </a:rPr>
                          </m:ctrlPr>
                        </m:fPr>
                        <m:num>
                          <m:r>
                            <a:rPr lang="es-ES_tradnl" sz="2200" i="1">
                              <a:latin typeface="Cambria Math" panose="02040503050406030204" pitchFamily="18" charset="0"/>
                            </a:rPr>
                            <m:t>𝜆</m:t>
                          </m:r>
                        </m:num>
                        <m:den>
                          <m:r>
                            <a:rPr lang="es-ES_tradnl" sz="2200" i="0">
                              <a:latin typeface="Cambria Math" panose="02040503050406030204" pitchFamily="18" charset="0"/>
                            </a:rPr>
                            <m:t>2</m:t>
                          </m:r>
                        </m:den>
                      </m:f>
                    </m:oMath>
                  </m:oMathPara>
                </a14:m>
                <a:endParaRPr lang="es-ES_tradnl" sz="2200" i="0" dirty="0">
                  <a:latin typeface="Arial" pitchFamily="18"/>
                </a:endParaRPr>
              </a:p>
            </p:txBody>
          </p:sp>
        </mc:Choice>
        <mc:Fallback xmlns="">
          <p:sp>
            <p:nvSpPr>
              <p:cNvPr id="8" name="CuadroTexto 7">
                <a:extLst>
                  <a:ext uri="{FF2B5EF4-FFF2-40B4-BE49-F238E27FC236}">
                    <a16:creationId xmlns:a16="http://schemas.microsoft.com/office/drawing/2014/main" id="{FBF4D451-95EE-B14D-A042-5867DE8630E7}"/>
                  </a:ext>
                </a:extLst>
              </p:cNvPr>
              <p:cNvSpPr txBox="1">
                <a:spLocks noRot="1" noChangeAspect="1" noMove="1" noResize="1" noEditPoints="1" noAdjustHandles="1" noChangeArrowheads="1" noChangeShapeType="1" noTextEdit="1"/>
              </p:cNvSpPr>
              <p:nvPr/>
            </p:nvSpPr>
            <p:spPr>
              <a:xfrm>
                <a:off x="3270336" y="2521980"/>
                <a:ext cx="507600" cy="309240"/>
              </a:xfrm>
              <a:prstGeom prst="rect">
                <a:avLst/>
              </a:prstGeom>
              <a:blipFill>
                <a:blip r:embed="rId3"/>
                <a:stretch>
                  <a:fillRect l="-52500" t="-184000" r="-47500" b="-276000"/>
                </a:stretch>
              </a:blipFill>
              <a:ln>
                <a:noFill/>
              </a:ln>
            </p:spPr>
            <p:txBody>
              <a:bodyPr/>
              <a:lstStyle/>
              <a:p>
                <a:r>
                  <a:rPr lang="es-ES_tradnl">
                    <a:noFill/>
                  </a:rPr>
                  <a:t> </a:t>
                </a:r>
              </a:p>
            </p:txBody>
          </p:sp>
        </mc:Fallback>
      </mc:AlternateContent>
      <p:pic>
        <p:nvPicPr>
          <p:cNvPr id="9" name="Imagen 8">
            <a:extLst>
              <a:ext uri="{FF2B5EF4-FFF2-40B4-BE49-F238E27FC236}">
                <a16:creationId xmlns:a16="http://schemas.microsoft.com/office/drawing/2014/main" id="{1C107F7D-7FE1-D548-9711-BD67CC037654}"/>
              </a:ext>
            </a:extLst>
          </p:cNvPr>
          <p:cNvPicPr>
            <a:picLocks noChangeAspect="1"/>
          </p:cNvPicPr>
          <p:nvPr/>
        </p:nvPicPr>
        <p:blipFill>
          <a:blip r:embed="rId4">
            <a:lum/>
            <a:alphaModFix/>
          </a:blip>
          <a:srcRect/>
          <a:stretch>
            <a:fillRect/>
          </a:stretch>
        </p:blipFill>
        <p:spPr>
          <a:xfrm>
            <a:off x="2018879" y="4176000"/>
            <a:ext cx="4861080" cy="1944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page48">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1E19CC46-F6EF-2D4C-B815-E1FAAABA8739}"/>
              </a:ext>
            </a:extLst>
          </p:cNvPr>
          <p:cNvSpPr>
            <a:spLocks noGrp="1"/>
          </p:cNvSpPr>
          <p:nvPr>
            <p:ph type="sldNum" sz="quarter" idx="12"/>
          </p:nvPr>
        </p:nvSpPr>
        <p:spPr/>
        <p:txBody>
          <a:bodyPr/>
          <a:lstStyle/>
          <a:p>
            <a:pPr lvl="0"/>
            <a:fld id="{AB621516-8F97-B041-9A92-9E62666A0E45}" type="slidenum">
              <a:t>52</a:t>
            </a:fld>
            <a:endParaRPr lang="es-ES"/>
          </a:p>
        </p:txBody>
      </p:sp>
      <p:sp>
        <p:nvSpPr>
          <p:cNvPr id="2" name="Conector recto 1">
            <a:extLst>
              <a:ext uri="{FF2B5EF4-FFF2-40B4-BE49-F238E27FC236}">
                <a16:creationId xmlns:a16="http://schemas.microsoft.com/office/drawing/2014/main" id="{53607D98-8537-E040-B55A-6CFF02F6A93F}"/>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D24FBFA3-88C9-CD4B-B98E-6C7A9C7A3C5D}"/>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B884A2ED-EF70-BE42-88DA-C5544BEA1D78}"/>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C52F03CC-ECBE-5743-A042-BE1D59B1BDC3}"/>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980A71EF-EBA3-8240-B51D-C90442566FA3}"/>
              </a:ext>
            </a:extLst>
          </p:cNvPr>
          <p:cNvSpPr/>
          <p:nvPr/>
        </p:nvSpPr>
        <p:spPr>
          <a:xfrm>
            <a:off x="757080" y="-162000"/>
            <a:ext cx="8568000" cy="1478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Tipos de antenas</a:t>
            </a:r>
          </a:p>
        </p:txBody>
      </p:sp>
      <p:sp>
        <p:nvSpPr>
          <p:cNvPr id="7" name="Forma libre 6">
            <a:extLst>
              <a:ext uri="{FF2B5EF4-FFF2-40B4-BE49-F238E27FC236}">
                <a16:creationId xmlns:a16="http://schemas.microsoft.com/office/drawing/2014/main" id="{B460801E-6FB9-BD4F-ADEC-B28FE179B6D0}"/>
              </a:ext>
            </a:extLst>
          </p:cNvPr>
          <p:cNvSpPr/>
          <p:nvPr/>
        </p:nvSpPr>
        <p:spPr>
          <a:xfrm>
            <a:off x="842760" y="1567115"/>
            <a:ext cx="8583840" cy="4794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noAutofit/>
          </a:bodyPr>
          <a:lstStyle/>
          <a:p>
            <a:pPr marL="0" marR="0" lvl="0"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Antenas </a:t>
            </a:r>
            <a:r>
              <a:rPr lang="es-ES" sz="2000" b="0" i="0" u="none" strike="noStrike" baseline="0" dirty="0" err="1">
                <a:ln>
                  <a:noFill/>
                </a:ln>
                <a:solidFill>
                  <a:srgbClr val="000000"/>
                </a:solidFill>
                <a:latin typeface="Arial" pitchFamily="18"/>
                <a:ea typeface="DejaVu Sans" pitchFamily="2"/>
                <a:cs typeface="DejaVu Sans" pitchFamily="2"/>
              </a:rPr>
              <a:t>Yagi</a:t>
            </a:r>
            <a:r>
              <a:rPr lang="es-ES" sz="2000" b="0" i="0" u="none" strike="noStrike" baseline="0" dirty="0">
                <a:ln>
                  <a:noFill/>
                </a:ln>
                <a:solidFill>
                  <a:srgbClr val="000000"/>
                </a:solidFill>
                <a:latin typeface="Arial" pitchFamily="18"/>
                <a:ea typeface="DejaVu Sans" pitchFamily="2"/>
                <a:cs typeface="DejaVu Sans" pitchFamily="2"/>
              </a:rPr>
              <a:t>:</a:t>
            </a:r>
          </a:p>
          <a:p>
            <a:pPr marL="0" marR="0" lvl="1" indent="0" algn="l" rtl="0" hangingPunct="1">
              <a:lnSpc>
                <a:spcPct val="100000"/>
              </a:lnSpc>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La típica antena de TV en la azotea.</a:t>
            </a:r>
          </a:p>
          <a:p>
            <a:pPr marL="0" marR="0" lvl="1" indent="0" algn="l" rtl="0" hangingPunct="1">
              <a:lnSpc>
                <a:spcPct val="100000"/>
              </a:lnSpc>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Formada por</a:t>
            </a:r>
          </a:p>
          <a:p>
            <a:pPr marL="457200" lvl="3">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Un elemento activo que no es más que un dipolo</a:t>
            </a:r>
          </a:p>
          <a:p>
            <a:pPr marL="457200" lvl="3">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Un reflector para orientar la direccionalidad</a:t>
            </a:r>
          </a:p>
          <a:p>
            <a:pPr marL="457200" lvl="3">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Uno o varios elementos directores para aumentar la ganancia</a:t>
            </a:r>
          </a:p>
        </p:txBody>
      </p:sp>
      <p:pic>
        <p:nvPicPr>
          <p:cNvPr id="9" name="Imagen 8">
            <a:extLst>
              <a:ext uri="{FF2B5EF4-FFF2-40B4-BE49-F238E27FC236}">
                <a16:creationId xmlns:a16="http://schemas.microsoft.com/office/drawing/2014/main" id="{DDECFA87-5978-424A-A2F3-A7276AF11D70}"/>
              </a:ext>
            </a:extLst>
          </p:cNvPr>
          <p:cNvPicPr>
            <a:picLocks noChangeAspect="1"/>
          </p:cNvPicPr>
          <p:nvPr/>
        </p:nvPicPr>
        <p:blipFill>
          <a:blip r:embed="rId3"/>
          <a:stretch>
            <a:fillRect/>
          </a:stretch>
        </p:blipFill>
        <p:spPr>
          <a:xfrm>
            <a:off x="1009934" y="4372188"/>
            <a:ext cx="4250637" cy="2251649"/>
          </a:xfrm>
          <a:prstGeom prst="rect">
            <a:avLst/>
          </a:prstGeom>
        </p:spPr>
      </p:pic>
      <p:pic>
        <p:nvPicPr>
          <p:cNvPr id="11" name="Imagen 10">
            <a:extLst>
              <a:ext uri="{FF2B5EF4-FFF2-40B4-BE49-F238E27FC236}">
                <a16:creationId xmlns:a16="http://schemas.microsoft.com/office/drawing/2014/main" id="{8C0FCFF1-A29B-3546-900A-71A172D25548}"/>
              </a:ext>
            </a:extLst>
          </p:cNvPr>
          <p:cNvPicPr>
            <a:picLocks noChangeAspect="1"/>
          </p:cNvPicPr>
          <p:nvPr/>
        </p:nvPicPr>
        <p:blipFill>
          <a:blip r:embed="rId4"/>
          <a:stretch>
            <a:fillRect/>
          </a:stretch>
        </p:blipFill>
        <p:spPr>
          <a:xfrm>
            <a:off x="4904665" y="4681961"/>
            <a:ext cx="5040312" cy="163210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page49">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4084F05B-6C16-CC45-969D-192A9C348CEC}"/>
              </a:ext>
            </a:extLst>
          </p:cNvPr>
          <p:cNvSpPr>
            <a:spLocks noGrp="1"/>
          </p:cNvSpPr>
          <p:nvPr>
            <p:ph type="sldNum" sz="quarter" idx="12"/>
          </p:nvPr>
        </p:nvSpPr>
        <p:spPr/>
        <p:txBody>
          <a:bodyPr/>
          <a:lstStyle/>
          <a:p>
            <a:pPr lvl="0"/>
            <a:fld id="{FD444A8F-CFE5-A142-B1F4-4BB2B0BB726A}" type="slidenum">
              <a:t>53</a:t>
            </a:fld>
            <a:endParaRPr lang="es-ES"/>
          </a:p>
        </p:txBody>
      </p:sp>
      <p:sp>
        <p:nvSpPr>
          <p:cNvPr id="2" name="Conector recto 1">
            <a:extLst>
              <a:ext uri="{FF2B5EF4-FFF2-40B4-BE49-F238E27FC236}">
                <a16:creationId xmlns:a16="http://schemas.microsoft.com/office/drawing/2014/main" id="{6F25E688-27D6-8146-A37F-73D71A029A75}"/>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A3C7B87-0C08-AF42-A935-FF020E8D30DA}"/>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60BA2859-65FA-6748-8299-59B3EFE93C77}"/>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0953B384-E45D-A044-AC69-A4E2A2055811}"/>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9C5C2680-E039-3544-9776-31C1EF898A8D}"/>
              </a:ext>
            </a:extLst>
          </p:cNvPr>
          <p:cNvSpPr/>
          <p:nvPr/>
        </p:nvSpPr>
        <p:spPr>
          <a:xfrm>
            <a:off x="757080" y="-162000"/>
            <a:ext cx="8568000" cy="1478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Tipos de antenas</a:t>
            </a:r>
          </a:p>
        </p:txBody>
      </p:sp>
      <p:sp>
        <p:nvSpPr>
          <p:cNvPr id="7" name="Forma libre 6">
            <a:extLst>
              <a:ext uri="{FF2B5EF4-FFF2-40B4-BE49-F238E27FC236}">
                <a16:creationId xmlns:a16="http://schemas.microsoft.com/office/drawing/2014/main" id="{70C24310-9DCC-1F4B-9A6E-B1BE5415FFBA}"/>
              </a:ext>
            </a:extLst>
          </p:cNvPr>
          <p:cNvSpPr/>
          <p:nvPr/>
        </p:nvSpPr>
        <p:spPr>
          <a:xfrm>
            <a:off x="776159" y="2009880"/>
            <a:ext cx="8583840" cy="4794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noAutofit/>
          </a:bodyPr>
          <a:lstStyle/>
          <a:p>
            <a:pPr marL="0" marR="0" lvl="0"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Antenas helicoidales:</a:t>
            </a:r>
          </a:p>
          <a:p>
            <a:pPr marL="0" marR="0" lvl="1" indent="0" algn="l" rtl="0" hangingPunct="1">
              <a:lnSpc>
                <a:spcPct val="100000"/>
              </a:lnSpc>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Útil para sustituir a un dipolo logrando una antena mucho más corta.</a:t>
            </a:r>
          </a:p>
          <a:p>
            <a:pPr marL="0" marR="0" lvl="1" indent="0" algn="l" rtl="0" hangingPunct="1">
              <a:lnSpc>
                <a:spcPct val="100000"/>
              </a:lnSpc>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También recepción de satélite; polarización circular, alta ganancia.</a:t>
            </a:r>
          </a:p>
        </p:txBody>
      </p:sp>
      <p:pic>
        <p:nvPicPr>
          <p:cNvPr id="8" name="Imagen 7">
            <a:extLst>
              <a:ext uri="{FF2B5EF4-FFF2-40B4-BE49-F238E27FC236}">
                <a16:creationId xmlns:a16="http://schemas.microsoft.com/office/drawing/2014/main" id="{DCC0AD0A-61DE-CC43-93E1-4740BFB50432}"/>
              </a:ext>
            </a:extLst>
          </p:cNvPr>
          <p:cNvPicPr>
            <a:picLocks noChangeAspect="1"/>
          </p:cNvPicPr>
          <p:nvPr/>
        </p:nvPicPr>
        <p:blipFill>
          <a:blip r:embed="rId3">
            <a:lum/>
            <a:alphaModFix/>
          </a:blip>
          <a:srcRect/>
          <a:stretch>
            <a:fillRect/>
          </a:stretch>
        </p:blipFill>
        <p:spPr>
          <a:xfrm>
            <a:off x="3241439" y="3779837"/>
            <a:ext cx="3802680" cy="237456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D8D9279C-DD82-6F47-905F-7831A839B238}"/>
              </a:ext>
            </a:extLst>
          </p:cNvPr>
          <p:cNvSpPr>
            <a:spLocks noGrp="1"/>
          </p:cNvSpPr>
          <p:nvPr>
            <p:ph type="sldNum" sz="quarter" idx="12"/>
          </p:nvPr>
        </p:nvSpPr>
        <p:spPr/>
        <p:txBody>
          <a:bodyPr/>
          <a:lstStyle/>
          <a:p>
            <a:pPr lvl="0"/>
            <a:fld id="{44A9CCC6-5AE6-A349-A24E-66944CCA9B7A}" type="slidenum">
              <a:t>54</a:t>
            </a:fld>
            <a:endParaRPr lang="es-ES"/>
          </a:p>
        </p:txBody>
      </p:sp>
      <p:sp>
        <p:nvSpPr>
          <p:cNvPr id="2" name="Conector recto 1">
            <a:extLst>
              <a:ext uri="{FF2B5EF4-FFF2-40B4-BE49-F238E27FC236}">
                <a16:creationId xmlns:a16="http://schemas.microsoft.com/office/drawing/2014/main" id="{9ED9D8C0-97FE-174F-A26A-99367195BC95}"/>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2B888216-50F9-0D41-8D7E-1EE946307E0B}"/>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F7E8FB08-3198-1540-B4A7-35372D058C75}"/>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0B115C2A-ACD2-F345-A466-04F642BDA182}"/>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C41FB23F-2799-534B-9983-7C499A8464E0}"/>
              </a:ext>
            </a:extLst>
          </p:cNvPr>
          <p:cNvSpPr/>
          <p:nvPr/>
        </p:nvSpPr>
        <p:spPr>
          <a:xfrm>
            <a:off x="757080" y="-162000"/>
            <a:ext cx="8568000" cy="1478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Tipos de antenas</a:t>
            </a:r>
          </a:p>
        </p:txBody>
      </p:sp>
      <p:sp>
        <p:nvSpPr>
          <p:cNvPr id="7" name="Forma libre 6">
            <a:extLst>
              <a:ext uri="{FF2B5EF4-FFF2-40B4-BE49-F238E27FC236}">
                <a16:creationId xmlns:a16="http://schemas.microsoft.com/office/drawing/2014/main" id="{49C63320-A9CD-8E4C-8D56-E23AA158A6EF}"/>
              </a:ext>
            </a:extLst>
          </p:cNvPr>
          <p:cNvSpPr/>
          <p:nvPr/>
        </p:nvSpPr>
        <p:spPr>
          <a:xfrm>
            <a:off x="776159" y="2009880"/>
            <a:ext cx="8583840" cy="4794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noAutofit/>
          </a:bodyPr>
          <a:lstStyle/>
          <a:p>
            <a:pPr marL="0" marR="0" lvl="0"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Antenas log-periódicas:</a:t>
            </a:r>
          </a:p>
          <a:p>
            <a:pPr marL="0" marR="0" lvl="1" indent="0" algn="l" rtl="0" hangingPunct="1">
              <a:lnSpc>
                <a:spcPct val="100000"/>
              </a:lnSpc>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Formadas por muchos elementos que resuenan a diferentes frecuencias,</a:t>
            </a:r>
          </a:p>
          <a:p>
            <a:pPr marL="0" marR="0" lvl="1" indent="0" algn="l" rtl="0" hangingPunct="1">
              <a:lnSpc>
                <a:spcPct val="100000"/>
              </a:lnSpc>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Se logra una antena que funciona para distintas bandas.</a:t>
            </a:r>
          </a:p>
        </p:txBody>
      </p:sp>
      <p:pic>
        <p:nvPicPr>
          <p:cNvPr id="8" name="Imagen 7">
            <a:extLst>
              <a:ext uri="{FF2B5EF4-FFF2-40B4-BE49-F238E27FC236}">
                <a16:creationId xmlns:a16="http://schemas.microsoft.com/office/drawing/2014/main" id="{F5AB46B0-8EF1-824D-A67C-BDCB17EC8E3C}"/>
              </a:ext>
            </a:extLst>
          </p:cNvPr>
          <p:cNvPicPr>
            <a:picLocks noChangeAspect="1"/>
          </p:cNvPicPr>
          <p:nvPr/>
        </p:nvPicPr>
        <p:blipFill>
          <a:blip r:embed="rId3">
            <a:lum/>
            <a:alphaModFix/>
          </a:blip>
          <a:srcRect/>
          <a:stretch>
            <a:fillRect/>
          </a:stretch>
        </p:blipFill>
        <p:spPr>
          <a:xfrm>
            <a:off x="231905" y="4253435"/>
            <a:ext cx="4000320" cy="1999800"/>
          </a:xfrm>
          <a:prstGeom prst="rect">
            <a:avLst/>
          </a:prstGeom>
          <a:noFill/>
          <a:ln>
            <a:noFill/>
          </a:ln>
        </p:spPr>
      </p:pic>
      <p:pic>
        <p:nvPicPr>
          <p:cNvPr id="9" name="Imagen 8">
            <a:extLst>
              <a:ext uri="{FF2B5EF4-FFF2-40B4-BE49-F238E27FC236}">
                <a16:creationId xmlns:a16="http://schemas.microsoft.com/office/drawing/2014/main" id="{9FA3CD19-80AA-2046-9C88-4034750FCEEE}"/>
              </a:ext>
            </a:extLst>
          </p:cNvPr>
          <p:cNvPicPr>
            <a:picLocks noChangeAspect="1"/>
          </p:cNvPicPr>
          <p:nvPr/>
        </p:nvPicPr>
        <p:blipFill>
          <a:blip r:embed="rId4"/>
          <a:stretch>
            <a:fillRect/>
          </a:stretch>
        </p:blipFill>
        <p:spPr>
          <a:xfrm>
            <a:off x="4344381" y="3535196"/>
            <a:ext cx="5579032" cy="281704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D3DD1AF2-986D-7F48-A8C4-3D2CCCDA1B74}"/>
              </a:ext>
            </a:extLst>
          </p:cNvPr>
          <p:cNvSpPr>
            <a:spLocks noGrp="1"/>
          </p:cNvSpPr>
          <p:nvPr>
            <p:ph type="sldNum" sz="quarter" idx="12"/>
          </p:nvPr>
        </p:nvSpPr>
        <p:spPr/>
        <p:txBody>
          <a:bodyPr/>
          <a:lstStyle/>
          <a:p>
            <a:pPr lvl="0"/>
            <a:fld id="{D90447BB-7F6C-9745-852B-B19BFD625702}" type="slidenum">
              <a:t>55</a:t>
            </a:fld>
            <a:endParaRPr lang="es-ES"/>
          </a:p>
        </p:txBody>
      </p:sp>
      <p:sp>
        <p:nvSpPr>
          <p:cNvPr id="2" name="Conector recto 1">
            <a:extLst>
              <a:ext uri="{FF2B5EF4-FFF2-40B4-BE49-F238E27FC236}">
                <a16:creationId xmlns:a16="http://schemas.microsoft.com/office/drawing/2014/main" id="{141ECC4D-283B-3F4C-9EF3-2509799B24BB}"/>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13239D8D-5070-E24D-A8A0-AE0AD986DE8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18271753-B978-B347-AE40-15BD9E4085D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2F54EB72-3C08-9A45-896C-DAF66158E98D}"/>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F8F6E3CA-E0C5-DC4C-9276-62A1892054DF}"/>
              </a:ext>
            </a:extLst>
          </p:cNvPr>
          <p:cNvSpPr/>
          <p:nvPr/>
        </p:nvSpPr>
        <p:spPr>
          <a:xfrm>
            <a:off x="757080" y="-162000"/>
            <a:ext cx="8568000" cy="1478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Tipos de antenas</a:t>
            </a:r>
          </a:p>
        </p:txBody>
      </p:sp>
      <p:sp>
        <p:nvSpPr>
          <p:cNvPr id="7" name="Forma libre 6">
            <a:extLst>
              <a:ext uri="{FF2B5EF4-FFF2-40B4-BE49-F238E27FC236}">
                <a16:creationId xmlns:a16="http://schemas.microsoft.com/office/drawing/2014/main" id="{D2C4E5ED-95AD-9F47-8D33-4C1203AAC11F}"/>
              </a:ext>
            </a:extLst>
          </p:cNvPr>
          <p:cNvSpPr/>
          <p:nvPr/>
        </p:nvSpPr>
        <p:spPr>
          <a:xfrm>
            <a:off x="776159" y="2009880"/>
            <a:ext cx="8583840" cy="4794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noAutofit/>
          </a:bodyPr>
          <a:lstStyle/>
          <a:p>
            <a:pPr marL="0" marR="0" lvl="0"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Antenas de apertura o bocina:</a:t>
            </a:r>
          </a:p>
          <a:p>
            <a:pPr marL="0" marR="0" lvl="1" indent="0" algn="l" rtl="0" hangingPunct="1">
              <a:lnSpc>
                <a:spcPct val="100000"/>
              </a:lnSpc>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Apertura piramidal o cónica de una guía de ondas.</a:t>
            </a:r>
          </a:p>
          <a:p>
            <a:pPr marL="0" marR="0" lvl="1" indent="0" algn="l" rtl="0" hangingPunct="1">
              <a:lnSpc>
                <a:spcPct val="100000"/>
              </a:lnSpc>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Puede usarse</a:t>
            </a:r>
          </a:p>
          <a:p>
            <a:pPr marL="457200" lvl="3">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Sola</a:t>
            </a:r>
          </a:p>
          <a:p>
            <a:pPr marL="457200" lvl="3">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Como iluminador de un reflector (antena parabólica)</a:t>
            </a:r>
          </a:p>
          <a:p>
            <a:pPr marL="457200" lvl="3">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En </a:t>
            </a:r>
            <a:r>
              <a:rPr lang="es-ES" sz="2000" b="0" i="0" u="none" strike="noStrike" baseline="0" dirty="0" err="1">
                <a:ln>
                  <a:noFill/>
                </a:ln>
                <a:solidFill>
                  <a:srgbClr val="000000"/>
                </a:solidFill>
                <a:latin typeface="Arial" pitchFamily="18"/>
                <a:ea typeface="DejaVu Sans" pitchFamily="2"/>
                <a:cs typeface="DejaVu Sans" pitchFamily="2"/>
              </a:rPr>
              <a:t>arrays</a:t>
            </a:r>
            <a:r>
              <a:rPr lang="es-ES" sz="2000" b="0" i="0" u="none" strike="noStrike" baseline="0" dirty="0">
                <a:ln>
                  <a:noFill/>
                </a:ln>
                <a:solidFill>
                  <a:srgbClr val="000000"/>
                </a:solidFill>
                <a:latin typeface="Arial" pitchFamily="18"/>
                <a:ea typeface="DejaVu Sans" pitchFamily="2"/>
                <a:cs typeface="DejaVu Sans" pitchFamily="2"/>
              </a:rPr>
              <a:t> de antenas</a:t>
            </a:r>
          </a:p>
        </p:txBody>
      </p:sp>
      <p:pic>
        <p:nvPicPr>
          <p:cNvPr id="8" name="Imagen 7">
            <a:extLst>
              <a:ext uri="{FF2B5EF4-FFF2-40B4-BE49-F238E27FC236}">
                <a16:creationId xmlns:a16="http://schemas.microsoft.com/office/drawing/2014/main" id="{C19F88A3-C4F5-6A4C-A4CC-6349595B9AF8}"/>
              </a:ext>
            </a:extLst>
          </p:cNvPr>
          <p:cNvPicPr>
            <a:picLocks noChangeAspect="1"/>
          </p:cNvPicPr>
          <p:nvPr/>
        </p:nvPicPr>
        <p:blipFill>
          <a:blip r:embed="rId3">
            <a:lum/>
            <a:alphaModFix/>
          </a:blip>
          <a:srcRect/>
          <a:stretch>
            <a:fillRect/>
          </a:stretch>
        </p:blipFill>
        <p:spPr>
          <a:xfrm>
            <a:off x="3024000" y="4896000"/>
            <a:ext cx="2534400" cy="192708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page53">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F1B24052-BBC4-114B-8859-C1CC417F44E5}"/>
              </a:ext>
            </a:extLst>
          </p:cNvPr>
          <p:cNvSpPr>
            <a:spLocks noGrp="1"/>
          </p:cNvSpPr>
          <p:nvPr>
            <p:ph type="sldNum" sz="quarter" idx="12"/>
          </p:nvPr>
        </p:nvSpPr>
        <p:spPr/>
        <p:txBody>
          <a:bodyPr/>
          <a:lstStyle/>
          <a:p>
            <a:pPr lvl="0"/>
            <a:fld id="{4D275495-0E4D-3C46-85B6-7BF987156F24}" type="slidenum">
              <a:t>56</a:t>
            </a:fld>
            <a:endParaRPr lang="es-ES"/>
          </a:p>
        </p:txBody>
      </p:sp>
      <p:sp>
        <p:nvSpPr>
          <p:cNvPr id="2" name="Conector recto 1">
            <a:extLst>
              <a:ext uri="{FF2B5EF4-FFF2-40B4-BE49-F238E27FC236}">
                <a16:creationId xmlns:a16="http://schemas.microsoft.com/office/drawing/2014/main" id="{D2F3A633-4BB0-7546-841A-FBE569E09C5B}"/>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389733FA-C9DD-9244-9833-D473969C919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A4E0E594-EC18-3D41-90D8-CC4B23D26182}"/>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6FEBC2B0-B241-3646-A645-5A4D897CA5A8}"/>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3D2BD8FC-3A1F-7B4B-ABA1-443ED4F293AD}"/>
              </a:ext>
            </a:extLst>
          </p:cNvPr>
          <p:cNvSpPr/>
          <p:nvPr/>
        </p:nvSpPr>
        <p:spPr>
          <a:xfrm>
            <a:off x="757080" y="-162000"/>
            <a:ext cx="8568000" cy="1478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Tipos de antenas</a:t>
            </a:r>
          </a:p>
        </p:txBody>
      </p:sp>
      <p:sp>
        <p:nvSpPr>
          <p:cNvPr id="7" name="Forma libre 6">
            <a:extLst>
              <a:ext uri="{FF2B5EF4-FFF2-40B4-BE49-F238E27FC236}">
                <a16:creationId xmlns:a16="http://schemas.microsoft.com/office/drawing/2014/main" id="{CE72A422-4FD2-094E-9612-2E0E39A57A46}"/>
              </a:ext>
            </a:extLst>
          </p:cNvPr>
          <p:cNvSpPr/>
          <p:nvPr/>
        </p:nvSpPr>
        <p:spPr>
          <a:xfrm>
            <a:off x="776159" y="2009880"/>
            <a:ext cx="8294760" cy="4794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noAutofit/>
          </a:bodyPr>
          <a:lstStyle/>
          <a:p>
            <a:pPr marL="0" marR="0" lvl="0"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Antenas planas:</a:t>
            </a:r>
          </a:p>
          <a:p>
            <a:pPr marL="457200" lvl="2">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Se imprimen en un panel, y son directivas</a:t>
            </a:r>
          </a:p>
          <a:p>
            <a:pPr marL="457200" lvl="2">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Fácil de integrar en la tapa de las cajas de equipos</a:t>
            </a:r>
          </a:p>
          <a:p>
            <a:pPr marL="0" marR="0" lvl="0"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0" i="0" u="none" strike="noStrike" baseline="0" dirty="0">
              <a:ln>
                <a:noFill/>
              </a:ln>
              <a:solidFill>
                <a:srgbClr val="000000"/>
              </a:solidFill>
              <a:latin typeface="Arial" pitchFamily="18"/>
              <a:ea typeface="DejaVu Sans" pitchFamily="2"/>
              <a:cs typeface="DejaVu Sans" pitchFamily="2"/>
            </a:endParaRPr>
          </a:p>
          <a:p>
            <a:pPr marL="0" marR="0" lvl="0"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Antenas sectoriales:</a:t>
            </a:r>
          </a:p>
          <a:p>
            <a:pPr marL="457200" lvl="2">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Independientemente del sistema de fabricación</a:t>
            </a:r>
          </a:p>
          <a:p>
            <a:pPr marL="457200" lvl="2">
              <a:spcBef>
                <a:spcPts val="573"/>
              </a:spcBef>
              <a:spcAft>
                <a:spcPts val="573"/>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Antenas diseñadas para formar parte de un grupo</a:t>
            </a:r>
          </a:p>
          <a:p>
            <a:pPr marL="0" marR="0" lvl="1" indent="0" algn="l" rtl="0" hangingPunct="1">
              <a:lnSpc>
                <a:spcPct val="100000"/>
              </a:lnSpc>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que, conjuntamente, da cobertura total alrededor del</a:t>
            </a:r>
          </a:p>
          <a:p>
            <a:pPr marL="0" marR="0" lvl="1" indent="0" algn="l" rtl="0" hangingPunct="1">
              <a:lnSpc>
                <a:spcPct val="100000"/>
              </a:lnSpc>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emplazamiento</a:t>
            </a:r>
          </a:p>
        </p:txBody>
      </p:sp>
      <p:pic>
        <p:nvPicPr>
          <p:cNvPr id="8" name="Imagen 7">
            <a:extLst>
              <a:ext uri="{FF2B5EF4-FFF2-40B4-BE49-F238E27FC236}">
                <a16:creationId xmlns:a16="http://schemas.microsoft.com/office/drawing/2014/main" id="{0CC5E36C-0FA0-1744-B8C4-C4EAA61DBF28}"/>
              </a:ext>
            </a:extLst>
          </p:cNvPr>
          <p:cNvPicPr>
            <a:picLocks noChangeAspect="1"/>
          </p:cNvPicPr>
          <p:nvPr/>
        </p:nvPicPr>
        <p:blipFill>
          <a:blip r:embed="rId3">
            <a:lum/>
            <a:alphaModFix/>
          </a:blip>
          <a:srcRect/>
          <a:stretch>
            <a:fillRect/>
          </a:stretch>
        </p:blipFill>
        <p:spPr>
          <a:xfrm>
            <a:off x="7488000" y="2664000"/>
            <a:ext cx="1760400" cy="1751039"/>
          </a:xfrm>
          <a:prstGeom prst="rect">
            <a:avLst/>
          </a:prstGeom>
          <a:noFill/>
          <a:ln>
            <a:noFill/>
          </a:ln>
        </p:spPr>
      </p:pic>
      <p:pic>
        <p:nvPicPr>
          <p:cNvPr id="9" name="Imagen 8">
            <a:extLst>
              <a:ext uri="{FF2B5EF4-FFF2-40B4-BE49-F238E27FC236}">
                <a16:creationId xmlns:a16="http://schemas.microsoft.com/office/drawing/2014/main" id="{F5D84B27-0A9D-BD4C-8E87-EAD2A2B9DBB6}"/>
              </a:ext>
            </a:extLst>
          </p:cNvPr>
          <p:cNvPicPr>
            <a:picLocks noChangeAspect="1"/>
          </p:cNvPicPr>
          <p:nvPr/>
        </p:nvPicPr>
        <p:blipFill>
          <a:blip r:embed="rId4">
            <a:lum/>
            <a:alphaModFix/>
          </a:blip>
          <a:srcRect/>
          <a:stretch>
            <a:fillRect/>
          </a:stretch>
        </p:blipFill>
        <p:spPr>
          <a:xfrm>
            <a:off x="7330319" y="4680000"/>
            <a:ext cx="1741680" cy="193211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88B73E44-11D6-3946-A8DF-85B3836E29CC}"/>
              </a:ext>
            </a:extLst>
          </p:cNvPr>
          <p:cNvSpPr>
            <a:spLocks noGrp="1"/>
          </p:cNvSpPr>
          <p:nvPr>
            <p:ph type="sldNum" sz="quarter" idx="12"/>
          </p:nvPr>
        </p:nvSpPr>
        <p:spPr/>
        <p:txBody>
          <a:bodyPr/>
          <a:lstStyle/>
          <a:p>
            <a:pPr lvl="0"/>
            <a:fld id="{FBFBBA3A-1CCE-D04E-8033-014B928BB6C4}" type="slidenum">
              <a:t>57</a:t>
            </a:fld>
            <a:endParaRPr lang="es-ES"/>
          </a:p>
        </p:txBody>
      </p:sp>
      <p:sp>
        <p:nvSpPr>
          <p:cNvPr id="2" name="Conector recto 1">
            <a:extLst>
              <a:ext uri="{FF2B5EF4-FFF2-40B4-BE49-F238E27FC236}">
                <a16:creationId xmlns:a16="http://schemas.microsoft.com/office/drawing/2014/main" id="{07CDA72B-0C17-354C-A6F1-737374342E65}"/>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B1ADDCC3-50AD-484B-AD14-36028A78F5DA}"/>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677BD9C0-B4AB-5D4C-BE32-834E87538E5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B8B5EE2C-F5F4-374B-81D7-5757943FA036}"/>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7" name="Forma libre 6">
                <a:extLst>
                  <a:ext uri="{FF2B5EF4-FFF2-40B4-BE49-F238E27FC236}">
                    <a16:creationId xmlns:a16="http://schemas.microsoft.com/office/drawing/2014/main" id="{19E2A076-B2C9-C14A-9557-027955526673}"/>
                  </a:ext>
                </a:extLst>
              </p:cNvPr>
              <p:cNvSpPr/>
              <p:nvPr/>
            </p:nvSpPr>
            <p:spPr>
              <a:xfrm>
                <a:off x="755639" y="1484279"/>
                <a:ext cx="8928000" cy="352381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1" i="0" u="none" strike="noStrike" dirty="0">
                    <a:ln>
                      <a:noFill/>
                    </a:ln>
                    <a:solidFill>
                      <a:srgbClr val="000000"/>
                    </a:solidFill>
                    <a:latin typeface="Arial" pitchFamily="18"/>
                    <a:ea typeface="WenQuanYi Zen Hei" pitchFamily="2"/>
                    <a:cs typeface="WenQuanYi Zen Hei" pitchFamily="2"/>
                  </a:rPr>
                  <a:t> </a:t>
                </a:r>
                <a:r>
                  <a:rPr lang="es-ES" sz="1600" i="0" u="none" strike="noStrike" dirty="0">
                    <a:ln>
                      <a:noFill/>
                    </a:ln>
                    <a:solidFill>
                      <a:srgbClr val="000000"/>
                    </a:solidFill>
                    <a:latin typeface="Arial" pitchFamily="18"/>
                    <a:ea typeface="WenQuanYi Zen Hei" pitchFamily="2"/>
                    <a:cs typeface="WenQuanYi Zen Hei" pitchFamily="2"/>
                  </a:rPr>
                  <a:t>El vacío es un medio de transmisión y se puede calcular su impedancia característica:</a:t>
                </a: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 sz="1600" b="0" i="1" u="none" strike="noStrike" baseline="0" smtClean="0">
                          <a:ln>
                            <a:noFill/>
                          </a:ln>
                          <a:solidFill>
                            <a:srgbClr val="000000"/>
                          </a:solidFill>
                          <a:latin typeface="Cambria Math" panose="02040503050406030204" pitchFamily="18" charset="0"/>
                        </a:rPr>
                        <m:t>𝑍𝑜</m:t>
                      </m:r>
                      <m:r>
                        <a:rPr lang="es-ES" sz="1600" b="0" i="1" u="none" strike="noStrike" baseline="0" smtClean="0">
                          <a:ln>
                            <a:noFill/>
                          </a:ln>
                          <a:solidFill>
                            <a:srgbClr val="000000"/>
                          </a:solidFill>
                          <a:latin typeface="Cambria Math" panose="02040503050406030204" pitchFamily="18" charset="0"/>
                        </a:rPr>
                        <m:t>=</m:t>
                      </m:r>
                      <m:f>
                        <m:fPr>
                          <m:ctrlPr>
                            <a:rPr lang="es-ES" sz="1600" i="1" u="none" strike="noStrike" baseline="0" smtClean="0">
                              <a:ln>
                                <a:noFill/>
                              </a:ln>
                              <a:solidFill>
                                <a:srgbClr val="000000"/>
                              </a:solidFill>
                              <a:latin typeface="Cambria Math" panose="02040503050406030204" pitchFamily="18" charset="0"/>
                            </a:rPr>
                          </m:ctrlPr>
                        </m:fPr>
                        <m:num>
                          <m:r>
                            <a:rPr lang="es-ES" sz="1600" b="0" i="1" u="none" strike="noStrike" baseline="0" smtClean="0">
                              <a:ln>
                                <a:noFill/>
                              </a:ln>
                              <a:solidFill>
                                <a:srgbClr val="000000"/>
                              </a:solidFill>
                              <a:latin typeface="Cambria Math" panose="02040503050406030204" pitchFamily="18" charset="0"/>
                            </a:rPr>
                            <m:t>𝐸</m:t>
                          </m:r>
                          <m:r>
                            <a:rPr lang="es-ES" sz="1600" b="0" i="1" u="none" strike="noStrike" baseline="0" smtClean="0">
                              <a:ln>
                                <a:noFill/>
                              </a:ln>
                              <a:solidFill>
                                <a:srgbClr val="000000"/>
                              </a:solidFill>
                              <a:latin typeface="Cambria Math" panose="02040503050406030204" pitchFamily="18" charset="0"/>
                            </a:rPr>
                            <m:t>(</m:t>
                          </m:r>
                          <m:f>
                            <m:fPr>
                              <m:type m:val="skw"/>
                              <m:ctrlPr>
                                <a:rPr lang="es-ES" sz="1600" i="1" u="none" strike="noStrike" baseline="0" smtClean="0">
                                  <a:ln>
                                    <a:noFill/>
                                  </a:ln>
                                  <a:solidFill>
                                    <a:srgbClr val="000000"/>
                                  </a:solidFill>
                                  <a:latin typeface="Cambria Math" panose="02040503050406030204" pitchFamily="18" charset="0"/>
                                </a:rPr>
                              </m:ctrlPr>
                            </m:fPr>
                            <m:num>
                              <m:r>
                                <a:rPr lang="es-ES" sz="1600" b="0" i="1" u="none" strike="noStrike" baseline="0" smtClean="0">
                                  <a:ln>
                                    <a:noFill/>
                                  </a:ln>
                                  <a:solidFill>
                                    <a:srgbClr val="000000"/>
                                  </a:solidFill>
                                  <a:latin typeface="Cambria Math" panose="02040503050406030204" pitchFamily="18" charset="0"/>
                                </a:rPr>
                                <m:t>𝑉</m:t>
                              </m:r>
                            </m:num>
                            <m:den>
                              <m:r>
                                <a:rPr lang="es-ES" sz="1600" b="0" i="1" u="none" strike="noStrike" baseline="0" smtClean="0">
                                  <a:ln>
                                    <a:noFill/>
                                  </a:ln>
                                  <a:solidFill>
                                    <a:srgbClr val="000000"/>
                                  </a:solidFill>
                                  <a:latin typeface="Cambria Math" panose="02040503050406030204" pitchFamily="18" charset="0"/>
                                </a:rPr>
                                <m:t>𝑚</m:t>
                              </m:r>
                            </m:den>
                          </m:f>
                          <m:r>
                            <a:rPr lang="es-ES" sz="1600" b="0" i="1" u="none" strike="noStrike" baseline="0" smtClean="0">
                              <a:ln>
                                <a:noFill/>
                              </a:ln>
                              <a:solidFill>
                                <a:srgbClr val="000000"/>
                              </a:solidFill>
                              <a:latin typeface="Cambria Math" panose="02040503050406030204" pitchFamily="18" charset="0"/>
                            </a:rPr>
                            <m:t>)</m:t>
                          </m:r>
                        </m:num>
                        <m:den>
                          <m:r>
                            <a:rPr lang="es-ES" sz="1600" b="0" i="1" u="none" strike="noStrike" baseline="0" smtClean="0">
                              <a:ln>
                                <a:noFill/>
                              </a:ln>
                              <a:solidFill>
                                <a:srgbClr val="000000"/>
                              </a:solidFill>
                              <a:latin typeface="Cambria Math" panose="02040503050406030204" pitchFamily="18" charset="0"/>
                            </a:rPr>
                            <m:t>𝐻</m:t>
                          </m:r>
                          <m:r>
                            <a:rPr lang="es-ES" sz="1600" b="0" i="1" u="none" strike="noStrike" baseline="0" smtClean="0">
                              <a:ln>
                                <a:noFill/>
                              </a:ln>
                              <a:solidFill>
                                <a:srgbClr val="000000"/>
                              </a:solidFill>
                              <a:latin typeface="Cambria Math" panose="02040503050406030204" pitchFamily="18" charset="0"/>
                            </a:rPr>
                            <m:t>(</m:t>
                          </m:r>
                          <m:f>
                            <m:fPr>
                              <m:type m:val="skw"/>
                              <m:ctrlPr>
                                <a:rPr lang="es-ES" sz="1600" i="1" u="none" strike="noStrike" baseline="0" smtClean="0">
                                  <a:ln>
                                    <a:noFill/>
                                  </a:ln>
                                  <a:solidFill>
                                    <a:srgbClr val="000000"/>
                                  </a:solidFill>
                                  <a:latin typeface="Cambria Math" panose="02040503050406030204" pitchFamily="18" charset="0"/>
                                </a:rPr>
                              </m:ctrlPr>
                            </m:fPr>
                            <m:num>
                              <m:r>
                                <a:rPr lang="es-ES" sz="1600" b="0" i="1" u="none" strike="noStrike" baseline="0" smtClean="0">
                                  <a:ln>
                                    <a:noFill/>
                                  </a:ln>
                                  <a:solidFill>
                                    <a:srgbClr val="000000"/>
                                  </a:solidFill>
                                  <a:latin typeface="Cambria Math" panose="02040503050406030204" pitchFamily="18" charset="0"/>
                                </a:rPr>
                                <m:t>𝑉</m:t>
                              </m:r>
                            </m:num>
                            <m:den>
                              <m:r>
                                <a:rPr lang="es-ES" sz="1600" b="0" i="1" u="none" strike="noStrike" baseline="0" smtClean="0">
                                  <a:ln>
                                    <a:noFill/>
                                  </a:ln>
                                  <a:solidFill>
                                    <a:srgbClr val="000000"/>
                                  </a:solidFill>
                                  <a:latin typeface="Cambria Math" panose="02040503050406030204" pitchFamily="18" charset="0"/>
                                </a:rPr>
                                <m:t>𝑚</m:t>
                              </m:r>
                            </m:den>
                          </m:f>
                          <m:r>
                            <a:rPr lang="es-ES" sz="1600" b="0" i="1" u="none" strike="noStrike" baseline="0" smtClean="0">
                              <a:ln>
                                <a:noFill/>
                              </a:ln>
                              <a:solidFill>
                                <a:srgbClr val="000000"/>
                              </a:solidFill>
                              <a:latin typeface="Cambria Math" panose="02040503050406030204" pitchFamily="18" charset="0"/>
                            </a:rPr>
                            <m:t>)</m:t>
                          </m:r>
                        </m:den>
                      </m:f>
                      <m:r>
                        <a:rPr lang="es-ES" sz="1600" b="0" i="1" u="none" strike="noStrike" baseline="0" smtClean="0">
                          <a:ln>
                            <a:noFill/>
                          </a:ln>
                          <a:solidFill>
                            <a:srgbClr val="000000"/>
                          </a:solidFill>
                          <a:latin typeface="Cambria Math" panose="02040503050406030204" pitchFamily="18" charset="0"/>
                        </a:rPr>
                        <m:t>=</m:t>
                      </m:r>
                      <m:rad>
                        <m:radPr>
                          <m:degHide m:val="on"/>
                          <m:ctrlPr>
                            <a:rPr lang="es-ES" sz="1600" i="1" u="none" strike="noStrike" baseline="0" smtClean="0">
                              <a:ln>
                                <a:noFill/>
                              </a:ln>
                              <a:solidFill>
                                <a:srgbClr val="000000"/>
                              </a:solidFill>
                              <a:latin typeface="Cambria Math" panose="02040503050406030204" pitchFamily="18" charset="0"/>
                            </a:rPr>
                          </m:ctrlPr>
                        </m:radPr>
                        <m:deg/>
                        <m:e>
                          <m:f>
                            <m:fPr>
                              <m:ctrlPr>
                                <a:rPr lang="es-ES" sz="1600" i="1" u="none" strike="noStrike" baseline="0" smtClean="0">
                                  <a:ln>
                                    <a:noFill/>
                                  </a:ln>
                                  <a:solidFill>
                                    <a:srgbClr val="000000"/>
                                  </a:solidFill>
                                  <a:latin typeface="Cambria Math" panose="02040503050406030204" pitchFamily="18" charset="0"/>
                                </a:rPr>
                              </m:ctrlPr>
                            </m:fPr>
                            <m:num>
                              <m:sSub>
                                <m:sSubPr>
                                  <m:ctrlPr>
                                    <a:rPr lang="es-ES" sz="160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𝜇</m:t>
                                  </m:r>
                                </m:e>
                                <m:sub>
                                  <m:r>
                                    <a:rPr lang="es-ES" sz="1600" b="0" i="1" u="none" strike="noStrike" baseline="0" smtClean="0">
                                      <a:ln>
                                        <a:noFill/>
                                      </a:ln>
                                      <a:solidFill>
                                        <a:srgbClr val="000000"/>
                                      </a:solidFill>
                                      <a:latin typeface="Cambria Math" panose="02040503050406030204" pitchFamily="18" charset="0"/>
                                    </a:rPr>
                                    <m:t>𝑜</m:t>
                                  </m:r>
                                </m:sub>
                              </m:sSub>
                            </m:num>
                            <m:den>
                              <m:sSub>
                                <m:sSubPr>
                                  <m:ctrlPr>
                                    <a:rPr lang="es-ES" sz="160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𝜖</m:t>
                                  </m:r>
                                </m:e>
                                <m:sub>
                                  <m:r>
                                    <a:rPr lang="es-ES" sz="1600" b="0" i="1" u="none" strike="noStrike" baseline="0" smtClean="0">
                                      <a:ln>
                                        <a:noFill/>
                                      </a:ln>
                                      <a:solidFill>
                                        <a:srgbClr val="000000"/>
                                      </a:solidFill>
                                      <a:latin typeface="Cambria Math" panose="02040503050406030204" pitchFamily="18" charset="0"/>
                                    </a:rPr>
                                    <m:t>𝑜</m:t>
                                  </m:r>
                                </m:sub>
                              </m:sSub>
                            </m:den>
                          </m:f>
                        </m:e>
                      </m:rad>
                      <m:r>
                        <a:rPr lang="es-ES" sz="1600" b="0" i="1">
                          <a:solidFill>
                            <a:srgbClr val="000000"/>
                          </a:solidFill>
                          <a:latin typeface="Cambria Math" panose="02040503050406030204" pitchFamily="18" charset="0"/>
                        </a:rPr>
                        <m:t>=120</m:t>
                      </m:r>
                      <m:r>
                        <a:rPr lang="es-ES" sz="1600" b="0" i="1">
                          <a:solidFill>
                            <a:srgbClr val="000000"/>
                          </a:solidFill>
                          <a:latin typeface="Cambria Math" panose="02040503050406030204" pitchFamily="18" charset="0"/>
                          <a:ea typeface="Cambria Math" panose="02040503050406030204" pitchFamily="18" charset="0"/>
                        </a:rPr>
                        <m:t>𝜋</m:t>
                      </m:r>
                      <m:r>
                        <a:rPr lang="es-ES" sz="1600" b="0" i="1">
                          <a:solidFill>
                            <a:srgbClr val="000000"/>
                          </a:solidFill>
                          <a:latin typeface="Cambria Math" panose="02040503050406030204" pitchFamily="18" charset="0"/>
                          <a:ea typeface="Cambria Math" panose="02040503050406030204" pitchFamily="18" charset="0"/>
                        </a:rPr>
                        <m:t>≈377</m:t>
                      </m:r>
                      <m:r>
                        <a:rPr lang="es-ES" sz="1600" b="0" i="1">
                          <a:solidFill>
                            <a:srgbClr val="000000"/>
                          </a:solidFill>
                          <a:latin typeface="Cambria Math" panose="02040503050406030204" pitchFamily="18" charset="0"/>
                          <a:ea typeface="Cambria Math" panose="02040503050406030204" pitchFamily="18" charset="0"/>
                        </a:rPr>
                        <m:t>𝛺</m:t>
                      </m:r>
                    </m:oMath>
                  </m:oMathPara>
                </a14:m>
                <a:endParaRPr lang="es-ES" sz="1600" i="0" u="none" strike="noStrike" baseline="0" dirty="0">
                  <a:ln>
                    <a:noFill/>
                  </a:ln>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la Z del aire es similar a la del vacío.</a:t>
                </a:r>
              </a:p>
              <a:p>
                <a:pPr marL="342900" lvl="0" indent="-342900">
                  <a:lnSpc>
                    <a:spcPct val="115000"/>
                  </a:lnSpc>
                  <a:spcBef>
                    <a:spcPts val="598"/>
                  </a:spcBef>
                  <a:buClr>
                    <a:srgbClr val="000000"/>
                  </a:buClr>
                  <a:buSzPct val="10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i="0" u="none" strike="noStrike" baseline="0" dirty="0">
                    <a:ln>
                      <a:noFill/>
                    </a:ln>
                    <a:solidFill>
                      <a:srgbClr val="000000"/>
                    </a:solidFill>
                    <a:latin typeface="Arial" pitchFamily="18"/>
                    <a:ea typeface="WenQuanYi Zen Hei" pitchFamily="2"/>
                    <a:cs typeface="WenQuanYi Zen Hei" pitchFamily="2"/>
                  </a:rPr>
                  <a:t>La energía se propaga siguiendo</a:t>
                </a:r>
                <a:r>
                  <a:rPr lang="es-ES" sz="1600" i="0" u="none" strike="noStrike" dirty="0">
                    <a:ln>
                      <a:noFill/>
                    </a:ln>
                    <a:solidFill>
                      <a:srgbClr val="000000"/>
                    </a:solidFill>
                    <a:latin typeface="Arial" pitchFamily="18"/>
                    <a:ea typeface="WenQuanYi Zen Hei" pitchFamily="2"/>
                    <a:cs typeface="WenQuanYi Zen Hei" pitchFamily="2"/>
                  </a:rPr>
                  <a:t> la dirección del vector de Poynting cuyo módulo es el </a:t>
                </a:r>
                <a:r>
                  <a:rPr lang="es-ES" sz="1600" b="1" i="0" u="none" strike="noStrike" dirty="0">
                    <a:ln>
                      <a:noFill/>
                    </a:ln>
                    <a:solidFill>
                      <a:srgbClr val="000000"/>
                    </a:solidFill>
                    <a:latin typeface="Arial" pitchFamily="18"/>
                    <a:ea typeface="WenQuanYi Zen Hei" pitchFamily="2"/>
                    <a:cs typeface="WenQuanYi Zen Hei" pitchFamily="2"/>
                  </a:rPr>
                  <a:t>flujo de potencia </a:t>
                </a:r>
                <a:r>
                  <a:rPr lang="es-ES" sz="1600" i="0" u="none" strike="noStrike" dirty="0">
                    <a:ln>
                      <a:noFill/>
                    </a:ln>
                    <a:solidFill>
                      <a:srgbClr val="000000"/>
                    </a:solidFill>
                    <a:latin typeface="Arial" pitchFamily="18"/>
                    <a:ea typeface="WenQuanYi Zen Hei" pitchFamily="2"/>
                    <a:cs typeface="WenQuanYi Zen Hei" pitchFamily="2"/>
                  </a:rPr>
                  <a:t>en un punto:</a:t>
                </a:r>
                <a:endParaRPr lang="es-ES" sz="1600"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cs typeface="WenQuanYi Zen Hei" pitchFamily="2"/>
                        </a:rPr>
                        <m:t>∅</m:t>
                      </m:r>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m:t>
                      </m:r>
                      <m:f>
                        <m:fPr>
                          <m:ctrlP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ctrlPr>
                        </m:fPr>
                        <m:num>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1</m:t>
                          </m:r>
                        </m:num>
                        <m:den>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2</m:t>
                          </m:r>
                        </m:den>
                      </m:f>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𝑅𝑒</m:t>
                      </m:r>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m:t>
                      </m:r>
                      <m:r>
                        <a:rPr lang="es-ES" sz="1600" b="1" i="1" u="none" strike="noStrike" baseline="0" smtClean="0">
                          <a:ln>
                            <a:noFill/>
                          </a:ln>
                          <a:solidFill>
                            <a:srgbClr val="000000"/>
                          </a:solidFill>
                          <a:latin typeface="Cambria Math" panose="02040503050406030204" pitchFamily="18" charset="0"/>
                          <a:ea typeface="WenQuanYi Zen Hei" pitchFamily="2"/>
                          <a:cs typeface="WenQuanYi Zen Hei" pitchFamily="2"/>
                        </a:rPr>
                        <m:t>𝑬</m:t>
                      </m:r>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𝑥</m:t>
                      </m:r>
                      <m:r>
                        <a:rPr lang="es-ES" sz="1600" b="1" i="1" u="none" strike="noStrike" baseline="0" smtClean="0">
                          <a:ln>
                            <a:noFill/>
                          </a:ln>
                          <a:solidFill>
                            <a:srgbClr val="000000"/>
                          </a:solidFill>
                          <a:latin typeface="Cambria Math" panose="02040503050406030204" pitchFamily="18" charset="0"/>
                          <a:ea typeface="WenQuanYi Zen Hei" pitchFamily="2"/>
                          <a:cs typeface="WenQuanYi Zen Hei" pitchFamily="2"/>
                        </a:rPr>
                        <m:t>𝑯</m:t>
                      </m:r>
                      <m:r>
                        <a:rPr lang="es-ES" sz="1600" b="1" i="1" u="none" strike="noStrike" baseline="30000" smtClean="0">
                          <a:ln>
                            <a:noFill/>
                          </a:ln>
                          <a:solidFill>
                            <a:srgbClr val="000000"/>
                          </a:solidFill>
                          <a:latin typeface="Cambria Math" panose="02040503050406030204" pitchFamily="18" charset="0"/>
                          <a:ea typeface="WenQuanYi Zen Hei" pitchFamily="2"/>
                          <a:cs typeface="WenQuanYi Zen Hei" pitchFamily="2"/>
                        </a:rPr>
                        <m:t>∗</m:t>
                      </m:r>
                      <m:r>
                        <a:rPr lang="es-ES" sz="1600" b="1" i="1" u="none" strike="noStrike" baseline="0" smtClean="0">
                          <a:ln>
                            <a:noFill/>
                          </a:ln>
                          <a:solidFill>
                            <a:srgbClr val="000000"/>
                          </a:solidFill>
                          <a:latin typeface="Cambria Math" panose="02040503050406030204" pitchFamily="18" charset="0"/>
                          <a:ea typeface="WenQuanYi Zen Hei" pitchFamily="2"/>
                          <a:cs typeface="WenQuanYi Zen Hei" pitchFamily="2"/>
                        </a:rPr>
                        <m:t>}</m:t>
                      </m:r>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m:t>
                      </m:r>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𝐸</m:t>
                      </m:r>
                      <m:f>
                        <m:fPr>
                          <m:ctrlPr>
                            <a:rPr lang="es-ES" sz="1600" b="0" i="1" u="none" strike="noStrike" baseline="0" smtClean="0">
                              <a:ln>
                                <a:noFill/>
                              </a:ln>
                              <a:solidFill>
                                <a:srgbClr val="000000"/>
                              </a:solidFill>
                              <a:latin typeface="Cambria Math" panose="02040503050406030204" pitchFamily="18" charset="0"/>
                            </a:rPr>
                          </m:ctrlPr>
                        </m:fPr>
                        <m:num>
                          <m:r>
                            <a:rPr lang="es-ES" sz="1600" b="0" i="1" u="none" strike="noStrike" baseline="0" smtClean="0">
                              <a:ln>
                                <a:noFill/>
                              </a:ln>
                              <a:solidFill>
                                <a:srgbClr val="000000"/>
                              </a:solidFill>
                              <a:latin typeface="Cambria Math" panose="02040503050406030204" pitchFamily="18" charset="0"/>
                            </a:rPr>
                            <m:t>𝐸</m:t>
                          </m:r>
                        </m:num>
                        <m:den>
                          <m:sSub>
                            <m:sSubPr>
                              <m:ctrlPr>
                                <a:rPr lang="es-ES" sz="1600" b="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rPr>
                                <m:t>𝑧</m:t>
                              </m:r>
                            </m:e>
                            <m:sub>
                              <m:r>
                                <a:rPr lang="es-ES" sz="1600" b="0" i="1" u="none" strike="noStrike" baseline="0" smtClean="0">
                                  <a:ln>
                                    <a:noFill/>
                                  </a:ln>
                                  <a:solidFill>
                                    <a:srgbClr val="000000"/>
                                  </a:solidFill>
                                  <a:latin typeface="Cambria Math" panose="02040503050406030204" pitchFamily="18" charset="0"/>
                                </a:rPr>
                                <m:t>𝑜</m:t>
                              </m:r>
                            </m:sub>
                          </m:sSub>
                        </m:den>
                      </m:f>
                      <m:r>
                        <a:rPr lang="es-ES" sz="1600" b="0" i="1" u="none" strike="noStrike" baseline="0" smtClean="0">
                          <a:ln>
                            <a:noFill/>
                          </a:ln>
                          <a:solidFill>
                            <a:srgbClr val="000000"/>
                          </a:solidFill>
                          <a:latin typeface="Cambria Math" panose="02040503050406030204" pitchFamily="18" charset="0"/>
                        </a:rPr>
                        <m:t>=</m:t>
                      </m:r>
                      <m:f>
                        <m:fPr>
                          <m:ctrlPr>
                            <a:rPr lang="es-ES" sz="1600" b="0" i="1" u="none" strike="noStrike" baseline="0" smtClean="0">
                              <a:ln>
                                <a:noFill/>
                              </a:ln>
                              <a:solidFill>
                                <a:srgbClr val="000000"/>
                              </a:solidFill>
                              <a:latin typeface="Cambria Math" panose="02040503050406030204" pitchFamily="18" charset="0"/>
                            </a:rPr>
                          </m:ctrlPr>
                        </m:fPr>
                        <m:num>
                          <m:sSup>
                            <m:sSupPr>
                              <m:ctrlPr>
                                <a:rPr lang="es-ES" sz="1600" b="0" i="1" u="none" strike="noStrike" baseline="0" smtClean="0">
                                  <a:ln>
                                    <a:noFill/>
                                  </a:ln>
                                  <a:solidFill>
                                    <a:srgbClr val="000000"/>
                                  </a:solidFill>
                                  <a:latin typeface="Cambria Math" panose="02040503050406030204" pitchFamily="18" charset="0"/>
                                </a:rPr>
                              </m:ctrlPr>
                            </m:sSupPr>
                            <m:e>
                              <m:r>
                                <a:rPr lang="es-ES" sz="1600" b="0" i="1" u="none" strike="noStrike" baseline="0" smtClean="0">
                                  <a:ln>
                                    <a:noFill/>
                                  </a:ln>
                                  <a:solidFill>
                                    <a:srgbClr val="000000"/>
                                  </a:solidFill>
                                  <a:latin typeface="Cambria Math" panose="02040503050406030204" pitchFamily="18" charset="0"/>
                                </a:rPr>
                                <m:t>𝐸</m:t>
                              </m:r>
                            </m:e>
                            <m:sup>
                              <m:r>
                                <a:rPr lang="es-ES" sz="1600" b="0" i="1" u="none" strike="noStrike" baseline="0" smtClean="0">
                                  <a:ln>
                                    <a:noFill/>
                                  </a:ln>
                                  <a:solidFill>
                                    <a:srgbClr val="000000"/>
                                  </a:solidFill>
                                  <a:latin typeface="Cambria Math" panose="02040503050406030204" pitchFamily="18" charset="0"/>
                                </a:rPr>
                                <m:t>2</m:t>
                              </m:r>
                            </m:sup>
                          </m:sSup>
                        </m:num>
                        <m:den>
                          <m:r>
                            <a:rPr lang="es-ES" sz="1600" b="0" i="1" u="none" strike="noStrike" baseline="0" smtClean="0">
                              <a:ln>
                                <a:noFill/>
                              </a:ln>
                              <a:solidFill>
                                <a:srgbClr val="000000"/>
                              </a:solidFill>
                              <a:latin typeface="Cambria Math" panose="02040503050406030204" pitchFamily="18" charset="0"/>
                            </a:rPr>
                            <m:t>120</m:t>
                          </m:r>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𝜋</m:t>
                          </m:r>
                        </m:den>
                      </m:f>
                      <m:r>
                        <a:rPr lang="es-ES" sz="1600" b="0" i="1" u="none" strike="noStrike" baseline="0" smtClean="0">
                          <a:ln>
                            <a:noFill/>
                          </a:ln>
                          <a:solidFill>
                            <a:srgbClr val="000000"/>
                          </a:solidFill>
                          <a:latin typeface="Cambria Math" panose="02040503050406030204" pitchFamily="18" charset="0"/>
                        </a:rPr>
                        <m:t>(</m:t>
                      </m:r>
                      <m:f>
                        <m:fPr>
                          <m:ctrlPr>
                            <a:rPr lang="es-ES" sz="1600" b="0" i="1" u="none" strike="noStrike" baseline="0" smtClean="0">
                              <a:ln>
                                <a:noFill/>
                              </a:ln>
                              <a:solidFill>
                                <a:srgbClr val="000000"/>
                              </a:solidFill>
                              <a:latin typeface="Cambria Math" panose="02040503050406030204" pitchFamily="18" charset="0"/>
                            </a:rPr>
                          </m:ctrlPr>
                        </m:fPr>
                        <m:num>
                          <m:r>
                            <a:rPr lang="es-ES" sz="1600" b="0" i="1" u="none" strike="noStrike" baseline="0" smtClean="0">
                              <a:ln>
                                <a:noFill/>
                              </a:ln>
                              <a:solidFill>
                                <a:srgbClr val="000000"/>
                              </a:solidFill>
                              <a:latin typeface="Cambria Math" panose="02040503050406030204" pitchFamily="18" charset="0"/>
                            </a:rPr>
                            <m:t>𝑊</m:t>
                          </m:r>
                        </m:num>
                        <m:den>
                          <m:sSup>
                            <m:sSupPr>
                              <m:ctrlPr>
                                <a:rPr lang="es-ES" sz="1600" b="0" i="1" u="none" strike="noStrike" baseline="0" smtClean="0">
                                  <a:ln>
                                    <a:noFill/>
                                  </a:ln>
                                  <a:solidFill>
                                    <a:srgbClr val="000000"/>
                                  </a:solidFill>
                                  <a:latin typeface="Cambria Math" panose="02040503050406030204" pitchFamily="18" charset="0"/>
                                </a:rPr>
                              </m:ctrlPr>
                            </m:sSupPr>
                            <m:e>
                              <m:r>
                                <a:rPr lang="es-ES" sz="1600" b="0" i="1" u="none" strike="noStrike" baseline="0" smtClean="0">
                                  <a:ln>
                                    <a:noFill/>
                                  </a:ln>
                                  <a:solidFill>
                                    <a:srgbClr val="000000"/>
                                  </a:solidFill>
                                  <a:latin typeface="Cambria Math" panose="02040503050406030204" pitchFamily="18" charset="0"/>
                                </a:rPr>
                                <m:t>𝑚</m:t>
                              </m:r>
                            </m:e>
                            <m:sup>
                              <m:r>
                                <a:rPr lang="es-ES" sz="1600" b="0" i="1" u="none" strike="noStrike" baseline="0" smtClean="0">
                                  <a:ln>
                                    <a:noFill/>
                                  </a:ln>
                                  <a:solidFill>
                                    <a:srgbClr val="000000"/>
                                  </a:solidFill>
                                  <a:latin typeface="Cambria Math" panose="02040503050406030204" pitchFamily="18" charset="0"/>
                                </a:rPr>
                                <m:t>2</m:t>
                              </m:r>
                            </m:sup>
                          </m:sSup>
                        </m:den>
                      </m:f>
                      <m:r>
                        <a:rPr lang="es-ES" sz="1600" b="0" i="1" u="none" strike="noStrike" baseline="0" smtClean="0">
                          <a:ln>
                            <a:noFill/>
                          </a:ln>
                          <a:solidFill>
                            <a:srgbClr val="000000"/>
                          </a:solidFill>
                          <a:latin typeface="Cambria Math" panose="02040503050406030204" pitchFamily="18" charset="0"/>
                        </a:rPr>
                        <m:t>)</m:t>
                      </m:r>
                    </m:oMath>
                  </m:oMathPara>
                </a14:m>
                <a:endParaRPr lang="es-ES" sz="1600" i="0" u="none" strike="noStrike" baseline="0" dirty="0">
                  <a:ln>
                    <a:noFill/>
                  </a:ln>
                  <a:solidFill>
                    <a:srgbClr val="000000"/>
                  </a:solidFill>
                  <a:latin typeface="Arial" pitchFamily="18"/>
                  <a:ea typeface="WenQuanYi Zen Hei" pitchFamily="2"/>
                  <a:cs typeface="WenQuanYi Zen Hei" pitchFamily="2"/>
                </a:endParaRPr>
              </a:p>
              <a:p>
                <a:pPr marL="342900" lvl="0" indent="-342900">
                  <a:lnSpc>
                    <a:spcPct val="115000"/>
                  </a:lnSpc>
                  <a:spcBef>
                    <a:spcPts val="598"/>
                  </a:spcBef>
                  <a:buClr>
                    <a:srgbClr val="000000"/>
                  </a:buClr>
                  <a:buSzPct val="10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En un radiador isótropo las ondas son esféricas y la energía se distribuye en esferas de radio “d” (distancia al foco)</a:t>
                </a:r>
                <a:endParaRPr lang="es-ES" sz="1600" i="0" u="none" strike="noStrike" baseline="0" dirty="0">
                  <a:ln>
                    <a:noFill/>
                  </a:ln>
                  <a:solidFill>
                    <a:srgbClr val="000000"/>
                  </a:solidFill>
                  <a:latin typeface="Arial" pitchFamily="18"/>
                  <a:ea typeface="WenQuanYi Zen Hei" pitchFamily="2"/>
                  <a:cs typeface="WenQuanYi Zen Hei" pitchFamily="2"/>
                </a:endParaRPr>
              </a:p>
            </p:txBody>
          </p:sp>
        </mc:Choice>
        <mc:Fallback xmlns="">
          <p:sp>
            <p:nvSpPr>
              <p:cNvPr id="7" name="Forma libre 6">
                <a:extLst>
                  <a:ext uri="{FF2B5EF4-FFF2-40B4-BE49-F238E27FC236}">
                    <a16:creationId xmlns:a16="http://schemas.microsoft.com/office/drawing/2014/main" id="{19E2A076-B2C9-C14A-9557-027955526673}"/>
                  </a:ext>
                </a:extLst>
              </p:cNvPr>
              <p:cNvSpPr>
                <a:spLocks noRot="1" noChangeAspect="1" noMove="1" noResize="1" noEditPoints="1" noAdjustHandles="1" noChangeArrowheads="1" noChangeShapeType="1" noTextEdit="1"/>
              </p:cNvSpPr>
              <p:nvPr/>
            </p:nvSpPr>
            <p:spPr>
              <a:xfrm>
                <a:off x="755639" y="1484279"/>
                <a:ext cx="8928000" cy="352381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284" t="-1799" r="-994"/>
                </a:stretch>
              </a:blipFill>
              <a:ln>
                <a:noFill/>
                <a:prstDash val="solid"/>
              </a:ln>
            </p:spPr>
            <p:txBody>
              <a:bodyPr/>
              <a:lstStyle/>
              <a:p>
                <a:r>
                  <a:rPr lang="es-ES_tradnl">
                    <a:noFill/>
                  </a:rPr>
                  <a:t> </a:t>
                </a:r>
              </a:p>
            </p:txBody>
          </p:sp>
        </mc:Fallback>
      </mc:AlternateContent>
      <p:sp>
        <p:nvSpPr>
          <p:cNvPr id="9" name="Título 8">
            <a:extLst>
              <a:ext uri="{FF2B5EF4-FFF2-40B4-BE49-F238E27FC236}">
                <a16:creationId xmlns:a16="http://schemas.microsoft.com/office/drawing/2014/main" id="{342F3CB1-E2FD-C04E-B275-40AA5C470D7F}"/>
              </a:ext>
            </a:extLst>
          </p:cNvPr>
          <p:cNvSpPr>
            <a:spLocks noGrp="1"/>
          </p:cNvSpPr>
          <p:nvPr>
            <p:ph type="title" idx="4294967295"/>
          </p:nvPr>
        </p:nvSpPr>
        <p:spPr/>
        <p:txBody>
          <a:bodyPr/>
          <a:lstStyle/>
          <a:p>
            <a:r>
              <a:rPr lang="es-ES_tradnl" dirty="0"/>
              <a:t>Radiador Isótropo</a:t>
            </a:r>
          </a:p>
        </p:txBody>
      </p:sp>
      <p:pic>
        <p:nvPicPr>
          <p:cNvPr id="6" name="Imagen 5">
            <a:extLst>
              <a:ext uri="{FF2B5EF4-FFF2-40B4-BE49-F238E27FC236}">
                <a16:creationId xmlns:a16="http://schemas.microsoft.com/office/drawing/2014/main" id="{82BA316A-68CC-ED4B-9642-43BE406FBA75}"/>
              </a:ext>
            </a:extLst>
          </p:cNvPr>
          <p:cNvPicPr>
            <a:picLocks noChangeAspect="1"/>
          </p:cNvPicPr>
          <p:nvPr/>
        </p:nvPicPr>
        <p:blipFill>
          <a:blip r:embed="rId4"/>
          <a:stretch>
            <a:fillRect/>
          </a:stretch>
        </p:blipFill>
        <p:spPr>
          <a:xfrm>
            <a:off x="2290567" y="5008089"/>
            <a:ext cx="3082616" cy="2311962"/>
          </a:xfrm>
          <a:prstGeom prst="rect">
            <a:avLst/>
          </a:prstGeom>
        </p:spPr>
      </p:pic>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2C082FAD-861D-FD4D-BCBB-60DF1CA9B048}"/>
                  </a:ext>
                </a:extLst>
              </p:cNvPr>
              <p:cNvSpPr txBox="1"/>
              <p:nvPr/>
            </p:nvSpPr>
            <p:spPr>
              <a:xfrm>
                <a:off x="5854890" y="5240740"/>
                <a:ext cx="3544560" cy="923330"/>
              </a:xfrm>
              <a:prstGeom prst="rect">
                <a:avLst/>
              </a:prstGeom>
              <a:noFill/>
            </p:spPr>
            <p:txBody>
              <a:bodyPr wrap="none" rtlCol="0">
                <a:spAutoFit/>
              </a:bodyPr>
              <a:lstStyle/>
              <a:p>
                <a:r>
                  <a:rPr lang="es-ES_tradnl" dirty="0">
                    <a:latin typeface="Arial" panose="020B0604020202020204" pitchFamily="34" charset="0"/>
                    <a:cs typeface="Arial" panose="020B0604020202020204" pitchFamily="34" charset="0"/>
                  </a:rPr>
                  <a:t>Luego la </a:t>
                </a:r>
                <a:r>
                  <a:rPr lang="es-ES_tradnl" b="1" dirty="0">
                    <a:latin typeface="Arial" panose="020B0604020202020204" pitchFamily="34" charset="0"/>
                    <a:cs typeface="Arial" panose="020B0604020202020204" pitchFamily="34" charset="0"/>
                  </a:rPr>
                  <a:t>potencia radiada </a:t>
                </a:r>
                <a:r>
                  <a:rPr lang="es-ES_tradnl" dirty="0">
                    <a:latin typeface="Arial" panose="020B0604020202020204" pitchFamily="34" charset="0"/>
                    <a:cs typeface="Arial" panose="020B0604020202020204" pitchFamily="34" charset="0"/>
                  </a:rPr>
                  <a:t>será:</a:t>
                </a:r>
              </a:p>
              <a:p>
                <a:endParaRPr lang="es-ES_tradnl"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 b="0" i="1" smtClean="0">
                              <a:latin typeface="Cambria Math" panose="02040503050406030204" pitchFamily="18" charset="0"/>
                            </a:rPr>
                            <m:t>𝑃</m:t>
                          </m:r>
                        </m:e>
                        <m:sub>
                          <m:r>
                            <a:rPr lang="es-ES" b="0" i="1" smtClean="0">
                              <a:latin typeface="Cambria Math" panose="02040503050406030204" pitchFamily="18" charset="0"/>
                            </a:rPr>
                            <m:t>𝑡</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∅4</m:t>
                      </m:r>
                      <m:r>
                        <a:rPr lang="es-ES" b="0" i="1" smtClean="0">
                          <a:latin typeface="Cambria Math" panose="02040503050406030204" pitchFamily="18" charset="0"/>
                          <a:ea typeface="Cambria Math" panose="02040503050406030204" pitchFamily="18" charset="0"/>
                        </a:rPr>
                        <m:t>𝜋</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2</m:t>
                          </m:r>
                        </m:sup>
                      </m:sSup>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𝑊</m:t>
                      </m:r>
                      <m:r>
                        <a:rPr lang="es-ES" b="0" i="1" smtClean="0">
                          <a:latin typeface="Cambria Math" panose="02040503050406030204" pitchFamily="18" charset="0"/>
                          <a:ea typeface="Cambria Math" panose="02040503050406030204" pitchFamily="18" charset="0"/>
                        </a:rPr>
                        <m:t>)</m:t>
                      </m:r>
                    </m:oMath>
                  </m:oMathPara>
                </a14:m>
                <a:endParaRPr lang="es-ES_tradnl" dirty="0">
                  <a:latin typeface="Arial" panose="020B0604020202020204" pitchFamily="34" charset="0"/>
                  <a:cs typeface="Arial" panose="020B0604020202020204" pitchFamily="34" charset="0"/>
                </a:endParaRPr>
              </a:p>
            </p:txBody>
          </p:sp>
        </mc:Choice>
        <mc:Fallback xmlns="">
          <p:sp>
            <p:nvSpPr>
              <p:cNvPr id="11" name="CuadroTexto 10">
                <a:extLst>
                  <a:ext uri="{FF2B5EF4-FFF2-40B4-BE49-F238E27FC236}">
                    <a16:creationId xmlns:a16="http://schemas.microsoft.com/office/drawing/2014/main" id="{2C082FAD-861D-FD4D-BCBB-60DF1CA9B048}"/>
                  </a:ext>
                </a:extLst>
              </p:cNvPr>
              <p:cNvSpPr txBox="1">
                <a:spLocks noRot="1" noChangeAspect="1" noMove="1" noResize="1" noEditPoints="1" noAdjustHandles="1" noChangeArrowheads="1" noChangeShapeType="1" noTextEdit="1"/>
              </p:cNvSpPr>
              <p:nvPr/>
            </p:nvSpPr>
            <p:spPr>
              <a:xfrm>
                <a:off x="5854890" y="5240740"/>
                <a:ext cx="3544560" cy="923330"/>
              </a:xfrm>
              <a:prstGeom prst="rect">
                <a:avLst/>
              </a:prstGeom>
              <a:blipFill>
                <a:blip r:embed="rId5"/>
                <a:stretch>
                  <a:fillRect l="-1429" t="-2740" r="-357" b="-6849"/>
                </a:stretch>
              </a:blipFill>
            </p:spPr>
            <p:txBody>
              <a:bodyPr/>
              <a:lstStyle/>
              <a:p>
                <a:r>
                  <a:rPr lang="es-ES_tradnl">
                    <a:noFill/>
                  </a:rPr>
                  <a:t> </a:t>
                </a:r>
              </a:p>
            </p:txBody>
          </p:sp>
        </mc:Fallback>
      </mc:AlternateContent>
    </p:spTree>
    <p:extLst>
      <p:ext uri="{BB962C8B-B14F-4D97-AF65-F5344CB8AC3E}">
        <p14:creationId xmlns:p14="http://schemas.microsoft.com/office/powerpoint/2010/main" val="591427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5A2C7C1A-B778-8043-9783-0E471C65C705}"/>
              </a:ext>
            </a:extLst>
          </p:cNvPr>
          <p:cNvSpPr>
            <a:spLocks noGrp="1"/>
          </p:cNvSpPr>
          <p:nvPr>
            <p:ph type="sldNum" sz="quarter" idx="12"/>
          </p:nvPr>
        </p:nvSpPr>
        <p:spPr/>
        <p:txBody>
          <a:bodyPr/>
          <a:lstStyle/>
          <a:p>
            <a:pPr lvl="0"/>
            <a:fld id="{DDB3B869-4719-6246-B1DD-FA0CB670E925}" type="slidenum">
              <a:t>58</a:t>
            </a:fld>
            <a:endParaRPr lang="es-ES"/>
          </a:p>
        </p:txBody>
      </p:sp>
      <p:sp>
        <p:nvSpPr>
          <p:cNvPr id="2" name="Conector recto 1">
            <a:extLst>
              <a:ext uri="{FF2B5EF4-FFF2-40B4-BE49-F238E27FC236}">
                <a16:creationId xmlns:a16="http://schemas.microsoft.com/office/drawing/2014/main" id="{5AFD2B62-728E-0549-A149-9A9F6EAD0EB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FDC73E4-FAB8-B248-A322-0BA321D09C9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614A15C7-19ED-4941-8922-64704CB2397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E2816523-7334-2943-BA73-094049B6DC9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4B7C9BF6-3EAF-0144-A966-C547B824EB36}"/>
              </a:ext>
            </a:extLst>
          </p:cNvPr>
          <p:cNvSpPr/>
          <p:nvPr/>
        </p:nvSpPr>
        <p:spPr>
          <a:xfrm>
            <a:off x="228779" y="1501560"/>
            <a:ext cx="9828000" cy="59311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31560" marR="0" lvl="0" indent="-331560" algn="l" rtl="0" hangingPunct="1">
              <a:lnSpc>
                <a:spcPct val="93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sp>
        <p:nvSpPr>
          <p:cNvPr id="10" name="Título 9">
            <a:extLst>
              <a:ext uri="{FF2B5EF4-FFF2-40B4-BE49-F238E27FC236}">
                <a16:creationId xmlns:a16="http://schemas.microsoft.com/office/drawing/2014/main" id="{AEDE7450-9999-E541-858B-CA4FB05D0DA5}"/>
              </a:ext>
            </a:extLst>
          </p:cNvPr>
          <p:cNvSpPr>
            <a:spLocks noGrp="1"/>
          </p:cNvSpPr>
          <p:nvPr>
            <p:ph type="title" idx="4294967295"/>
          </p:nvPr>
        </p:nvSpPr>
        <p:spPr/>
        <p:txBody>
          <a:bodyPr/>
          <a:lstStyle/>
          <a:p>
            <a:r>
              <a:rPr lang="es-ES_tradnl" dirty="0"/>
              <a:t>Interludio Geométrico</a:t>
            </a:r>
          </a:p>
        </p:txBody>
      </p:sp>
      <p:sp>
        <p:nvSpPr>
          <p:cNvPr id="12" name="Forma libre 11">
            <a:extLst>
              <a:ext uri="{FF2B5EF4-FFF2-40B4-BE49-F238E27FC236}">
                <a16:creationId xmlns:a16="http://schemas.microsoft.com/office/drawing/2014/main" id="{C1D21B59-5A2D-7149-971B-ED217773D130}"/>
              </a:ext>
            </a:extLst>
          </p:cNvPr>
          <p:cNvSpPr/>
          <p:nvPr/>
        </p:nvSpPr>
        <p:spPr>
          <a:xfrm>
            <a:off x="755639" y="1484279"/>
            <a:ext cx="5631513"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a:bodyPr>
          <a:lstStyle/>
          <a:p>
            <a:pPr marL="285750" marR="0" lvl="0" indent="-285750" algn="l" hangingPunct="1">
              <a:lnSpc>
                <a:spcPct val="115000"/>
              </a:lnSpc>
              <a:spcBef>
                <a:spcPts val="598"/>
              </a:spcBef>
              <a:spcAft>
                <a:spcPts val="0"/>
              </a:spcAft>
              <a:buClr>
                <a:srgbClr val="000000"/>
              </a:buClr>
              <a:buSzPct val="10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 Usaremos </a:t>
            </a:r>
            <a:r>
              <a:rPr lang="es-ES" sz="1600" b="1" dirty="0">
                <a:solidFill>
                  <a:srgbClr val="000000"/>
                </a:solidFill>
                <a:latin typeface="Arial" pitchFamily="18"/>
                <a:ea typeface="WenQuanYi Zen Hei" pitchFamily="2"/>
                <a:cs typeface="WenQuanYi Zen Hei" pitchFamily="2"/>
              </a:rPr>
              <a:t>coordenadas esféricas</a:t>
            </a:r>
            <a:r>
              <a:rPr lang="es-ES" sz="1600" dirty="0">
                <a:solidFill>
                  <a:srgbClr val="000000"/>
                </a:solidFill>
                <a:latin typeface="Arial" pitchFamily="18"/>
                <a:ea typeface="WenQuanYi Zen Hei" pitchFamily="2"/>
                <a:cs typeface="WenQuanYi Zen Hei" pitchFamily="2"/>
              </a:rPr>
              <a:t>:</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0"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0"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0"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0"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 </a:t>
            </a:r>
            <a:r>
              <a:rPr lang="es-ES" sz="1600" b="1" dirty="0">
                <a:solidFill>
                  <a:srgbClr val="000000"/>
                </a:solidFill>
                <a:latin typeface="Arial" pitchFamily="18"/>
                <a:ea typeface="WenQuanYi Zen Hei" pitchFamily="2"/>
                <a:cs typeface="WenQuanYi Zen Hei" pitchFamily="2"/>
              </a:rPr>
              <a:t>Ángulo sólido</a:t>
            </a:r>
            <a:r>
              <a:rPr lang="es-ES" sz="1600" dirty="0">
                <a:solidFill>
                  <a:srgbClr val="000000"/>
                </a:solidFill>
                <a:latin typeface="Arial" pitchFamily="18"/>
                <a:ea typeface="WenQuanYi Zen Hei" pitchFamily="2"/>
                <a:cs typeface="WenQuanYi Zen Hei" pitchFamily="2"/>
              </a:rPr>
              <a:t>: Zona del espacio abarcada por una sucesión de líneas radiales con vértice en el centro de una esfera. Su unidad es el estereorradián (ángulo sólido que abarca una superficie esférica r</a:t>
            </a:r>
            <a:r>
              <a:rPr lang="es-ES" sz="1600" baseline="30000" dirty="0">
                <a:solidFill>
                  <a:srgbClr val="000000"/>
                </a:solidFill>
                <a:latin typeface="Arial" pitchFamily="18"/>
                <a:ea typeface="WenQuanYi Zen Hei" pitchFamily="2"/>
                <a:cs typeface="WenQuanYi Zen Hei" pitchFamily="2"/>
              </a:rPr>
              <a:t>2</a:t>
            </a:r>
            <a:r>
              <a:rPr lang="es-ES" sz="1600" dirty="0">
                <a:solidFill>
                  <a:srgbClr val="000000"/>
                </a:solidFill>
                <a:latin typeface="Arial" pitchFamily="18"/>
                <a:ea typeface="WenQuanYi Zen Hei" pitchFamily="2"/>
                <a:cs typeface="WenQuanYi Zen Hei" pitchFamily="2"/>
              </a:rPr>
              <a:t> con un radio r</a:t>
            </a:r>
            <a:endParaRPr lang="es-ES" sz="1600" i="0" u="none" strike="noStrike" baseline="0" dirty="0">
              <a:ln>
                <a:noFill/>
              </a:ln>
              <a:solidFill>
                <a:srgbClr val="000000"/>
              </a:solidFill>
              <a:latin typeface="Arial" pitchFamily="18"/>
              <a:ea typeface="WenQuanYi Zen Hei" pitchFamily="2"/>
              <a:cs typeface="WenQuanYi Zen Hei" pitchFamily="2"/>
            </a:endParaRPr>
          </a:p>
        </p:txBody>
      </p:sp>
      <p:pic>
        <p:nvPicPr>
          <p:cNvPr id="6" name="Imagen 5">
            <a:extLst>
              <a:ext uri="{FF2B5EF4-FFF2-40B4-BE49-F238E27FC236}">
                <a16:creationId xmlns:a16="http://schemas.microsoft.com/office/drawing/2014/main" id="{8C436795-F74D-6F48-A881-B4AB93E072C1}"/>
              </a:ext>
            </a:extLst>
          </p:cNvPr>
          <p:cNvPicPr>
            <a:picLocks noChangeAspect="1"/>
          </p:cNvPicPr>
          <p:nvPr/>
        </p:nvPicPr>
        <p:blipFill>
          <a:blip r:embed="rId3"/>
          <a:stretch>
            <a:fillRect/>
          </a:stretch>
        </p:blipFill>
        <p:spPr>
          <a:xfrm>
            <a:off x="629831" y="1830600"/>
            <a:ext cx="5029193" cy="2784403"/>
          </a:xfrm>
          <a:prstGeom prst="rect">
            <a:avLst/>
          </a:prstGeom>
        </p:spPr>
      </p:pic>
      <p:pic>
        <p:nvPicPr>
          <p:cNvPr id="8" name="Imagen 7">
            <a:extLst>
              <a:ext uri="{FF2B5EF4-FFF2-40B4-BE49-F238E27FC236}">
                <a16:creationId xmlns:a16="http://schemas.microsoft.com/office/drawing/2014/main" id="{6893A63B-6664-8A43-9DD3-93A8E77F4D71}"/>
              </a:ext>
            </a:extLst>
          </p:cNvPr>
          <p:cNvPicPr>
            <a:picLocks noChangeAspect="1"/>
          </p:cNvPicPr>
          <p:nvPr/>
        </p:nvPicPr>
        <p:blipFill>
          <a:blip r:embed="rId4"/>
          <a:stretch>
            <a:fillRect/>
          </a:stretch>
        </p:blipFill>
        <p:spPr>
          <a:xfrm>
            <a:off x="1799116" y="5906065"/>
            <a:ext cx="3241196" cy="1403595"/>
          </a:xfrm>
          <a:prstGeom prst="rect">
            <a:avLst/>
          </a:prstGeom>
        </p:spPr>
      </p:pic>
      <p:pic>
        <p:nvPicPr>
          <p:cNvPr id="9" name="Imagen 8">
            <a:extLst>
              <a:ext uri="{FF2B5EF4-FFF2-40B4-BE49-F238E27FC236}">
                <a16:creationId xmlns:a16="http://schemas.microsoft.com/office/drawing/2014/main" id="{CCA1AE27-F684-A14D-A226-C39C671AE632}"/>
              </a:ext>
            </a:extLst>
          </p:cNvPr>
          <p:cNvPicPr>
            <a:picLocks noChangeAspect="1"/>
          </p:cNvPicPr>
          <p:nvPr/>
        </p:nvPicPr>
        <p:blipFill>
          <a:blip r:embed="rId5"/>
          <a:stretch>
            <a:fillRect/>
          </a:stretch>
        </p:blipFill>
        <p:spPr>
          <a:xfrm>
            <a:off x="6255083" y="1592280"/>
            <a:ext cx="3708400" cy="5524500"/>
          </a:xfrm>
          <a:prstGeom prst="rect">
            <a:avLst/>
          </a:prstGeom>
        </p:spPr>
      </p:pic>
    </p:spTree>
    <p:extLst>
      <p:ext uri="{BB962C8B-B14F-4D97-AF65-F5344CB8AC3E}">
        <p14:creationId xmlns:p14="http://schemas.microsoft.com/office/powerpoint/2010/main" val="4082074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page39">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5A2C7C1A-B778-8043-9783-0E471C65C705}"/>
              </a:ext>
            </a:extLst>
          </p:cNvPr>
          <p:cNvSpPr>
            <a:spLocks noGrp="1"/>
          </p:cNvSpPr>
          <p:nvPr>
            <p:ph type="sldNum" sz="quarter" idx="12"/>
          </p:nvPr>
        </p:nvSpPr>
        <p:spPr/>
        <p:txBody>
          <a:bodyPr/>
          <a:lstStyle/>
          <a:p>
            <a:pPr lvl="0"/>
            <a:fld id="{DDB3B869-4719-6246-B1DD-FA0CB670E925}" type="slidenum">
              <a:t>59</a:t>
            </a:fld>
            <a:endParaRPr lang="es-ES"/>
          </a:p>
        </p:txBody>
      </p:sp>
      <p:sp>
        <p:nvSpPr>
          <p:cNvPr id="2" name="Conector recto 1">
            <a:extLst>
              <a:ext uri="{FF2B5EF4-FFF2-40B4-BE49-F238E27FC236}">
                <a16:creationId xmlns:a16="http://schemas.microsoft.com/office/drawing/2014/main" id="{5AFD2B62-728E-0549-A149-9A9F6EAD0EB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FDC73E4-FAB8-B248-A322-0BA321D09C9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614A15C7-19ED-4941-8922-64704CB2397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E2816523-7334-2943-BA73-094049B6DC9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4B7C9BF6-3EAF-0144-A966-C547B824EB36}"/>
              </a:ext>
            </a:extLst>
          </p:cNvPr>
          <p:cNvSpPr/>
          <p:nvPr/>
        </p:nvSpPr>
        <p:spPr>
          <a:xfrm>
            <a:off x="228779" y="1501560"/>
            <a:ext cx="9828000" cy="59311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31560" marR="0" lvl="0" indent="-331560" algn="l" rtl="0" hangingPunct="1">
              <a:lnSpc>
                <a:spcPct val="93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sp>
        <p:nvSpPr>
          <p:cNvPr id="10" name="Título 9">
            <a:extLst>
              <a:ext uri="{FF2B5EF4-FFF2-40B4-BE49-F238E27FC236}">
                <a16:creationId xmlns:a16="http://schemas.microsoft.com/office/drawing/2014/main" id="{AEDE7450-9999-E541-858B-CA4FB05D0DA5}"/>
              </a:ext>
            </a:extLst>
          </p:cNvPr>
          <p:cNvSpPr>
            <a:spLocks noGrp="1"/>
          </p:cNvSpPr>
          <p:nvPr>
            <p:ph type="title" idx="4294967295"/>
          </p:nvPr>
        </p:nvSpPr>
        <p:spPr/>
        <p:txBody>
          <a:bodyPr/>
          <a:lstStyle/>
          <a:p>
            <a:r>
              <a:rPr lang="es-ES_tradnl" dirty="0"/>
              <a:t>Intensidad de radiación</a:t>
            </a:r>
          </a:p>
        </p:txBody>
      </p:sp>
      <mc:AlternateContent xmlns:mc="http://schemas.openxmlformats.org/markup-compatibility/2006" xmlns:a14="http://schemas.microsoft.com/office/drawing/2010/main">
        <mc:Choice Requires="a14">
          <p:sp>
            <p:nvSpPr>
              <p:cNvPr id="12" name="Forma libre 11">
                <a:extLst>
                  <a:ext uri="{FF2B5EF4-FFF2-40B4-BE49-F238E27FC236}">
                    <a16:creationId xmlns:a16="http://schemas.microsoft.com/office/drawing/2014/main" id="{C1D21B59-5A2D-7149-971B-ED217773D130}"/>
                  </a:ext>
                </a:extLst>
              </p:cNvPr>
              <p:cNvSpPr/>
              <p:nvPr/>
            </p:nvSpPr>
            <p:spPr>
              <a:xfrm>
                <a:off x="755639" y="1484279"/>
                <a:ext cx="8928000"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dirty="0">
                    <a:solidFill>
                      <a:srgbClr val="000000"/>
                    </a:solidFill>
                    <a:latin typeface="Arial" pitchFamily="18"/>
                    <a:ea typeface="WenQuanYi Zen Hei" pitchFamily="2"/>
                    <a:cs typeface="WenQuanYi Zen Hei" pitchFamily="2"/>
                  </a:rPr>
                  <a:t>Intensidad de radiación: </a:t>
                </a:r>
                <a:r>
                  <a:rPr lang="es-ES" sz="2400" dirty="0">
                    <a:solidFill>
                      <a:srgbClr val="000000"/>
                    </a:solidFill>
                    <a:latin typeface="Arial" pitchFamily="18"/>
                    <a:ea typeface="WenQuanYi Zen Hei" pitchFamily="2"/>
                    <a:cs typeface="WenQuanYi Zen Hei" pitchFamily="2"/>
                  </a:rPr>
                  <a:t>Es la potencia radiada por unidad de ángulo sólido. No depende de la distancia.</a:t>
                </a:r>
                <a:br>
                  <a:rPr lang="es-ES" sz="2400" dirty="0">
                    <a:solidFill>
                      <a:srgbClr val="000000"/>
                    </a:solidFill>
                    <a:latin typeface="Arial" pitchFamily="18"/>
                    <a:ea typeface="WenQuanYi Zen Hei" pitchFamily="2"/>
                    <a:cs typeface="WenQuanYi Zen Hei" pitchFamily="2"/>
                  </a:rPr>
                </a:br>
                <a:endParaRPr lang="es-ES" sz="24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m:rPr>
                          <m:sty m:val="p"/>
                        </m:rPr>
                        <a:rPr lang="el-GR" sz="2400" i="1" u="none" strike="noStrike" baseline="0" smtClean="0">
                          <a:ln>
                            <a:noFill/>
                          </a:ln>
                          <a:solidFill>
                            <a:srgbClr val="000000"/>
                          </a:solidFill>
                          <a:latin typeface="Cambria Math" panose="02040503050406030204" pitchFamily="18" charset="0"/>
                          <a:ea typeface="Cambria Math" panose="02040503050406030204" pitchFamily="18" charset="0"/>
                          <a:cs typeface="WenQuanYi Zen Hei" pitchFamily="2"/>
                        </a:rPr>
                        <m:t>Φ</m:t>
                      </m:r>
                      <m:r>
                        <a:rPr lang="es-ES" sz="2400" b="0" i="1" u="none" strike="noStrike" baseline="-25000" smtClean="0">
                          <a:ln>
                            <a:noFill/>
                          </a:ln>
                          <a:solidFill>
                            <a:srgbClr val="000000"/>
                          </a:solidFill>
                          <a:latin typeface="Cambria Math" panose="02040503050406030204" pitchFamily="18" charset="0"/>
                          <a:ea typeface="Cambria Math" panose="02040503050406030204" pitchFamily="18" charset="0"/>
                          <a:cs typeface="WenQuanYi Zen Hei" pitchFamily="2"/>
                        </a:rPr>
                        <m:t>𝑎𝑛𝑡</m:t>
                      </m:r>
                      <m:d>
                        <m:d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cs typeface="WenQuanYi Zen Hei" pitchFamily="2"/>
                            </a:rPr>
                          </m:ctrlPr>
                        </m:dPr>
                        <m:e>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cs typeface="WenQuanYi Zen Hei" pitchFamily="2"/>
                            </a:rPr>
                            <m:t>𝜑</m:t>
                          </m:r>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cs typeface="WenQuanYi Zen Hei" pitchFamily="2"/>
                            </a:rPr>
                            <m:t>,</m:t>
                          </m:r>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cs typeface="WenQuanYi Zen Hei" pitchFamily="2"/>
                            </a:rPr>
                            <m:t>𝜃</m:t>
                          </m:r>
                        </m:e>
                      </m:d>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cs typeface="WenQuanYi Zen Hei" pitchFamily="2"/>
                        </a:rPr>
                        <m:t>=</m:t>
                      </m:r>
                      <m:f>
                        <m:f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fPr>
                        <m:num>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m:t>
                          </m:r>
                          <m:sSub>
                            <m:sSub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sSubPr>
                            <m:e>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𝑃</m:t>
                              </m:r>
                            </m:e>
                            <m:sub>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𝑟</m:t>
                              </m:r>
                            </m:sub>
                          </m:sSub>
                        </m:num>
                        <m:den>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m:t>
                          </m:r>
                          <m:r>
                            <m:rPr>
                              <m:sty m:val="p"/>
                            </m:rPr>
                            <a:rPr lang="el-GR" sz="2400" b="0" i="1" u="none" strike="noStrike" baseline="0" smtClean="0">
                              <a:ln>
                                <a:noFill/>
                              </a:ln>
                              <a:solidFill>
                                <a:srgbClr val="000000"/>
                              </a:solidFill>
                              <a:latin typeface="Cambria Math" panose="02040503050406030204" pitchFamily="18" charset="0"/>
                              <a:ea typeface="Cambria Math" panose="02040503050406030204" pitchFamily="18" charset="0"/>
                            </a:rPr>
                            <m:t>Ω</m:t>
                          </m:r>
                        </m:den>
                      </m:f>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m:t>
                      </m:r>
                      <m:f>
                        <m:f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fPr>
                        <m:num>
                          <m:f>
                            <m:f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fPr>
                            <m:num>
                              <m:sSup>
                                <m:sSup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sSupPr>
                                <m:e>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𝐸</m:t>
                                  </m:r>
                                </m:e>
                                <m:sup>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2</m:t>
                                  </m:r>
                                </m:sup>
                              </m:sSup>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m:t>
                              </m:r>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𝜑</m:t>
                              </m:r>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m:t>
                              </m:r>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𝜃</m:t>
                              </m:r>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m:t>
                              </m:r>
                            </m:num>
                            <m:den>
                              <m:sSub>
                                <m:sSub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sSubPr>
                                <m:e>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𝑧</m:t>
                                  </m:r>
                                </m:e>
                                <m:sub>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𝑜</m:t>
                                  </m:r>
                                </m:sub>
                              </m:sSub>
                            </m:den>
                          </m:f>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4</m:t>
                          </m:r>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𝜋</m:t>
                          </m:r>
                          <m:sSup>
                            <m:sSup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sSupPr>
                            <m:e>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𝑑</m:t>
                              </m:r>
                            </m:e>
                            <m:sup>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2</m:t>
                              </m:r>
                            </m:sup>
                          </m:sSup>
                        </m:num>
                        <m:den>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4</m:t>
                          </m:r>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𝜋</m:t>
                          </m:r>
                        </m:den>
                      </m:f>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m:t>
                      </m:r>
                      <m:sSup>
                        <m:sSup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sSupPr>
                        <m:e>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𝑑</m:t>
                          </m:r>
                        </m:e>
                        <m:sup>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2</m:t>
                          </m:r>
                        </m:sup>
                      </m:sSup>
                      <m:f>
                        <m:f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fPr>
                        <m:num>
                          <m:sSup>
                            <m:sSup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sSupPr>
                            <m:e>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𝐸</m:t>
                              </m:r>
                            </m:e>
                            <m:sup>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2</m:t>
                              </m:r>
                            </m:sup>
                          </m:sSup>
                        </m:num>
                        <m:den>
                          <m:sSub>
                            <m:sSub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sSubPr>
                            <m:e>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𝑍</m:t>
                              </m:r>
                            </m:e>
                            <m:sub>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𝑜</m:t>
                              </m:r>
                            </m:sub>
                          </m:sSub>
                        </m:den>
                      </m:f>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   (</m:t>
                      </m:r>
                      <m:f>
                        <m:fPr>
                          <m:ctrlP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ctrlPr>
                        </m:fPr>
                        <m:num>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𝑊</m:t>
                          </m:r>
                        </m:num>
                        <m:den>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𝑠𝑡𝑟</m:t>
                          </m:r>
                        </m:den>
                      </m:f>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m:t>
                      </m:r>
                    </m:oMath>
                  </m:oMathPara>
                </a14:m>
                <a:endParaRPr lang="es-ES" sz="2400" i="0"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4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dirty="0">
                    <a:solidFill>
                      <a:srgbClr val="000000"/>
                    </a:solidFill>
                    <a:latin typeface="Arial" pitchFamily="18"/>
                    <a:ea typeface="WenQuanYi Zen Hei" pitchFamily="2"/>
                    <a:cs typeface="WenQuanYi Zen Hei" pitchFamily="2"/>
                  </a:rPr>
                  <a:t>en el caso de la isótropa</a:t>
                </a: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 sz="2400" i="1" u="none" strike="noStrike" baseline="0" smtClean="0">
                              <a:ln>
                                <a:noFill/>
                              </a:ln>
                              <a:solidFill>
                                <a:srgbClr val="000000"/>
                              </a:solidFill>
                              <a:latin typeface="Cambria Math" panose="02040503050406030204" pitchFamily="18" charset="0"/>
                            </a:rPr>
                          </m:ctrlPr>
                        </m:sSubPr>
                        <m:e>
                          <m:r>
                            <m:rPr>
                              <m:sty m:val="p"/>
                            </m:rPr>
                            <a:rPr lang="el-GR" sz="2400" i="1" u="none" strike="noStrike" baseline="0" smtClean="0">
                              <a:ln>
                                <a:noFill/>
                              </a:ln>
                              <a:solidFill>
                                <a:srgbClr val="000000"/>
                              </a:solidFill>
                              <a:latin typeface="Cambria Math" panose="02040503050406030204" pitchFamily="18" charset="0"/>
                              <a:ea typeface="Cambria Math" panose="02040503050406030204" pitchFamily="18" charset="0"/>
                            </a:rPr>
                            <m:t>Φ</m:t>
                          </m:r>
                        </m:e>
                        <m:sub>
                          <m:r>
                            <a:rPr lang="es-ES" sz="2400" b="0" i="1" u="none" strike="noStrike" baseline="0" smtClean="0">
                              <a:ln>
                                <a:noFill/>
                              </a:ln>
                              <a:solidFill>
                                <a:srgbClr val="000000"/>
                              </a:solidFill>
                              <a:latin typeface="Cambria Math" panose="02040503050406030204" pitchFamily="18" charset="0"/>
                            </a:rPr>
                            <m:t>𝑖</m:t>
                          </m:r>
                        </m:sub>
                      </m:sSub>
                      <m:r>
                        <a:rPr lang="es-ES" sz="2400" b="0" i="1" u="none" strike="noStrike" baseline="0" smtClean="0">
                          <a:ln>
                            <a:noFill/>
                          </a:ln>
                          <a:solidFill>
                            <a:srgbClr val="000000"/>
                          </a:solidFill>
                          <a:latin typeface="Cambria Math" panose="02040503050406030204" pitchFamily="18" charset="0"/>
                        </a:rPr>
                        <m:t>=</m:t>
                      </m:r>
                      <m:f>
                        <m:fPr>
                          <m:ctrlPr>
                            <a:rPr lang="es-ES" sz="2400" b="0" i="1" u="none" strike="noStrike" baseline="0" smtClean="0">
                              <a:ln>
                                <a:noFill/>
                              </a:ln>
                              <a:solidFill>
                                <a:srgbClr val="000000"/>
                              </a:solidFill>
                              <a:latin typeface="Cambria Math" panose="02040503050406030204" pitchFamily="18" charset="0"/>
                            </a:rPr>
                          </m:ctrlPr>
                        </m:fPr>
                        <m:num>
                          <m:sSub>
                            <m:sSubPr>
                              <m:ctrlPr>
                                <a:rPr lang="es-ES" sz="2400" b="0" i="1" u="none" strike="noStrike" baseline="0" smtClean="0">
                                  <a:ln>
                                    <a:noFill/>
                                  </a:ln>
                                  <a:solidFill>
                                    <a:srgbClr val="000000"/>
                                  </a:solidFill>
                                  <a:latin typeface="Cambria Math" panose="02040503050406030204" pitchFamily="18" charset="0"/>
                                </a:rPr>
                              </m:ctrlPr>
                            </m:sSubPr>
                            <m:e>
                              <m:r>
                                <a:rPr lang="es-ES" sz="2400" b="0" i="1" u="none" strike="noStrike" baseline="0" smtClean="0">
                                  <a:ln>
                                    <a:noFill/>
                                  </a:ln>
                                  <a:solidFill>
                                    <a:srgbClr val="000000"/>
                                  </a:solidFill>
                                  <a:latin typeface="Cambria Math" panose="02040503050406030204" pitchFamily="18" charset="0"/>
                                </a:rPr>
                                <m:t>𝑃</m:t>
                              </m:r>
                            </m:e>
                            <m:sub>
                              <m:r>
                                <a:rPr lang="es-ES" sz="2400" b="0" i="1" u="none" strike="noStrike" baseline="0" smtClean="0">
                                  <a:ln>
                                    <a:noFill/>
                                  </a:ln>
                                  <a:solidFill>
                                    <a:srgbClr val="000000"/>
                                  </a:solidFill>
                                  <a:latin typeface="Cambria Math" panose="02040503050406030204" pitchFamily="18" charset="0"/>
                                </a:rPr>
                                <m:t>𝑡</m:t>
                              </m:r>
                            </m:sub>
                          </m:sSub>
                        </m:num>
                        <m:den>
                          <m:r>
                            <a:rPr lang="es-ES" sz="2400" b="0" i="1" u="none" strike="noStrike" baseline="0" smtClean="0">
                              <a:ln>
                                <a:noFill/>
                              </a:ln>
                              <a:solidFill>
                                <a:srgbClr val="000000"/>
                              </a:solidFill>
                              <a:latin typeface="Cambria Math" panose="02040503050406030204" pitchFamily="18" charset="0"/>
                            </a:rPr>
                            <m:t>4</m:t>
                          </m:r>
                          <m:r>
                            <a:rPr lang="es-ES" sz="2400" b="0" i="1" u="none" strike="noStrike" baseline="0" smtClean="0">
                              <a:ln>
                                <a:noFill/>
                              </a:ln>
                              <a:solidFill>
                                <a:srgbClr val="000000"/>
                              </a:solidFill>
                              <a:latin typeface="Cambria Math" panose="02040503050406030204" pitchFamily="18" charset="0"/>
                              <a:ea typeface="Cambria Math" panose="02040503050406030204" pitchFamily="18" charset="0"/>
                            </a:rPr>
                            <m:t>𝜋</m:t>
                          </m:r>
                        </m:den>
                      </m:f>
                      <m:r>
                        <a:rPr lang="es-ES" sz="2400" b="0" i="1" u="none" strike="noStrike" baseline="0" smtClean="0">
                          <a:ln>
                            <a:noFill/>
                          </a:ln>
                          <a:solidFill>
                            <a:srgbClr val="000000"/>
                          </a:solidFill>
                          <a:latin typeface="Cambria Math" panose="02040503050406030204" pitchFamily="18" charset="0"/>
                        </a:rPr>
                        <m:t>  (</m:t>
                      </m:r>
                      <m:f>
                        <m:fPr>
                          <m:ctrlPr>
                            <a:rPr lang="es-ES" sz="2400" b="0" i="1" u="none" strike="noStrike" baseline="0" smtClean="0">
                              <a:ln>
                                <a:noFill/>
                              </a:ln>
                              <a:solidFill>
                                <a:srgbClr val="000000"/>
                              </a:solidFill>
                              <a:latin typeface="Cambria Math" panose="02040503050406030204" pitchFamily="18" charset="0"/>
                            </a:rPr>
                          </m:ctrlPr>
                        </m:fPr>
                        <m:num>
                          <m:r>
                            <a:rPr lang="es-ES" sz="2400" b="0" i="1" u="none" strike="noStrike" baseline="0" smtClean="0">
                              <a:ln>
                                <a:noFill/>
                              </a:ln>
                              <a:solidFill>
                                <a:srgbClr val="000000"/>
                              </a:solidFill>
                              <a:latin typeface="Cambria Math" panose="02040503050406030204" pitchFamily="18" charset="0"/>
                            </a:rPr>
                            <m:t>𝑊</m:t>
                          </m:r>
                        </m:num>
                        <m:den>
                          <m:r>
                            <a:rPr lang="es-ES" sz="2400" b="0" i="1" u="none" strike="noStrike" baseline="0" smtClean="0">
                              <a:ln>
                                <a:noFill/>
                              </a:ln>
                              <a:solidFill>
                                <a:srgbClr val="000000"/>
                              </a:solidFill>
                              <a:latin typeface="Cambria Math" panose="02040503050406030204" pitchFamily="18" charset="0"/>
                            </a:rPr>
                            <m:t>𝑠𝑡𝑟</m:t>
                          </m:r>
                        </m:den>
                      </m:f>
                      <m:r>
                        <a:rPr lang="es-ES" sz="2400" b="0" i="1" u="none" strike="noStrike" baseline="0" smtClean="0">
                          <a:ln>
                            <a:noFill/>
                          </a:ln>
                          <a:solidFill>
                            <a:srgbClr val="000000"/>
                          </a:solidFill>
                          <a:latin typeface="Cambria Math" panose="02040503050406030204" pitchFamily="18" charset="0"/>
                        </a:rPr>
                        <m:t>)</m:t>
                      </m:r>
                    </m:oMath>
                  </m:oMathPara>
                </a14:m>
                <a:endParaRPr lang="es-ES" sz="2400" i="0" u="none" strike="noStrike" baseline="0" dirty="0">
                  <a:ln>
                    <a:noFill/>
                  </a:ln>
                  <a:solidFill>
                    <a:srgbClr val="000000"/>
                  </a:solidFill>
                  <a:latin typeface="Arial" pitchFamily="18"/>
                  <a:ea typeface="WenQuanYi Zen Hei" pitchFamily="2"/>
                  <a:cs typeface="WenQuanYi Zen Hei" pitchFamily="2"/>
                </a:endParaRPr>
              </a:p>
            </p:txBody>
          </p:sp>
        </mc:Choice>
        <mc:Fallback xmlns="">
          <p:sp>
            <p:nvSpPr>
              <p:cNvPr id="12" name="Forma libre 11">
                <a:extLst>
                  <a:ext uri="{FF2B5EF4-FFF2-40B4-BE49-F238E27FC236}">
                    <a16:creationId xmlns:a16="http://schemas.microsoft.com/office/drawing/2014/main" id="{C1D21B59-5A2D-7149-971B-ED217773D130}"/>
                  </a:ext>
                </a:extLst>
              </p:cNvPr>
              <p:cNvSpPr>
                <a:spLocks noRot="1" noChangeAspect="1" noMove="1" noResize="1" noEditPoints="1" noAdjustHandles="1" noChangeArrowheads="1" noChangeShapeType="1" noTextEdit="1"/>
              </p:cNvSpPr>
              <p:nvPr/>
            </p:nvSpPr>
            <p:spPr>
              <a:xfrm>
                <a:off x="755639" y="1484279"/>
                <a:ext cx="8928000"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994" t="-238" r="-994"/>
                </a:stretch>
              </a:blipFill>
              <a:ln>
                <a:noFill/>
                <a:prstDash val="solid"/>
              </a:ln>
            </p:spPr>
            <p:txBody>
              <a:bodyPr/>
              <a:lstStyle/>
              <a:p>
                <a:r>
                  <a:rPr lang="es-ES_tradnl">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F8445F2F-489A-F949-A025-580A81CFA746}"/>
              </a:ext>
            </a:extLst>
          </p:cNvPr>
          <p:cNvSpPr>
            <a:spLocks noGrp="1"/>
          </p:cNvSpPr>
          <p:nvPr>
            <p:ph type="sldNum" sz="quarter" idx="12"/>
          </p:nvPr>
        </p:nvSpPr>
        <p:spPr/>
        <p:txBody>
          <a:bodyPr/>
          <a:lstStyle/>
          <a:p>
            <a:pPr lvl="0"/>
            <a:fld id="{F1B812A0-EE7F-E341-9464-9EDC77BACDFA}" type="slidenum">
              <a:t>6</a:t>
            </a:fld>
            <a:endParaRPr lang="es-ES"/>
          </a:p>
        </p:txBody>
      </p:sp>
      <p:sp>
        <p:nvSpPr>
          <p:cNvPr id="2" name="Forma libre 1">
            <a:extLst>
              <a:ext uri="{FF2B5EF4-FFF2-40B4-BE49-F238E27FC236}">
                <a16:creationId xmlns:a16="http://schemas.microsoft.com/office/drawing/2014/main" id="{DA75A7BB-7D7D-FC40-8B02-FE8F9384647D}"/>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C067FC21-236C-2543-A33A-8312F525E833}"/>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485A070A-81B1-AE41-A263-D0E678DC46D2}"/>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45CF1B99-DB59-4245-97C3-AE250D596618}"/>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D12C186C-A580-C543-B345-B96D13E5FF98}"/>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7C1CD922-1117-C04B-9A61-E4965FE7858E}"/>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30229426-7838-CA49-A200-BE44EED1B09E}"/>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5A2C7C1A-B778-8043-9783-0E471C65C705}"/>
              </a:ext>
            </a:extLst>
          </p:cNvPr>
          <p:cNvSpPr>
            <a:spLocks noGrp="1"/>
          </p:cNvSpPr>
          <p:nvPr>
            <p:ph type="sldNum" sz="quarter" idx="12"/>
          </p:nvPr>
        </p:nvSpPr>
        <p:spPr/>
        <p:txBody>
          <a:bodyPr/>
          <a:lstStyle/>
          <a:p>
            <a:pPr lvl="0"/>
            <a:fld id="{DDB3B869-4719-6246-B1DD-FA0CB670E925}" type="slidenum">
              <a:t>60</a:t>
            </a:fld>
            <a:endParaRPr lang="es-ES"/>
          </a:p>
        </p:txBody>
      </p:sp>
      <p:sp>
        <p:nvSpPr>
          <p:cNvPr id="2" name="Conector recto 1">
            <a:extLst>
              <a:ext uri="{FF2B5EF4-FFF2-40B4-BE49-F238E27FC236}">
                <a16:creationId xmlns:a16="http://schemas.microsoft.com/office/drawing/2014/main" id="{5AFD2B62-728E-0549-A149-9A9F6EAD0EB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FDC73E4-FAB8-B248-A322-0BA321D09C9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614A15C7-19ED-4941-8922-64704CB2397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E2816523-7334-2943-BA73-094049B6DC9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4B7C9BF6-3EAF-0144-A966-C547B824EB36}"/>
              </a:ext>
            </a:extLst>
          </p:cNvPr>
          <p:cNvSpPr/>
          <p:nvPr/>
        </p:nvSpPr>
        <p:spPr>
          <a:xfrm>
            <a:off x="228779" y="1501560"/>
            <a:ext cx="9828000" cy="59311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31560" marR="0" lvl="0" indent="-331560" algn="l" rtl="0" hangingPunct="1">
              <a:lnSpc>
                <a:spcPct val="93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sp>
        <p:nvSpPr>
          <p:cNvPr id="10" name="Título 9">
            <a:extLst>
              <a:ext uri="{FF2B5EF4-FFF2-40B4-BE49-F238E27FC236}">
                <a16:creationId xmlns:a16="http://schemas.microsoft.com/office/drawing/2014/main" id="{AEDE7450-9999-E541-858B-CA4FB05D0DA5}"/>
              </a:ext>
            </a:extLst>
          </p:cNvPr>
          <p:cNvSpPr>
            <a:spLocks noGrp="1"/>
          </p:cNvSpPr>
          <p:nvPr>
            <p:ph type="title" idx="4294967295"/>
          </p:nvPr>
        </p:nvSpPr>
        <p:spPr/>
        <p:txBody>
          <a:bodyPr/>
          <a:lstStyle/>
          <a:p>
            <a:r>
              <a:rPr lang="es-ES_tradnl" dirty="0"/>
              <a:t>Ganancia directiva</a:t>
            </a:r>
          </a:p>
        </p:txBody>
      </p:sp>
      <mc:AlternateContent xmlns:mc="http://schemas.openxmlformats.org/markup-compatibility/2006" xmlns:a14="http://schemas.microsoft.com/office/drawing/2010/main">
        <mc:Choice Requires="a14">
          <p:sp>
            <p:nvSpPr>
              <p:cNvPr id="12" name="Forma libre 11">
                <a:extLst>
                  <a:ext uri="{FF2B5EF4-FFF2-40B4-BE49-F238E27FC236}">
                    <a16:creationId xmlns:a16="http://schemas.microsoft.com/office/drawing/2014/main" id="{C1D21B59-5A2D-7149-971B-ED217773D130}"/>
                  </a:ext>
                </a:extLst>
              </p:cNvPr>
              <p:cNvSpPr/>
              <p:nvPr/>
            </p:nvSpPr>
            <p:spPr>
              <a:xfrm>
                <a:off x="755639" y="1484279"/>
                <a:ext cx="8928000"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 </a:t>
                </a:r>
                <a:r>
                  <a:rPr lang="es-ES" sz="1600" b="1" dirty="0">
                    <a:solidFill>
                      <a:srgbClr val="000000"/>
                    </a:solidFill>
                    <a:latin typeface="Arial" pitchFamily="18"/>
                    <a:ea typeface="WenQuanYi Zen Hei" pitchFamily="2"/>
                    <a:cs typeface="WenQuanYi Zen Hei" pitchFamily="2"/>
                  </a:rPr>
                  <a:t>Ganancia directiva </a:t>
                </a:r>
                <a:r>
                  <a:rPr lang="es-ES" sz="1600" dirty="0">
                    <a:solidFill>
                      <a:srgbClr val="000000"/>
                    </a:solidFill>
                    <a:latin typeface="Arial" pitchFamily="18"/>
                    <a:ea typeface="WenQuanYi Zen Hei" pitchFamily="2"/>
                    <a:cs typeface="WenQuanYi Zen Hei" pitchFamily="2"/>
                  </a:rPr>
                  <a:t>respecto de la isótropa:</a:t>
                </a:r>
                <a:br>
                  <a:rPr lang="es-ES" sz="1600" dirty="0">
                    <a:solidFill>
                      <a:srgbClr val="000000"/>
                    </a:solidFill>
                    <a:latin typeface="Arial" pitchFamily="18"/>
                    <a:ea typeface="WenQuanYi Zen Hei" pitchFamily="2"/>
                    <a:cs typeface="WenQuanYi Zen Hei" pitchFamily="2"/>
                  </a:rPr>
                </a:br>
                <a:endParaRPr lang="es-ES" sz="16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Es la intensidad de radiación de la antena respecto de la isótropa:</a:t>
                </a: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 sz="160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rPr>
                            <m:t>𝐺</m:t>
                          </m:r>
                        </m:e>
                        <m:sub>
                          <m:r>
                            <a:rPr lang="es-ES" sz="1600" b="0" i="1" u="none" strike="noStrike" baseline="0" smtClean="0">
                              <a:ln>
                                <a:noFill/>
                              </a:ln>
                              <a:solidFill>
                                <a:srgbClr val="000000"/>
                              </a:solidFill>
                              <a:latin typeface="Cambria Math" panose="02040503050406030204" pitchFamily="18" charset="0"/>
                            </a:rPr>
                            <m:t>𝑖</m:t>
                          </m:r>
                        </m:sub>
                      </m:sSub>
                      <m:d>
                        <m:dPr>
                          <m:ctrlPr>
                            <a:rPr lang="es-ES" sz="1600" b="0" i="1" u="none" strike="noStrike" baseline="0" smtClean="0">
                              <a:ln>
                                <a:noFill/>
                              </a:ln>
                              <a:solidFill>
                                <a:srgbClr val="000000"/>
                              </a:solidFill>
                              <a:latin typeface="Cambria Math" panose="02040503050406030204" pitchFamily="18" charset="0"/>
                            </a:rPr>
                          </m:ctrlPr>
                        </m:dPr>
                        <m:e>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𝜑</m:t>
                          </m:r>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m:t>
                          </m:r>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𝜃</m:t>
                          </m:r>
                        </m:e>
                      </m:d>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m:t>
                      </m:r>
                      <m:f>
                        <m:fPr>
                          <m:ctrlP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ctrlPr>
                        </m:fPr>
                        <m:num>
                          <m:sSub>
                            <m:sSubPr>
                              <m:ctrlP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ctrlPr>
                            </m:sSubPr>
                            <m:e>
                              <m:r>
                                <m:rPr>
                                  <m:sty m:val="p"/>
                                </m:rPr>
                                <a:rPr lang="el-GR" sz="1600" b="0" i="1" u="none" strike="noStrike" baseline="0" smtClean="0">
                                  <a:ln>
                                    <a:noFill/>
                                  </a:ln>
                                  <a:solidFill>
                                    <a:srgbClr val="000000"/>
                                  </a:solidFill>
                                  <a:latin typeface="Cambria Math" panose="02040503050406030204" pitchFamily="18" charset="0"/>
                                  <a:ea typeface="Cambria Math" panose="02040503050406030204" pitchFamily="18" charset="0"/>
                                </a:rPr>
                                <m:t>Φ</m:t>
                              </m:r>
                            </m:e>
                            <m:sub>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𝑎𝑛𝑡</m:t>
                              </m:r>
                            </m:sub>
                          </m:sSub>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m:t>
                          </m:r>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𝜑</m:t>
                          </m:r>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m:t>
                          </m:r>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𝜃</m:t>
                          </m:r>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m:t>
                          </m:r>
                        </m:num>
                        <m:den>
                          <m:sSub>
                            <m:sSubPr>
                              <m:ctrlP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ctrlPr>
                            </m:sSubPr>
                            <m:e>
                              <m:r>
                                <m:rPr>
                                  <m:sty m:val="p"/>
                                </m:rPr>
                                <a:rPr lang="el-GR" sz="1600" b="0" i="1" u="none" strike="noStrike" baseline="0" smtClean="0">
                                  <a:ln>
                                    <a:noFill/>
                                  </a:ln>
                                  <a:solidFill>
                                    <a:srgbClr val="000000"/>
                                  </a:solidFill>
                                  <a:latin typeface="Cambria Math" panose="02040503050406030204" pitchFamily="18" charset="0"/>
                                  <a:ea typeface="Cambria Math" panose="02040503050406030204" pitchFamily="18" charset="0"/>
                                </a:rPr>
                                <m:t>Φ</m:t>
                              </m:r>
                            </m:e>
                            <m:sub>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𝑖</m:t>
                              </m:r>
                            </m:sub>
                          </m:sSub>
                        </m:den>
                      </m:f>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=4</m:t>
                      </m:r>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𝜋</m:t>
                      </m:r>
                      <m:f>
                        <m:fPr>
                          <m:ctrlP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ctrlPr>
                        </m:fPr>
                        <m:num>
                          <m:sSub>
                            <m:sSubPr>
                              <m:ctrlPr>
                                <a:rPr lang="es-ES" sz="1600" i="1">
                                  <a:solidFill>
                                    <a:srgbClr val="000000"/>
                                  </a:solidFill>
                                  <a:latin typeface="Cambria Math" panose="02040503050406030204" pitchFamily="18" charset="0"/>
                                  <a:ea typeface="Cambria Math" panose="02040503050406030204" pitchFamily="18" charset="0"/>
                                </a:rPr>
                              </m:ctrlPr>
                            </m:sSubPr>
                            <m:e>
                              <m:r>
                                <m:rPr>
                                  <m:sty m:val="p"/>
                                </m:rPr>
                                <a:rPr lang="el-GR" sz="1600" i="1">
                                  <a:solidFill>
                                    <a:srgbClr val="000000"/>
                                  </a:solidFill>
                                  <a:latin typeface="Cambria Math" panose="02040503050406030204" pitchFamily="18" charset="0"/>
                                  <a:ea typeface="Cambria Math" panose="02040503050406030204" pitchFamily="18" charset="0"/>
                                </a:rPr>
                                <m:t>Φ</m:t>
                              </m:r>
                            </m:e>
                            <m:sub>
                              <m:r>
                                <a:rPr lang="es-ES" sz="1600" i="1">
                                  <a:solidFill>
                                    <a:srgbClr val="000000"/>
                                  </a:solidFill>
                                  <a:latin typeface="Cambria Math" panose="02040503050406030204" pitchFamily="18" charset="0"/>
                                  <a:ea typeface="Cambria Math" panose="02040503050406030204" pitchFamily="18" charset="0"/>
                                </a:rPr>
                                <m:t>𝑎𝑛𝑡</m:t>
                              </m:r>
                            </m:sub>
                          </m:sSub>
                          <m:r>
                            <a:rPr lang="es-ES" sz="1600" i="1">
                              <a:solidFill>
                                <a:srgbClr val="000000"/>
                              </a:solidFill>
                              <a:latin typeface="Cambria Math" panose="02040503050406030204" pitchFamily="18" charset="0"/>
                              <a:ea typeface="Cambria Math" panose="02040503050406030204" pitchFamily="18" charset="0"/>
                            </a:rPr>
                            <m:t>(</m:t>
                          </m:r>
                          <m:r>
                            <a:rPr lang="es-ES" sz="1600" i="1">
                              <a:solidFill>
                                <a:srgbClr val="000000"/>
                              </a:solidFill>
                              <a:latin typeface="Cambria Math" panose="02040503050406030204" pitchFamily="18" charset="0"/>
                              <a:ea typeface="Cambria Math" panose="02040503050406030204" pitchFamily="18" charset="0"/>
                            </a:rPr>
                            <m:t>𝜑</m:t>
                          </m:r>
                          <m:r>
                            <a:rPr lang="es-ES" sz="1600" i="1">
                              <a:solidFill>
                                <a:srgbClr val="000000"/>
                              </a:solidFill>
                              <a:latin typeface="Cambria Math" panose="02040503050406030204" pitchFamily="18" charset="0"/>
                              <a:ea typeface="Cambria Math" panose="02040503050406030204" pitchFamily="18" charset="0"/>
                            </a:rPr>
                            <m:t>,</m:t>
                          </m:r>
                          <m:r>
                            <a:rPr lang="es-ES" sz="1600" i="1">
                              <a:solidFill>
                                <a:srgbClr val="000000"/>
                              </a:solidFill>
                              <a:latin typeface="Cambria Math" panose="02040503050406030204" pitchFamily="18" charset="0"/>
                              <a:ea typeface="Cambria Math" panose="02040503050406030204" pitchFamily="18" charset="0"/>
                            </a:rPr>
                            <m:t>𝜃</m:t>
                          </m:r>
                          <m:r>
                            <a:rPr lang="es-ES" sz="1600" i="1">
                              <a:solidFill>
                                <a:srgbClr val="000000"/>
                              </a:solidFill>
                              <a:latin typeface="Cambria Math" panose="02040503050406030204" pitchFamily="18" charset="0"/>
                              <a:ea typeface="Cambria Math" panose="02040503050406030204" pitchFamily="18" charset="0"/>
                            </a:rPr>
                            <m:t>)</m:t>
                          </m:r>
                        </m:num>
                        <m:den>
                          <m:sSub>
                            <m:sSubPr>
                              <m:ctrlP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𝑃</m:t>
                              </m:r>
                            </m:e>
                            <m:sub>
                              <m:r>
                                <a:rPr lang="es-ES" sz="1600" b="0" i="1" u="none" strike="noStrike" baseline="0" smtClean="0">
                                  <a:ln>
                                    <a:noFill/>
                                  </a:ln>
                                  <a:solidFill>
                                    <a:srgbClr val="000000"/>
                                  </a:solidFill>
                                  <a:latin typeface="Cambria Math" panose="02040503050406030204" pitchFamily="18" charset="0"/>
                                  <a:ea typeface="Cambria Math" panose="02040503050406030204" pitchFamily="18" charset="0"/>
                                </a:rPr>
                                <m:t>𝑟</m:t>
                              </m:r>
                            </m:sub>
                          </m:sSub>
                        </m:den>
                      </m:f>
                    </m:oMath>
                  </m:oMathPara>
                </a14:m>
                <a:endParaRPr lang="es-ES" sz="1600" i="0" u="none" strike="noStrike" baseline="0" dirty="0">
                  <a:ln>
                    <a:noFill/>
                  </a:ln>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i="1" dirty="0">
                    <a:solidFill>
                      <a:srgbClr val="000000"/>
                    </a:solidFill>
                    <a:latin typeface="Arial" pitchFamily="18"/>
                    <a:ea typeface="WenQuanYi Zen Hei" pitchFamily="2"/>
                    <a:cs typeface="WenQuanYi Zen Hei" pitchFamily="2"/>
                  </a:rPr>
                  <a:t>Es una característica de la antena que nos describe cómo ésta reparte en el espacio la potencia que se le entrega. Como la antena isótropa reparte la potencia de igual forma en todas direcciones, se toma como patrón. De esta forma la ganancia directiva nos proporciona para cada dirección la ganancia de potencia respecto de una isótropa que radiase la misma potencia.</a:t>
                </a: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i="1" dirty="0">
                    <a:solidFill>
                      <a:srgbClr val="000000"/>
                    </a:solidFill>
                    <a:latin typeface="Arial" pitchFamily="18"/>
                    <a:ea typeface="WenQuanYi Zen Hei" pitchFamily="2"/>
                    <a:cs typeface="WenQuanYi Zen Hei" pitchFamily="2"/>
                  </a:rPr>
                  <a:t>En unos puntos la potencia radiada será mayor o igual que la de la isótropa y en otros menor o igual. Pues la potencia radiada total es igual para ambas. La ganancia directiva no implica ni amplificación de la potencia entregada a la antena sino una ganancia o pérdida en cada dirección respecto de la isótropa.</a:t>
                </a: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b="1"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p:txBody>
          </p:sp>
        </mc:Choice>
        <mc:Fallback xmlns="">
          <p:sp>
            <p:nvSpPr>
              <p:cNvPr id="12" name="Forma libre 11">
                <a:extLst>
                  <a:ext uri="{FF2B5EF4-FFF2-40B4-BE49-F238E27FC236}">
                    <a16:creationId xmlns:a16="http://schemas.microsoft.com/office/drawing/2014/main" id="{C1D21B59-5A2D-7149-971B-ED217773D130}"/>
                  </a:ext>
                </a:extLst>
              </p:cNvPr>
              <p:cNvSpPr>
                <a:spLocks noRot="1" noChangeAspect="1" noMove="1" noResize="1" noEditPoints="1" noAdjustHandles="1" noChangeArrowheads="1" noChangeShapeType="1" noTextEdit="1"/>
              </p:cNvSpPr>
              <p:nvPr/>
            </p:nvSpPr>
            <p:spPr>
              <a:xfrm>
                <a:off x="755639" y="1484279"/>
                <a:ext cx="8928000"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284" r="-142"/>
                </a:stretch>
              </a:blipFill>
              <a:ln>
                <a:noFill/>
                <a:prstDash val="solid"/>
              </a:ln>
            </p:spPr>
            <p:txBody>
              <a:bodyPr/>
              <a:lstStyle/>
              <a:p>
                <a:r>
                  <a:rPr lang="es-ES_tradnl">
                    <a:noFill/>
                  </a:rPr>
                  <a:t> </a:t>
                </a:r>
              </a:p>
            </p:txBody>
          </p:sp>
        </mc:Fallback>
      </mc:AlternateContent>
    </p:spTree>
    <p:extLst>
      <p:ext uri="{BB962C8B-B14F-4D97-AF65-F5344CB8AC3E}">
        <p14:creationId xmlns:p14="http://schemas.microsoft.com/office/powerpoint/2010/main" val="2038282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5A2C7C1A-B778-8043-9783-0E471C65C705}"/>
              </a:ext>
            </a:extLst>
          </p:cNvPr>
          <p:cNvSpPr>
            <a:spLocks noGrp="1"/>
          </p:cNvSpPr>
          <p:nvPr>
            <p:ph type="sldNum" sz="quarter" idx="12"/>
          </p:nvPr>
        </p:nvSpPr>
        <p:spPr/>
        <p:txBody>
          <a:bodyPr/>
          <a:lstStyle/>
          <a:p>
            <a:pPr lvl="0"/>
            <a:fld id="{DDB3B869-4719-6246-B1DD-FA0CB670E925}" type="slidenum">
              <a:t>61</a:t>
            </a:fld>
            <a:endParaRPr lang="es-ES"/>
          </a:p>
        </p:txBody>
      </p:sp>
      <p:sp>
        <p:nvSpPr>
          <p:cNvPr id="2" name="Conector recto 1">
            <a:extLst>
              <a:ext uri="{FF2B5EF4-FFF2-40B4-BE49-F238E27FC236}">
                <a16:creationId xmlns:a16="http://schemas.microsoft.com/office/drawing/2014/main" id="{5AFD2B62-728E-0549-A149-9A9F6EAD0EB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FDC73E4-FAB8-B248-A322-0BA321D09C9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614A15C7-19ED-4941-8922-64704CB2397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E2816523-7334-2943-BA73-094049B6DC9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4B7C9BF6-3EAF-0144-A966-C547B824EB36}"/>
              </a:ext>
            </a:extLst>
          </p:cNvPr>
          <p:cNvSpPr/>
          <p:nvPr/>
        </p:nvSpPr>
        <p:spPr>
          <a:xfrm>
            <a:off x="228779" y="1501560"/>
            <a:ext cx="9828000" cy="59311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31560" marR="0" lvl="0" indent="-331560" algn="l" rtl="0" hangingPunct="1">
              <a:lnSpc>
                <a:spcPct val="93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sp>
        <p:nvSpPr>
          <p:cNvPr id="10" name="Título 9">
            <a:extLst>
              <a:ext uri="{FF2B5EF4-FFF2-40B4-BE49-F238E27FC236}">
                <a16:creationId xmlns:a16="http://schemas.microsoft.com/office/drawing/2014/main" id="{AEDE7450-9999-E541-858B-CA4FB05D0DA5}"/>
              </a:ext>
            </a:extLst>
          </p:cNvPr>
          <p:cNvSpPr>
            <a:spLocks noGrp="1"/>
          </p:cNvSpPr>
          <p:nvPr>
            <p:ph type="title" idx="4294967295"/>
          </p:nvPr>
        </p:nvSpPr>
        <p:spPr/>
        <p:txBody>
          <a:bodyPr/>
          <a:lstStyle/>
          <a:p>
            <a:r>
              <a:rPr lang="es-ES_tradnl" dirty="0"/>
              <a:t>Ganancia</a:t>
            </a:r>
          </a:p>
        </p:txBody>
      </p:sp>
      <mc:AlternateContent xmlns:mc="http://schemas.openxmlformats.org/markup-compatibility/2006" xmlns:a14="http://schemas.microsoft.com/office/drawing/2010/main">
        <mc:Choice Requires="a14">
          <p:sp>
            <p:nvSpPr>
              <p:cNvPr id="12" name="Forma libre 11">
                <a:extLst>
                  <a:ext uri="{FF2B5EF4-FFF2-40B4-BE49-F238E27FC236}">
                    <a16:creationId xmlns:a16="http://schemas.microsoft.com/office/drawing/2014/main" id="{C1D21B59-5A2D-7149-971B-ED217773D130}"/>
                  </a:ext>
                </a:extLst>
              </p:cNvPr>
              <p:cNvSpPr/>
              <p:nvPr/>
            </p:nvSpPr>
            <p:spPr>
              <a:xfrm>
                <a:off x="755639" y="1484279"/>
                <a:ext cx="8928000"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a:bodyPr>
              <a:lstStyle/>
              <a:p>
                <a:pPr marL="285750" lvl="0" indent="-285750">
                  <a:lnSpc>
                    <a:spcPct val="115000"/>
                  </a:lnSpc>
                  <a:spcBef>
                    <a:spcPts val="598"/>
                  </a:spcBef>
                  <a:buClr>
                    <a:srgbClr val="000000"/>
                  </a:buClr>
                  <a:buSzPct val="10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1" dirty="0">
                    <a:solidFill>
                      <a:srgbClr val="000000"/>
                    </a:solidFill>
                    <a:latin typeface="Arial" pitchFamily="18"/>
                    <a:ea typeface="WenQuanYi Zen Hei" pitchFamily="2"/>
                    <a:cs typeface="WenQuanYi Zen Hei" pitchFamily="2"/>
                  </a:rPr>
                  <a:t>Ganancia de directividad (ganancia, ganancia isótropa o absoluta)</a:t>
                </a:r>
                <a:r>
                  <a:rPr lang="es-ES" sz="1600" dirty="0">
                    <a:solidFill>
                      <a:srgbClr val="000000"/>
                    </a:solidFill>
                    <a:latin typeface="Arial" pitchFamily="18"/>
                    <a:ea typeface="WenQuanYi Zen Hei" pitchFamily="2"/>
                    <a:cs typeface="WenQuanYi Zen Hei" pitchFamily="2"/>
                  </a:rPr>
                  <a:t>: </a:t>
                </a:r>
                <a14:m>
                  <m:oMath xmlns:m="http://schemas.openxmlformats.org/officeDocument/2006/math">
                    <m:sSub>
                      <m:sSubPr>
                        <m:ctrlPr>
                          <a:rPr lang="es-ES" sz="1600" i="1" smtClean="0">
                            <a:solidFill>
                              <a:srgbClr val="000000"/>
                            </a:solidFill>
                            <a:latin typeface="Cambria Math" panose="02040503050406030204" pitchFamily="18" charset="0"/>
                          </a:rPr>
                        </m:ctrlPr>
                      </m:sSubPr>
                      <m:e>
                        <m:r>
                          <a:rPr lang="es-ES" sz="1600" b="0" i="1" smtClean="0">
                            <a:solidFill>
                              <a:srgbClr val="000000"/>
                            </a:solidFill>
                            <a:latin typeface="Cambria Math" panose="02040503050406030204" pitchFamily="18" charset="0"/>
                          </a:rPr>
                          <m:t>𝐺</m:t>
                        </m:r>
                      </m:e>
                      <m:sub>
                        <m:r>
                          <a:rPr lang="es-ES" sz="1600" b="0" i="1" smtClean="0">
                            <a:solidFill>
                              <a:srgbClr val="000000"/>
                            </a:solidFill>
                            <a:latin typeface="Cambria Math" panose="02040503050406030204" pitchFamily="18" charset="0"/>
                          </a:rPr>
                          <m:t>𝑖</m:t>
                        </m:r>
                      </m:sub>
                    </m:sSub>
                    <m:r>
                      <a:rPr lang="es-ES" sz="1600" b="0" i="1" smtClean="0">
                        <a:solidFill>
                          <a:srgbClr val="000000"/>
                        </a:solidFill>
                        <a:latin typeface="Cambria Math" panose="02040503050406030204" pitchFamily="18" charset="0"/>
                      </a:rPr>
                      <m:t>=</m:t>
                    </m:r>
                    <m:r>
                      <m:rPr>
                        <m:sty m:val="p"/>
                      </m:rPr>
                      <a:rPr lang="es-ES" sz="1600" b="0" i="0" smtClean="0">
                        <a:solidFill>
                          <a:srgbClr val="000000"/>
                        </a:solidFill>
                        <a:latin typeface="Cambria Math" panose="02040503050406030204" pitchFamily="18" charset="0"/>
                      </a:rPr>
                      <m:t>max</m:t>
                    </m:r>
                    <m:r>
                      <a:rPr lang="es-ES" sz="1600" b="0" i="1" smtClean="0">
                        <a:solidFill>
                          <a:srgbClr val="000000"/>
                        </a:solidFill>
                        <a:latin typeface="Cambria Math" panose="02040503050406030204" pitchFamily="18" charset="0"/>
                      </a:rPr>
                      <m:t>⁡(</m:t>
                    </m:r>
                    <m:sSub>
                      <m:sSubPr>
                        <m:ctrlPr>
                          <a:rPr lang="es-ES" sz="1600" b="0" i="1" smtClean="0">
                            <a:solidFill>
                              <a:srgbClr val="000000"/>
                            </a:solidFill>
                            <a:latin typeface="Cambria Math" panose="02040503050406030204" pitchFamily="18" charset="0"/>
                          </a:rPr>
                        </m:ctrlPr>
                      </m:sSubPr>
                      <m:e>
                        <m:r>
                          <a:rPr lang="es-ES" sz="1600" b="0" i="1" smtClean="0">
                            <a:solidFill>
                              <a:srgbClr val="000000"/>
                            </a:solidFill>
                            <a:latin typeface="Cambria Math" panose="02040503050406030204" pitchFamily="18" charset="0"/>
                          </a:rPr>
                          <m:t>𝐺</m:t>
                        </m:r>
                      </m:e>
                      <m:sub>
                        <m:r>
                          <a:rPr lang="es-ES" sz="1600" b="0" i="1" smtClean="0">
                            <a:solidFill>
                              <a:srgbClr val="000000"/>
                            </a:solidFill>
                            <a:latin typeface="Cambria Math" panose="02040503050406030204" pitchFamily="18" charset="0"/>
                          </a:rPr>
                          <m:t>𝑖</m:t>
                        </m:r>
                      </m:sub>
                    </m:sSub>
                    <m:d>
                      <m:dPr>
                        <m:ctrlPr>
                          <a:rPr lang="es-ES" sz="1600" b="0" i="1" smtClean="0">
                            <a:solidFill>
                              <a:srgbClr val="000000"/>
                            </a:solidFill>
                            <a:latin typeface="Cambria Math" panose="02040503050406030204" pitchFamily="18" charset="0"/>
                          </a:rPr>
                        </m:ctrlPr>
                      </m:dPr>
                      <m:e>
                        <m:r>
                          <a:rPr lang="es-ES" sz="1600" b="0" i="1" smtClean="0">
                            <a:solidFill>
                              <a:srgbClr val="000000"/>
                            </a:solidFill>
                            <a:latin typeface="Cambria Math" panose="02040503050406030204" pitchFamily="18" charset="0"/>
                            <a:ea typeface="Cambria Math" panose="02040503050406030204" pitchFamily="18" charset="0"/>
                          </a:rPr>
                          <m:t>𝜑</m:t>
                        </m:r>
                        <m:r>
                          <a:rPr lang="es-ES" sz="1600" b="0" i="1" smtClean="0">
                            <a:solidFill>
                              <a:srgbClr val="000000"/>
                            </a:solidFill>
                            <a:latin typeface="Cambria Math" panose="02040503050406030204" pitchFamily="18" charset="0"/>
                            <a:ea typeface="Cambria Math" panose="02040503050406030204" pitchFamily="18" charset="0"/>
                          </a:rPr>
                          <m:t>,</m:t>
                        </m:r>
                        <m:r>
                          <a:rPr lang="es-ES" sz="1600" b="0" i="1" smtClean="0">
                            <a:solidFill>
                              <a:srgbClr val="000000"/>
                            </a:solidFill>
                            <a:latin typeface="Cambria Math" panose="02040503050406030204" pitchFamily="18" charset="0"/>
                            <a:ea typeface="Cambria Math" panose="02040503050406030204" pitchFamily="18" charset="0"/>
                          </a:rPr>
                          <m:t>𝜃</m:t>
                        </m:r>
                      </m:e>
                    </m:d>
                    <m:r>
                      <a:rPr lang="es-ES" sz="1600" b="0" i="1" smtClean="0">
                        <a:solidFill>
                          <a:srgbClr val="000000"/>
                        </a:solidFill>
                        <a:latin typeface="Cambria Math" panose="02040503050406030204" pitchFamily="18" charset="0"/>
                        <a:ea typeface="Cambria Math" panose="02040503050406030204" pitchFamily="18" charset="0"/>
                      </a:rPr>
                      <m:t>)</m:t>
                    </m:r>
                  </m:oMath>
                </a14:m>
                <a:endParaRPr lang="es-ES" sz="1600" i="0" u="none" strike="noStrike" baseline="0" dirty="0">
                  <a:ln>
                    <a:noFill/>
                  </a:ln>
                  <a:solidFill>
                    <a:srgbClr val="000000"/>
                  </a:solidFill>
                  <a:latin typeface="Arial" pitchFamily="18"/>
                  <a:ea typeface="WenQuanYi Zen Hei" pitchFamily="2"/>
                  <a:cs typeface="WenQuanYi Zen Hei" pitchFamily="2"/>
                </a:endParaRPr>
              </a:p>
              <a:p>
                <a:pPr marL="285750" lvl="0" indent="-285750">
                  <a:lnSpc>
                    <a:spcPct val="115000"/>
                  </a:lnSpc>
                  <a:spcBef>
                    <a:spcPts val="598"/>
                  </a:spcBef>
                  <a:buClr>
                    <a:srgbClr val="000000"/>
                  </a:buClr>
                  <a:buSzPct val="10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i="0" u="none" strike="noStrike" baseline="0" dirty="0">
                    <a:ln>
                      <a:noFill/>
                    </a:ln>
                    <a:solidFill>
                      <a:srgbClr val="000000"/>
                    </a:solidFill>
                    <a:latin typeface="Arial" pitchFamily="18"/>
                    <a:ea typeface="WenQuanYi Zen Hei" pitchFamily="2"/>
                    <a:cs typeface="WenQuanYi Zen Hei" pitchFamily="2"/>
                  </a:rPr>
                  <a:t>Por tanto, en espacio libre y a una distancia</a:t>
                </a:r>
                <a:r>
                  <a:rPr lang="es-ES" sz="1600" i="0" u="none" strike="noStrike" dirty="0">
                    <a:ln>
                      <a:noFill/>
                    </a:ln>
                    <a:solidFill>
                      <a:srgbClr val="000000"/>
                    </a:solidFill>
                    <a:latin typeface="Arial" pitchFamily="18"/>
                    <a:ea typeface="WenQuanYi Zen Hei" pitchFamily="2"/>
                    <a:cs typeface="WenQuanYi Zen Hei" pitchFamily="2"/>
                  </a:rPr>
                  <a:t> ”d” de una antena cualquiera de ganancia G</a:t>
                </a:r>
                <a:r>
                  <a:rPr lang="es-ES" sz="1600" i="0" u="none" strike="noStrike" baseline="-25000" dirty="0">
                    <a:ln>
                      <a:noFill/>
                    </a:ln>
                    <a:solidFill>
                      <a:srgbClr val="000000"/>
                    </a:solidFill>
                    <a:latin typeface="Arial" pitchFamily="18"/>
                    <a:ea typeface="WenQuanYi Zen Hei" pitchFamily="2"/>
                    <a:cs typeface="WenQuanYi Zen Hei" pitchFamily="2"/>
                  </a:rPr>
                  <a:t>i</a:t>
                </a:r>
                <a:r>
                  <a:rPr lang="es-ES" sz="1600" i="0" u="none" strike="noStrike" dirty="0">
                    <a:ln>
                      <a:noFill/>
                    </a:ln>
                    <a:solidFill>
                      <a:srgbClr val="000000"/>
                    </a:solidFill>
                    <a:latin typeface="Arial" pitchFamily="18"/>
                    <a:ea typeface="WenQuanYi Zen Hei" pitchFamily="2"/>
                    <a:cs typeface="WenQuanYi Zen Hei" pitchFamily="2"/>
                  </a:rPr>
                  <a:t> tenemos:</a:t>
                </a: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𝐸</m:t>
                      </m:r>
                      <m:d>
                        <m:dPr>
                          <m:ctrlP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ctrlPr>
                        </m:dPr>
                        <m:e>
                          <m:f>
                            <m:fPr>
                              <m:ctrlP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ctrlPr>
                            </m:fPr>
                            <m:num>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𝑚𝑉</m:t>
                              </m:r>
                            </m:num>
                            <m:den>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𝑚</m:t>
                              </m:r>
                            </m:den>
                          </m:f>
                        </m:e>
                      </m:d>
                      <m:r>
                        <a:rPr lang="es-ES" sz="1600" b="0" i="1" u="none" strike="noStrike" baseline="0" smtClean="0">
                          <a:ln>
                            <a:noFill/>
                          </a:ln>
                          <a:solidFill>
                            <a:srgbClr val="000000"/>
                          </a:solidFill>
                          <a:latin typeface="Cambria Math" panose="02040503050406030204" pitchFamily="18" charset="0"/>
                          <a:ea typeface="WenQuanYi Zen Hei" pitchFamily="2"/>
                          <a:cs typeface="WenQuanYi Zen Hei" pitchFamily="2"/>
                        </a:rPr>
                        <m:t>=173</m:t>
                      </m:r>
                      <m:f>
                        <m:fPr>
                          <m:ctrlPr>
                            <a:rPr lang="es-ES" sz="1600" b="0" i="1" u="none" strike="noStrike" baseline="0" smtClean="0">
                              <a:ln>
                                <a:noFill/>
                              </a:ln>
                              <a:solidFill>
                                <a:srgbClr val="000000"/>
                              </a:solidFill>
                              <a:latin typeface="Cambria Math" panose="02040503050406030204" pitchFamily="18" charset="0"/>
                            </a:rPr>
                          </m:ctrlPr>
                        </m:fPr>
                        <m:num>
                          <m:rad>
                            <m:radPr>
                              <m:degHide m:val="on"/>
                              <m:ctrlPr>
                                <a:rPr lang="es-ES" sz="1600" b="0" i="1" u="none" strike="noStrike" baseline="0" smtClean="0">
                                  <a:ln>
                                    <a:noFill/>
                                  </a:ln>
                                  <a:solidFill>
                                    <a:srgbClr val="000000"/>
                                  </a:solidFill>
                                  <a:latin typeface="Cambria Math" panose="02040503050406030204" pitchFamily="18" charset="0"/>
                                </a:rPr>
                              </m:ctrlPr>
                            </m:radPr>
                            <m:deg/>
                            <m:e>
                              <m:sSub>
                                <m:sSubPr>
                                  <m:ctrlPr>
                                    <a:rPr lang="es-ES" sz="1600" b="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rPr>
                                    <m:t>𝑃</m:t>
                                  </m:r>
                                </m:e>
                                <m:sub>
                                  <m:r>
                                    <a:rPr lang="es-ES" sz="1600" b="0" i="1" u="none" strike="noStrike" baseline="0" smtClean="0">
                                      <a:ln>
                                        <a:noFill/>
                                      </a:ln>
                                      <a:solidFill>
                                        <a:srgbClr val="000000"/>
                                      </a:solidFill>
                                      <a:latin typeface="Cambria Math" panose="02040503050406030204" pitchFamily="18" charset="0"/>
                                    </a:rPr>
                                    <m:t>𝑟</m:t>
                                  </m:r>
                                </m:sub>
                              </m:sSub>
                              <m:sSub>
                                <m:sSubPr>
                                  <m:ctrlPr>
                                    <a:rPr lang="es-ES" sz="1600" b="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rPr>
                                    <m:t>𝐺</m:t>
                                  </m:r>
                                </m:e>
                                <m:sub>
                                  <m:r>
                                    <a:rPr lang="es-ES" sz="1600" b="0" i="1" u="none" strike="noStrike" baseline="0" smtClean="0">
                                      <a:ln>
                                        <a:noFill/>
                                      </a:ln>
                                      <a:solidFill>
                                        <a:srgbClr val="000000"/>
                                      </a:solidFill>
                                      <a:latin typeface="Cambria Math" panose="02040503050406030204" pitchFamily="18" charset="0"/>
                                    </a:rPr>
                                    <m:t>𝑖</m:t>
                                  </m:r>
                                </m:sub>
                              </m:sSub>
                            </m:e>
                          </m:rad>
                        </m:num>
                        <m:den>
                          <m:r>
                            <a:rPr lang="es-ES" sz="1600" b="0" i="1" u="none" strike="noStrike" baseline="0" smtClean="0">
                              <a:ln>
                                <a:noFill/>
                              </a:ln>
                              <a:solidFill>
                                <a:srgbClr val="000000"/>
                              </a:solidFill>
                              <a:latin typeface="Cambria Math" panose="02040503050406030204" pitchFamily="18" charset="0"/>
                            </a:rPr>
                            <m:t>𝑑</m:t>
                          </m:r>
                        </m:den>
                      </m:f>
                    </m:oMath>
                  </m:oMathPara>
                </a14:m>
                <a:endParaRPr lang="es-ES" sz="1600" i="0" u="none" strike="noStrike" baseline="0" dirty="0">
                  <a:ln>
                    <a:noFill/>
                  </a:ln>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 sz="160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rPr>
                            <m:t>𝐺</m:t>
                          </m:r>
                        </m:e>
                        <m:sub>
                          <m:r>
                            <a:rPr lang="es-ES" sz="1600" b="0" i="1" u="none" strike="noStrike" baseline="0" smtClean="0">
                              <a:ln>
                                <a:noFill/>
                              </a:ln>
                              <a:solidFill>
                                <a:srgbClr val="000000"/>
                              </a:solidFill>
                              <a:latin typeface="Cambria Math" panose="02040503050406030204" pitchFamily="18" charset="0"/>
                            </a:rPr>
                            <m:t>𝑖</m:t>
                          </m:r>
                        </m:sub>
                      </m:sSub>
                      <m:d>
                        <m:dPr>
                          <m:ctrlPr>
                            <a:rPr lang="es-ES" sz="1600" b="0" i="1" u="none" strike="noStrike" baseline="0" smtClean="0">
                              <a:ln>
                                <a:noFill/>
                              </a:ln>
                              <a:solidFill>
                                <a:srgbClr val="000000"/>
                              </a:solidFill>
                              <a:latin typeface="Cambria Math" panose="02040503050406030204" pitchFamily="18" charset="0"/>
                            </a:rPr>
                          </m:ctrlPr>
                        </m:dPr>
                        <m:e>
                          <m:r>
                            <a:rPr lang="es-ES" sz="1600" b="0" i="1" u="none" strike="noStrike" baseline="0" smtClean="0">
                              <a:ln>
                                <a:noFill/>
                              </a:ln>
                              <a:solidFill>
                                <a:srgbClr val="000000"/>
                              </a:solidFill>
                              <a:latin typeface="Cambria Math" panose="02040503050406030204" pitchFamily="18" charset="0"/>
                            </a:rPr>
                            <m:t>𝑑𝐵</m:t>
                          </m:r>
                        </m:e>
                      </m:d>
                      <m:r>
                        <a:rPr lang="es-ES" sz="1600" b="0" i="1" u="none" strike="noStrike" baseline="0" smtClean="0">
                          <a:ln>
                            <a:noFill/>
                          </a:ln>
                          <a:solidFill>
                            <a:srgbClr val="000000"/>
                          </a:solidFill>
                          <a:latin typeface="Cambria Math" panose="02040503050406030204" pitchFamily="18" charset="0"/>
                        </a:rPr>
                        <m:t>=20</m:t>
                      </m:r>
                      <m:func>
                        <m:funcPr>
                          <m:ctrlPr>
                            <a:rPr lang="es-ES" sz="1600" b="0" i="1" u="none" strike="noStrike" baseline="0" smtClean="0">
                              <a:ln>
                                <a:noFill/>
                              </a:ln>
                              <a:solidFill>
                                <a:srgbClr val="000000"/>
                              </a:solidFill>
                              <a:latin typeface="Cambria Math" panose="02040503050406030204" pitchFamily="18" charset="0"/>
                            </a:rPr>
                          </m:ctrlPr>
                        </m:funcPr>
                        <m:fName>
                          <m:r>
                            <m:rPr>
                              <m:sty m:val="p"/>
                            </m:rPr>
                            <a:rPr lang="es-ES" sz="1600" b="0" i="0" u="none" strike="noStrike" baseline="0" smtClean="0">
                              <a:ln>
                                <a:noFill/>
                              </a:ln>
                              <a:solidFill>
                                <a:srgbClr val="000000"/>
                              </a:solidFill>
                              <a:latin typeface="Cambria Math" panose="02040503050406030204" pitchFamily="18" charset="0"/>
                            </a:rPr>
                            <m:t>log</m:t>
                          </m:r>
                        </m:fName>
                        <m:e>
                          <m:f>
                            <m:fPr>
                              <m:ctrlPr>
                                <a:rPr lang="es-ES" sz="1600" b="0" i="1" u="none" strike="noStrike" baseline="0" smtClean="0">
                                  <a:ln>
                                    <a:noFill/>
                                  </a:ln>
                                  <a:solidFill>
                                    <a:srgbClr val="000000"/>
                                  </a:solidFill>
                                  <a:latin typeface="Cambria Math" panose="02040503050406030204" pitchFamily="18" charset="0"/>
                                </a:rPr>
                              </m:ctrlPr>
                            </m:fPr>
                            <m:num>
                              <m:sSub>
                                <m:sSubPr>
                                  <m:ctrlPr>
                                    <a:rPr lang="es-ES" sz="1600" b="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rPr>
                                    <m:t>𝐸</m:t>
                                  </m:r>
                                </m:e>
                                <m:sub>
                                  <m:r>
                                    <a:rPr lang="es-ES" sz="1600" b="0" i="1" u="none" strike="noStrike" baseline="0" smtClean="0">
                                      <a:ln>
                                        <a:noFill/>
                                      </a:ln>
                                      <a:solidFill>
                                        <a:srgbClr val="000000"/>
                                      </a:solidFill>
                                      <a:latin typeface="Cambria Math" panose="02040503050406030204" pitchFamily="18" charset="0"/>
                                    </a:rPr>
                                    <m:t>𝑎𝑛𝑡</m:t>
                                  </m:r>
                                </m:sub>
                              </m:sSub>
                            </m:num>
                            <m:den>
                              <m:sSub>
                                <m:sSubPr>
                                  <m:ctrlPr>
                                    <a:rPr lang="es-ES" sz="1600" b="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rPr>
                                    <m:t>𝐸</m:t>
                                  </m:r>
                                </m:e>
                                <m:sub>
                                  <m:r>
                                    <a:rPr lang="es-ES" sz="1600" b="0" i="1" u="none" strike="noStrike" baseline="0" smtClean="0">
                                      <a:ln>
                                        <a:noFill/>
                                      </a:ln>
                                      <a:solidFill>
                                        <a:srgbClr val="000000"/>
                                      </a:solidFill>
                                      <a:latin typeface="Cambria Math" panose="02040503050406030204" pitchFamily="18" charset="0"/>
                                    </a:rPr>
                                    <m:t>𝑖𝑠𝑜</m:t>
                                  </m:r>
                                </m:sub>
                              </m:sSub>
                            </m:den>
                          </m:f>
                        </m:e>
                      </m:func>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𝑝𝑎𝑟𝑎</m:t>
                      </m:r>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𝑙𝑎</m:t>
                      </m:r>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𝑚𝑖𝑠𝑚𝑎</m:t>
                      </m:r>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𝑝𝑜𝑡𝑒𝑛𝑐𝑖𝑎</m:t>
                      </m:r>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𝑟𝑎𝑑𝑖𝑎𝑑𝑎</m:t>
                      </m:r>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𝑑𝑒</m:t>
                      </m:r>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𝑎𝑚𝑏𝑎𝑠</m:t>
                      </m:r>
                      <m:r>
                        <a:rPr lang="es-ES" sz="1600" b="0" i="1" u="none" strike="noStrike" baseline="0" smtClean="0">
                          <a:ln>
                            <a:noFill/>
                          </a:ln>
                          <a:solidFill>
                            <a:srgbClr val="000000"/>
                          </a:solidFill>
                          <a:latin typeface="Cambria Math" panose="02040503050406030204" pitchFamily="18" charset="0"/>
                        </a:rPr>
                        <m:t>)</m:t>
                      </m:r>
                    </m:oMath>
                  </m:oMathPara>
                </a14:m>
                <a:endParaRPr lang="es-ES" sz="1600" i="0" u="none" strike="noStrike" baseline="0" dirty="0">
                  <a:ln>
                    <a:noFill/>
                  </a:ln>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 sz="160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rPr>
                            <m:t>𝐺</m:t>
                          </m:r>
                        </m:e>
                        <m:sub>
                          <m:r>
                            <a:rPr lang="es-ES" sz="1600" b="0" i="1" u="none" strike="noStrike" baseline="0" smtClean="0">
                              <a:ln>
                                <a:noFill/>
                              </a:ln>
                              <a:solidFill>
                                <a:srgbClr val="000000"/>
                              </a:solidFill>
                              <a:latin typeface="Cambria Math" panose="02040503050406030204" pitchFamily="18" charset="0"/>
                            </a:rPr>
                            <m:t>𝑖</m:t>
                          </m:r>
                        </m:sub>
                      </m:sSub>
                      <m:d>
                        <m:dPr>
                          <m:ctrlPr>
                            <a:rPr lang="es-ES" sz="1600" b="0" i="1" u="none" strike="noStrike" baseline="0" smtClean="0">
                              <a:ln>
                                <a:noFill/>
                              </a:ln>
                              <a:solidFill>
                                <a:srgbClr val="000000"/>
                              </a:solidFill>
                              <a:latin typeface="Cambria Math" panose="02040503050406030204" pitchFamily="18" charset="0"/>
                            </a:rPr>
                          </m:ctrlPr>
                        </m:dPr>
                        <m:e>
                          <m:r>
                            <a:rPr lang="es-ES" sz="1600" b="0" i="1" u="none" strike="noStrike" baseline="0" smtClean="0">
                              <a:ln>
                                <a:noFill/>
                              </a:ln>
                              <a:solidFill>
                                <a:srgbClr val="000000"/>
                              </a:solidFill>
                              <a:latin typeface="Cambria Math" panose="02040503050406030204" pitchFamily="18" charset="0"/>
                            </a:rPr>
                            <m:t>𝑑𝐵</m:t>
                          </m:r>
                        </m:e>
                      </m:d>
                      <m:r>
                        <a:rPr lang="es-ES" sz="1600" b="0" i="1" u="none" strike="noStrike" baseline="0" smtClean="0">
                          <a:ln>
                            <a:noFill/>
                          </a:ln>
                          <a:solidFill>
                            <a:srgbClr val="000000"/>
                          </a:solidFill>
                          <a:latin typeface="Cambria Math" panose="02040503050406030204" pitchFamily="18" charset="0"/>
                        </a:rPr>
                        <m:t>=10</m:t>
                      </m:r>
                      <m:func>
                        <m:funcPr>
                          <m:ctrlPr>
                            <a:rPr lang="es-ES" sz="1600" b="0" i="1" u="none" strike="noStrike" baseline="0" smtClean="0">
                              <a:ln>
                                <a:noFill/>
                              </a:ln>
                              <a:solidFill>
                                <a:srgbClr val="000000"/>
                              </a:solidFill>
                              <a:latin typeface="Cambria Math" panose="02040503050406030204" pitchFamily="18" charset="0"/>
                            </a:rPr>
                          </m:ctrlPr>
                        </m:funcPr>
                        <m:fName>
                          <m:r>
                            <m:rPr>
                              <m:sty m:val="p"/>
                            </m:rPr>
                            <a:rPr lang="es-ES" sz="1600" b="0" i="0" u="none" strike="noStrike" baseline="0" smtClean="0">
                              <a:ln>
                                <a:noFill/>
                              </a:ln>
                              <a:solidFill>
                                <a:srgbClr val="000000"/>
                              </a:solidFill>
                              <a:latin typeface="Cambria Math" panose="02040503050406030204" pitchFamily="18" charset="0"/>
                            </a:rPr>
                            <m:t>log</m:t>
                          </m:r>
                        </m:fName>
                        <m:e>
                          <m:f>
                            <m:fPr>
                              <m:ctrlPr>
                                <a:rPr lang="es-ES" sz="1600" b="0" i="1" u="none" strike="noStrike" baseline="0" smtClean="0">
                                  <a:ln>
                                    <a:noFill/>
                                  </a:ln>
                                  <a:solidFill>
                                    <a:srgbClr val="000000"/>
                                  </a:solidFill>
                                  <a:latin typeface="Cambria Math" panose="02040503050406030204" pitchFamily="18" charset="0"/>
                                </a:rPr>
                              </m:ctrlPr>
                            </m:fPr>
                            <m:num>
                              <m:sSub>
                                <m:sSubPr>
                                  <m:ctrlPr>
                                    <a:rPr lang="es-ES" sz="1600" b="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rPr>
                                    <m:t>𝑃</m:t>
                                  </m:r>
                                </m:e>
                                <m:sub>
                                  <m:r>
                                    <a:rPr lang="es-ES" sz="1600" b="0" i="1" u="none" strike="noStrike" baseline="0" smtClean="0">
                                      <a:ln>
                                        <a:noFill/>
                                      </a:ln>
                                      <a:solidFill>
                                        <a:srgbClr val="000000"/>
                                      </a:solidFill>
                                      <a:latin typeface="Cambria Math" panose="02040503050406030204" pitchFamily="18" charset="0"/>
                                    </a:rPr>
                                    <m:t>𝑖𝑠𝑜</m:t>
                                  </m:r>
                                </m:sub>
                              </m:sSub>
                            </m:num>
                            <m:den>
                              <m:sSub>
                                <m:sSubPr>
                                  <m:ctrlPr>
                                    <a:rPr lang="es-ES" sz="1600" b="0" i="1" u="none" strike="noStrike" baseline="0" smtClean="0">
                                      <a:ln>
                                        <a:noFill/>
                                      </a:ln>
                                      <a:solidFill>
                                        <a:srgbClr val="000000"/>
                                      </a:solidFill>
                                      <a:latin typeface="Cambria Math" panose="02040503050406030204" pitchFamily="18" charset="0"/>
                                    </a:rPr>
                                  </m:ctrlPr>
                                </m:sSubPr>
                                <m:e>
                                  <m:r>
                                    <a:rPr lang="es-ES" sz="1600" b="0" i="1" u="none" strike="noStrike" baseline="0" smtClean="0">
                                      <a:ln>
                                        <a:noFill/>
                                      </a:ln>
                                      <a:solidFill>
                                        <a:srgbClr val="000000"/>
                                      </a:solidFill>
                                      <a:latin typeface="Cambria Math" panose="02040503050406030204" pitchFamily="18" charset="0"/>
                                    </a:rPr>
                                    <m:t>𝑃</m:t>
                                  </m:r>
                                </m:e>
                                <m:sub>
                                  <m:r>
                                    <a:rPr lang="es-ES" sz="1600" b="0" i="1" u="none" strike="noStrike" baseline="0" smtClean="0">
                                      <a:ln>
                                        <a:noFill/>
                                      </a:ln>
                                      <a:solidFill>
                                        <a:srgbClr val="000000"/>
                                      </a:solidFill>
                                      <a:latin typeface="Cambria Math" panose="02040503050406030204" pitchFamily="18" charset="0"/>
                                    </a:rPr>
                                    <m:t>𝑎𝑛𝑡</m:t>
                                  </m:r>
                                </m:sub>
                              </m:sSub>
                            </m:den>
                          </m:f>
                        </m:e>
                      </m:func>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𝑝𝑎𝑟𝑎</m:t>
                      </m:r>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𝑙𝑎</m:t>
                      </m:r>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𝑚𝑖𝑠𝑚𝑎</m:t>
                      </m:r>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𝑑𝑖𝑠𝑡𝑎𝑛𝑐𝑖𝑎</m:t>
                      </m:r>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𝑒𝑛</m:t>
                      </m:r>
                      <m:r>
                        <a:rPr lang="es-ES" sz="1600" b="0" i="1" u="none" strike="noStrike" baseline="0" smtClean="0">
                          <a:ln>
                            <a:noFill/>
                          </a:ln>
                          <a:solidFill>
                            <a:srgbClr val="000000"/>
                          </a:solidFill>
                          <a:latin typeface="Cambria Math" panose="02040503050406030204" pitchFamily="18" charset="0"/>
                        </a:rPr>
                        <m:t> </m:t>
                      </m:r>
                      <m:r>
                        <a:rPr lang="es-ES" sz="1600" b="0" i="1" u="none" strike="noStrike" baseline="0" smtClean="0">
                          <a:ln>
                            <a:noFill/>
                          </a:ln>
                          <a:solidFill>
                            <a:srgbClr val="000000"/>
                          </a:solidFill>
                          <a:latin typeface="Cambria Math" panose="02040503050406030204" pitchFamily="18" charset="0"/>
                        </a:rPr>
                        <m:t>𝑎𝑚𝑏𝑎𝑠</m:t>
                      </m:r>
                      <m:r>
                        <a:rPr lang="es-ES" sz="1600" b="0" i="1" u="none" strike="noStrike" baseline="0" smtClean="0">
                          <a:ln>
                            <a:noFill/>
                          </a:ln>
                          <a:solidFill>
                            <a:srgbClr val="000000"/>
                          </a:solidFill>
                          <a:latin typeface="Cambria Math" panose="02040503050406030204" pitchFamily="18" charset="0"/>
                        </a:rPr>
                        <m:t>)</m:t>
                      </m:r>
                    </m:oMath>
                  </m:oMathPara>
                </a14:m>
                <a:endParaRPr lang="es-ES" sz="1600" i="0" u="none" strike="noStrike" baseline="0" dirty="0">
                  <a:ln>
                    <a:noFill/>
                  </a:ln>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i="1" dirty="0">
                    <a:solidFill>
                      <a:srgbClr val="000000"/>
                    </a:solidFill>
                    <a:latin typeface="Arial" pitchFamily="18"/>
                    <a:ea typeface="WenQuanYi Zen Hei" pitchFamily="2"/>
                    <a:cs typeface="WenQuanYi Zen Hei" pitchFamily="2"/>
                  </a:rPr>
                  <a:t>Es una característica que nos indica la habilidad de la antena para concentrar la potencia radiada en una determinada dirección. En recepción sería la capacidad para recibir potencia en una determinada orientación</a:t>
                </a: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i="1" dirty="0">
                    <a:solidFill>
                      <a:srgbClr val="000000"/>
                    </a:solidFill>
                    <a:latin typeface="Arial" pitchFamily="18"/>
                    <a:ea typeface="WenQuanYi Zen Hei" pitchFamily="2"/>
                    <a:cs typeface="WenQuanYi Zen Hei" pitchFamily="2"/>
                  </a:rPr>
                  <a:t>A veces se indica en </a:t>
                </a:r>
                <a:r>
                  <a:rPr lang="es-ES" sz="1600" i="1" dirty="0" err="1">
                    <a:solidFill>
                      <a:srgbClr val="000000"/>
                    </a:solidFill>
                    <a:latin typeface="Arial" pitchFamily="18"/>
                    <a:ea typeface="WenQuanYi Zen Hei" pitchFamily="2"/>
                    <a:cs typeface="WenQuanYi Zen Hei" pitchFamily="2"/>
                  </a:rPr>
                  <a:t>dBi</a:t>
                </a:r>
                <a:r>
                  <a:rPr lang="es-ES" sz="1600" i="1" dirty="0">
                    <a:solidFill>
                      <a:srgbClr val="000000"/>
                    </a:solidFill>
                    <a:latin typeface="Arial" pitchFamily="18"/>
                    <a:ea typeface="WenQuanYi Zen Hei" pitchFamily="2"/>
                    <a:cs typeface="WenQuanYi Zen Hei" pitchFamily="2"/>
                  </a:rPr>
                  <a:t> para remarcar que es respecto de la isótropa.</a:t>
                </a: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p:txBody>
          </p:sp>
        </mc:Choice>
        <mc:Fallback xmlns="">
          <p:sp>
            <p:nvSpPr>
              <p:cNvPr id="12" name="Forma libre 11">
                <a:extLst>
                  <a:ext uri="{FF2B5EF4-FFF2-40B4-BE49-F238E27FC236}">
                    <a16:creationId xmlns:a16="http://schemas.microsoft.com/office/drawing/2014/main" id="{C1D21B59-5A2D-7149-971B-ED217773D130}"/>
                  </a:ext>
                </a:extLst>
              </p:cNvPr>
              <p:cNvSpPr>
                <a:spLocks noRot="1" noChangeAspect="1" noMove="1" noResize="1" noEditPoints="1" noAdjustHandles="1" noChangeArrowheads="1" noChangeShapeType="1" noTextEdit="1"/>
              </p:cNvSpPr>
              <p:nvPr/>
            </p:nvSpPr>
            <p:spPr>
              <a:xfrm>
                <a:off x="755639" y="1484279"/>
                <a:ext cx="8928000"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284"/>
                </a:stretch>
              </a:blipFill>
              <a:ln>
                <a:noFill/>
                <a:prstDash val="solid"/>
              </a:ln>
            </p:spPr>
            <p:txBody>
              <a:bodyPr/>
              <a:lstStyle/>
              <a:p>
                <a:r>
                  <a:rPr lang="es-ES_tradnl">
                    <a:noFill/>
                  </a:rPr>
                  <a:t> </a:t>
                </a:r>
              </a:p>
            </p:txBody>
          </p:sp>
        </mc:Fallback>
      </mc:AlternateContent>
    </p:spTree>
    <p:extLst>
      <p:ext uri="{BB962C8B-B14F-4D97-AF65-F5344CB8AC3E}">
        <p14:creationId xmlns:p14="http://schemas.microsoft.com/office/powerpoint/2010/main" val="3461220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5A2C7C1A-B778-8043-9783-0E471C65C705}"/>
              </a:ext>
            </a:extLst>
          </p:cNvPr>
          <p:cNvSpPr>
            <a:spLocks noGrp="1"/>
          </p:cNvSpPr>
          <p:nvPr>
            <p:ph type="sldNum" sz="quarter" idx="12"/>
          </p:nvPr>
        </p:nvSpPr>
        <p:spPr/>
        <p:txBody>
          <a:bodyPr/>
          <a:lstStyle/>
          <a:p>
            <a:pPr lvl="0"/>
            <a:fld id="{DDB3B869-4719-6246-B1DD-FA0CB670E925}" type="slidenum">
              <a:t>62</a:t>
            </a:fld>
            <a:endParaRPr lang="es-ES"/>
          </a:p>
        </p:txBody>
      </p:sp>
      <p:sp>
        <p:nvSpPr>
          <p:cNvPr id="2" name="Conector recto 1">
            <a:extLst>
              <a:ext uri="{FF2B5EF4-FFF2-40B4-BE49-F238E27FC236}">
                <a16:creationId xmlns:a16="http://schemas.microsoft.com/office/drawing/2014/main" id="{5AFD2B62-728E-0549-A149-9A9F6EAD0EB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FDC73E4-FAB8-B248-A322-0BA321D09C9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614A15C7-19ED-4941-8922-64704CB2397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E2816523-7334-2943-BA73-094049B6DC9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4B7C9BF6-3EAF-0144-A966-C547B824EB36}"/>
              </a:ext>
            </a:extLst>
          </p:cNvPr>
          <p:cNvSpPr/>
          <p:nvPr/>
        </p:nvSpPr>
        <p:spPr>
          <a:xfrm>
            <a:off x="228779" y="1501560"/>
            <a:ext cx="9828000" cy="59311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31560" marR="0" lvl="0" indent="-331560" algn="l" rtl="0" hangingPunct="1">
              <a:lnSpc>
                <a:spcPct val="93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sp>
        <p:nvSpPr>
          <p:cNvPr id="10" name="Título 9">
            <a:extLst>
              <a:ext uri="{FF2B5EF4-FFF2-40B4-BE49-F238E27FC236}">
                <a16:creationId xmlns:a16="http://schemas.microsoft.com/office/drawing/2014/main" id="{AEDE7450-9999-E541-858B-CA4FB05D0DA5}"/>
              </a:ext>
            </a:extLst>
          </p:cNvPr>
          <p:cNvSpPr>
            <a:spLocks noGrp="1"/>
          </p:cNvSpPr>
          <p:nvPr>
            <p:ph type="title" idx="4294967295"/>
          </p:nvPr>
        </p:nvSpPr>
        <p:spPr/>
        <p:txBody>
          <a:bodyPr/>
          <a:lstStyle/>
          <a:p>
            <a:r>
              <a:rPr lang="es-ES_tradnl" dirty="0"/>
              <a:t>PIRE</a:t>
            </a:r>
          </a:p>
        </p:txBody>
      </p:sp>
      <p:sp>
        <p:nvSpPr>
          <p:cNvPr id="12" name="Forma libre 11">
            <a:extLst>
              <a:ext uri="{FF2B5EF4-FFF2-40B4-BE49-F238E27FC236}">
                <a16:creationId xmlns:a16="http://schemas.microsoft.com/office/drawing/2014/main" id="{C1D21B59-5A2D-7149-971B-ED217773D130}"/>
              </a:ext>
            </a:extLst>
          </p:cNvPr>
          <p:cNvSpPr/>
          <p:nvPr/>
        </p:nvSpPr>
        <p:spPr>
          <a:xfrm>
            <a:off x="755639" y="1484279"/>
            <a:ext cx="8928000"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a:bodyPr>
          <a:lstStyle/>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 </a:t>
            </a:r>
            <a:endParaRPr lang="es-ES" sz="1600" i="1" dirty="0">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13" name="Forma libre 12">
                <a:extLst>
                  <a:ext uri="{FF2B5EF4-FFF2-40B4-BE49-F238E27FC236}">
                    <a16:creationId xmlns:a16="http://schemas.microsoft.com/office/drawing/2014/main" id="{E2E91DCD-478B-3141-8917-EDE8E4416886}"/>
                  </a:ext>
                </a:extLst>
              </p:cNvPr>
              <p:cNvSpPr/>
              <p:nvPr/>
            </p:nvSpPr>
            <p:spPr>
              <a:xfrm>
                <a:off x="908039" y="1636679"/>
                <a:ext cx="8928000"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 </a:t>
                </a:r>
                <a:r>
                  <a:rPr lang="es-ES" sz="1600" b="1" dirty="0">
                    <a:solidFill>
                      <a:srgbClr val="000000"/>
                    </a:solidFill>
                    <a:latin typeface="Arial" pitchFamily="18"/>
                    <a:ea typeface="WenQuanYi Zen Hei" pitchFamily="2"/>
                    <a:cs typeface="WenQuanYi Zen Hei" pitchFamily="2"/>
                  </a:rPr>
                  <a:t>Potencia Isótropa Radiada Equivalente (PIRE): </a:t>
                </a:r>
                <a:r>
                  <a:rPr lang="es-ES" sz="1600" dirty="0">
                    <a:solidFill>
                      <a:srgbClr val="000000"/>
                    </a:solidFill>
                    <a:latin typeface="Arial" pitchFamily="18"/>
                    <a:ea typeface="WenQuanYi Zen Hei" pitchFamily="2"/>
                    <a:cs typeface="WenQuanYi Zen Hei" pitchFamily="2"/>
                  </a:rPr>
                  <a:t>(En una dirección) Es el producto de la potencia suministrada a una antena por su ganancia isótropa: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 sz="2400" b="0" i="1" smtClean="0">
                          <a:solidFill>
                            <a:srgbClr val="000000"/>
                          </a:solidFill>
                          <a:latin typeface="Cambria Math" panose="02040503050406030204" pitchFamily="18" charset="0"/>
                          <a:ea typeface="WenQuanYi Zen Hei" pitchFamily="2"/>
                          <a:cs typeface="WenQuanYi Zen Hei" pitchFamily="2"/>
                        </a:rPr>
                        <m:t>𝑃𝐼𝑅𝐸</m:t>
                      </m:r>
                      <m:r>
                        <a:rPr lang="es-ES" sz="2400" b="0" i="1" smtClean="0">
                          <a:solidFill>
                            <a:srgbClr val="000000"/>
                          </a:solidFill>
                          <a:latin typeface="Cambria Math" panose="02040503050406030204" pitchFamily="18" charset="0"/>
                          <a:ea typeface="WenQuanYi Zen Hei" pitchFamily="2"/>
                          <a:cs typeface="WenQuanYi Zen Hei" pitchFamily="2"/>
                        </a:rPr>
                        <m:t>=</m:t>
                      </m:r>
                      <m:sSub>
                        <m:sSubPr>
                          <m:ctrlPr>
                            <a:rPr lang="es-ES" sz="2400" b="0" i="1" smtClean="0">
                              <a:solidFill>
                                <a:srgbClr val="000000"/>
                              </a:solidFill>
                              <a:latin typeface="Cambria Math" panose="02040503050406030204" pitchFamily="18" charset="0"/>
                            </a:rPr>
                          </m:ctrlPr>
                        </m:sSubPr>
                        <m:e>
                          <m:r>
                            <a:rPr lang="es-ES" sz="2400" b="0" i="1" smtClean="0">
                              <a:solidFill>
                                <a:srgbClr val="000000"/>
                              </a:solidFill>
                              <a:latin typeface="Cambria Math" panose="02040503050406030204" pitchFamily="18" charset="0"/>
                            </a:rPr>
                            <m:t>𝑃</m:t>
                          </m:r>
                        </m:e>
                        <m:sub>
                          <m:r>
                            <a:rPr lang="es-ES" sz="2400" b="0" i="1" smtClean="0">
                              <a:solidFill>
                                <a:srgbClr val="000000"/>
                              </a:solidFill>
                              <a:latin typeface="Cambria Math" panose="02040503050406030204" pitchFamily="18" charset="0"/>
                            </a:rPr>
                            <m:t>𝑡</m:t>
                          </m:r>
                        </m:sub>
                      </m:sSub>
                      <m:sSub>
                        <m:sSubPr>
                          <m:ctrlPr>
                            <a:rPr lang="es-ES" sz="2400" b="0" i="1" smtClean="0">
                              <a:solidFill>
                                <a:srgbClr val="000000"/>
                              </a:solidFill>
                              <a:latin typeface="Cambria Math" panose="02040503050406030204" pitchFamily="18" charset="0"/>
                            </a:rPr>
                          </m:ctrlPr>
                        </m:sSubPr>
                        <m:e>
                          <m:r>
                            <a:rPr lang="es-ES" sz="2400" b="0" i="1" smtClean="0">
                              <a:solidFill>
                                <a:srgbClr val="000000"/>
                              </a:solidFill>
                              <a:latin typeface="Cambria Math" panose="02040503050406030204" pitchFamily="18" charset="0"/>
                            </a:rPr>
                            <m:t>𝐺</m:t>
                          </m:r>
                        </m:e>
                        <m:sub>
                          <m:r>
                            <a:rPr lang="es-ES" sz="2400" b="0" i="1" smtClean="0">
                              <a:solidFill>
                                <a:srgbClr val="000000"/>
                              </a:solidFill>
                              <a:latin typeface="Cambria Math" panose="02040503050406030204" pitchFamily="18" charset="0"/>
                            </a:rPr>
                            <m:t>𝑖</m:t>
                          </m:r>
                        </m:sub>
                      </m:sSub>
                    </m:oMath>
                  </m:oMathPara>
                </a14:m>
                <a:endParaRPr lang="es-ES" sz="16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br>
                  <a:rPr lang="es-ES" sz="1600" i="1" dirty="0">
                    <a:solidFill>
                      <a:srgbClr val="000000"/>
                    </a:solidFill>
                    <a:latin typeface="Arial" pitchFamily="18"/>
                    <a:ea typeface="WenQuanYi Zen Hei" pitchFamily="2"/>
                    <a:cs typeface="WenQuanYi Zen Hei" pitchFamily="2"/>
                  </a:rPr>
                </a:br>
                <a:r>
                  <a:rPr lang="es-ES" sz="1600" i="1" dirty="0">
                    <a:solidFill>
                      <a:srgbClr val="000000"/>
                    </a:solidFill>
                    <a:latin typeface="Arial" pitchFamily="18"/>
                    <a:ea typeface="WenQuanYi Zen Hei" pitchFamily="2"/>
                    <a:cs typeface="WenQuanYi Zen Hei" pitchFamily="2"/>
                  </a:rPr>
                  <a:t>Normalmente se expresa en </a:t>
                </a:r>
                <a:r>
                  <a:rPr lang="es-ES" sz="1600" i="1" dirty="0" err="1">
                    <a:solidFill>
                      <a:srgbClr val="000000"/>
                    </a:solidFill>
                    <a:latin typeface="Arial" pitchFamily="18"/>
                    <a:ea typeface="WenQuanYi Zen Hei" pitchFamily="2"/>
                    <a:cs typeface="WenQuanYi Zen Hei" pitchFamily="2"/>
                  </a:rPr>
                  <a:t>dBW</a:t>
                </a:r>
                <a:r>
                  <a:rPr lang="es-ES" sz="1600" i="1" dirty="0">
                    <a:solidFill>
                      <a:srgbClr val="000000"/>
                    </a:solidFill>
                    <a:latin typeface="Arial" pitchFamily="18"/>
                    <a:ea typeface="WenQuanYi Zen Hei" pitchFamily="2"/>
                    <a:cs typeface="WenQuanYi Zen Hei" pitchFamily="2"/>
                  </a:rPr>
                  <a:t> o dBm</a:t>
                </a: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i="1" dirty="0">
                    <a:solidFill>
                      <a:srgbClr val="000000"/>
                    </a:solidFill>
                    <a:latin typeface="Arial" pitchFamily="18"/>
                    <a:ea typeface="WenQuanYi Zen Hei" pitchFamily="2"/>
                    <a:cs typeface="WenQuanYi Zen Hei" pitchFamily="2"/>
                  </a:rPr>
                  <a:t>La PIRE de una antena es la cantidad de potencia que una antena isotrópica ideal tendría que irradiar para poder alcanzar la misma densidad de potencia observada en la dirección de máxima ganancia de esa antena. </a:t>
                </a: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i="1" dirty="0">
                    <a:solidFill>
                      <a:srgbClr val="000000"/>
                    </a:solidFill>
                    <a:latin typeface="Arial" pitchFamily="18"/>
                    <a:ea typeface="WenQuanYi Zen Hei" pitchFamily="2"/>
                    <a:cs typeface="WenQuanYi Zen Hei" pitchFamily="2"/>
                  </a:rPr>
                  <a:t>La PIRE nos permite comparar distintas antenas con independencia de su tipo, forma o tamaño.</a:t>
                </a: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i="1" dirty="0">
                    <a:solidFill>
                      <a:srgbClr val="000000"/>
                    </a:solidFill>
                    <a:latin typeface="Arial" pitchFamily="18"/>
                    <a:ea typeface="WenQuanYi Zen Hei" pitchFamily="2"/>
                    <a:cs typeface="WenQuanYi Zen Hei" pitchFamily="2"/>
                  </a:rPr>
                  <a:t>Aporta una medida de la potencia radiada en la dirección de máxima radiación. </a:t>
                </a: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i="1" dirty="0">
                    <a:solidFill>
                      <a:srgbClr val="000000"/>
                    </a:solidFill>
                    <a:latin typeface="Arial" pitchFamily="18"/>
                    <a:ea typeface="WenQuanYi Zen Hei" pitchFamily="2"/>
                    <a:cs typeface="WenQuanYi Zen Hei" pitchFamily="2"/>
                  </a:rPr>
                  <a:t>La legislación limita la potencia de cada emisor especificando una PIRE máxima</a:t>
                </a:r>
              </a:p>
              <a:p>
                <a:pPr lvl="0">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p:txBody>
          </p:sp>
        </mc:Choice>
        <mc:Fallback xmlns="">
          <p:sp>
            <p:nvSpPr>
              <p:cNvPr id="13" name="Forma libre 12">
                <a:extLst>
                  <a:ext uri="{FF2B5EF4-FFF2-40B4-BE49-F238E27FC236}">
                    <a16:creationId xmlns:a16="http://schemas.microsoft.com/office/drawing/2014/main" id="{E2E91DCD-478B-3141-8917-EDE8E4416886}"/>
                  </a:ext>
                </a:extLst>
              </p:cNvPr>
              <p:cNvSpPr>
                <a:spLocks noRot="1" noChangeAspect="1" noMove="1" noResize="1" noEditPoints="1" noAdjustHandles="1" noChangeArrowheads="1" noChangeShapeType="1" noTextEdit="1"/>
              </p:cNvSpPr>
              <p:nvPr/>
            </p:nvSpPr>
            <p:spPr>
              <a:xfrm>
                <a:off x="908039" y="1636679"/>
                <a:ext cx="8928000"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284"/>
                </a:stretch>
              </a:blipFill>
              <a:ln>
                <a:noFill/>
                <a:prstDash val="solid"/>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3E74646E-0035-D440-8666-FE36B1674D0B}"/>
                  </a:ext>
                </a:extLst>
              </p:cNvPr>
              <p:cNvSpPr txBox="1">
                <a:spLocks noResize="1"/>
              </p:cNvSpPr>
              <p:nvPr/>
            </p:nvSpPr>
            <p:spPr>
              <a:xfrm>
                <a:off x="1704763" y="3950579"/>
                <a:ext cx="6306840" cy="70776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m:rPr>
                          <m:nor/>
                        </m:rPr>
                        <a:rPr lang="es-ES_tradnl" sz="2000" smtClean="0"/>
                        <m:t>𝑃𝐼𝑅𝐸</m:t>
                      </m:r>
                      <m:r>
                        <a:rPr lang="es-ES_tradnl" sz="2000" i="0">
                          <a:latin typeface="Cambria Math" panose="02040503050406030204" pitchFamily="18" charset="0"/>
                        </a:rPr>
                        <m:t>(</m:t>
                      </m:r>
                      <m:r>
                        <m:rPr>
                          <m:nor/>
                        </m:rPr>
                        <a:rPr lang="es-ES_tradnl" sz="2000" i="1">
                          <a:latin typeface="Cambria Math" panose="02040503050406030204" pitchFamily="18" charset="0"/>
                        </a:rPr>
                        <m:t>𝑑𝐵𝑊</m:t>
                      </m:r>
                      <m:r>
                        <a:rPr lang="es-ES_tradnl" sz="2000" i="0">
                          <a:latin typeface="Cambria Math" panose="02040503050406030204" pitchFamily="18" charset="0"/>
                        </a:rPr>
                        <m:t>)</m:t>
                      </m:r>
                      <m:sSub>
                        <m:sSubPr>
                          <m:ctrlPr>
                            <a:rPr lang="es-ES_tradnl" sz="2000" i="1">
                              <a:latin typeface="Cambria Math" panose="02040503050406030204" pitchFamily="18" charset="0"/>
                            </a:rPr>
                          </m:ctrlPr>
                        </m:sSubPr>
                        <m:e>
                          <m:r>
                            <m:rPr>
                              <m:nor/>
                            </m:rPr>
                            <a:rPr lang="es-ES_tradnl" sz="2000" i="1">
                              <a:latin typeface="Cambria Math" panose="02040503050406030204" pitchFamily="18" charset="0"/>
                            </a:rPr>
                            <m:t>=</m:t>
                          </m:r>
                          <m:r>
                            <m:rPr>
                              <m:nor/>
                            </m:rPr>
                            <a:rPr lang="es-ES_tradnl" sz="2000" i="1">
                              <a:latin typeface="Cambria Math" panose="02040503050406030204" pitchFamily="18" charset="0"/>
                            </a:rPr>
                            <m:t>𝑃</m:t>
                          </m:r>
                        </m:e>
                        <m:sub>
                          <m:r>
                            <a:rPr lang="es-ES" sz="2000" b="0" i="1" smtClean="0">
                              <a:latin typeface="Cambria Math" panose="02040503050406030204" pitchFamily="18" charset="0"/>
                            </a:rPr>
                            <m:t>𝑡</m:t>
                          </m:r>
                        </m:sub>
                      </m:sSub>
                      <m:d>
                        <m:dPr>
                          <m:ctrlPr>
                            <a:rPr lang="es-ES_tradnl" sz="1100" i="1">
                              <a:latin typeface="Cambria Math" panose="02040503050406030204" pitchFamily="18" charset="0"/>
                            </a:rPr>
                          </m:ctrlPr>
                        </m:dPr>
                        <m:e>
                          <m:r>
                            <m:rPr>
                              <m:nor/>
                            </m:rPr>
                            <a:rPr lang="es-ES_tradnl" sz="2000" i="1">
                              <a:latin typeface="Cambria Math" panose="02040503050406030204" pitchFamily="18" charset="0"/>
                            </a:rPr>
                            <m:t>𝑑𝐵𝑊</m:t>
                          </m:r>
                        </m:e>
                      </m:d>
                      <m:r>
                        <m:rPr>
                          <m:nor/>
                        </m:rPr>
                        <a:rPr lang="es-ES_tradnl" sz="2000" i="1">
                          <a:latin typeface="Cambria Math" panose="02040503050406030204" pitchFamily="18" charset="0"/>
                        </a:rPr>
                        <m:t>+</m:t>
                      </m:r>
                      <m:r>
                        <m:rPr>
                          <m:nor/>
                        </m:rPr>
                        <a:rPr lang="es-ES_tradnl" sz="2000" i="1">
                          <a:latin typeface="Cambria Math" panose="02040503050406030204" pitchFamily="18" charset="0"/>
                        </a:rPr>
                        <m:t>𝐺</m:t>
                      </m:r>
                      <m:d>
                        <m:dPr>
                          <m:ctrlPr>
                            <a:rPr lang="es-ES_tradnl" sz="2000" i="1">
                              <a:latin typeface="Cambria Math" panose="02040503050406030204" pitchFamily="18" charset="0"/>
                            </a:rPr>
                          </m:ctrlPr>
                        </m:dPr>
                        <m:e>
                          <m:r>
                            <m:rPr>
                              <m:nor/>
                            </m:rPr>
                            <a:rPr lang="es-ES_tradnl" sz="2000" i="1">
                              <a:latin typeface="Cambria Math" panose="02040503050406030204" pitchFamily="18" charset="0"/>
                            </a:rPr>
                            <m:t>𝑑𝐵</m:t>
                          </m:r>
                        </m:e>
                      </m:d>
                    </m:oMath>
                  </m:oMathPara>
                </a14:m>
                <a:endParaRPr lang="es-ES_tradnl" sz="2000" i="0" dirty="0">
                  <a:latin typeface="Arial" pitchFamily="18"/>
                </a:endParaRPr>
              </a:p>
            </p:txBody>
          </p:sp>
        </mc:Choice>
        <mc:Fallback xmlns="">
          <p:sp>
            <p:nvSpPr>
              <p:cNvPr id="14" name="CuadroTexto 13">
                <a:extLst>
                  <a:ext uri="{FF2B5EF4-FFF2-40B4-BE49-F238E27FC236}">
                    <a16:creationId xmlns:a16="http://schemas.microsoft.com/office/drawing/2014/main" id="{3E74646E-0035-D440-8666-FE36B1674D0B}"/>
                  </a:ext>
                </a:extLst>
              </p:cNvPr>
              <p:cNvSpPr txBox="1">
                <a:spLocks noRot="1" noChangeAspect="1" noMove="1" noResize="1" noEditPoints="1" noAdjustHandles="1" noChangeArrowheads="1" noChangeShapeType="1" noTextEdit="1"/>
              </p:cNvSpPr>
              <p:nvPr/>
            </p:nvSpPr>
            <p:spPr>
              <a:xfrm>
                <a:off x="1704763" y="3950579"/>
                <a:ext cx="6306840" cy="707760"/>
              </a:xfrm>
              <a:prstGeom prst="rect">
                <a:avLst/>
              </a:prstGeom>
              <a:blipFill>
                <a:blip r:embed="rId4"/>
                <a:stretch>
                  <a:fillRect/>
                </a:stretch>
              </a:blipFill>
              <a:ln>
                <a:noFill/>
              </a:ln>
            </p:spPr>
            <p:txBody>
              <a:bodyPr/>
              <a:lstStyle/>
              <a:p>
                <a:r>
                  <a:rPr lang="es-ES_tradnl">
                    <a:noFill/>
                  </a:rPr>
                  <a:t> </a:t>
                </a:r>
              </a:p>
            </p:txBody>
          </p:sp>
        </mc:Fallback>
      </mc:AlternateContent>
      <p:pic>
        <p:nvPicPr>
          <p:cNvPr id="6" name="Imagen 5">
            <a:extLst>
              <a:ext uri="{FF2B5EF4-FFF2-40B4-BE49-F238E27FC236}">
                <a16:creationId xmlns:a16="http://schemas.microsoft.com/office/drawing/2014/main" id="{73102A03-04E7-E042-A3F4-589964B94F95}"/>
              </a:ext>
            </a:extLst>
          </p:cNvPr>
          <p:cNvPicPr>
            <a:picLocks noChangeAspect="1"/>
          </p:cNvPicPr>
          <p:nvPr/>
        </p:nvPicPr>
        <p:blipFill>
          <a:blip r:embed="rId5"/>
          <a:stretch>
            <a:fillRect/>
          </a:stretch>
        </p:blipFill>
        <p:spPr>
          <a:xfrm>
            <a:off x="6902812" y="2199460"/>
            <a:ext cx="2967397" cy="2605166"/>
          </a:xfrm>
          <a:prstGeom prst="rect">
            <a:avLst/>
          </a:prstGeom>
        </p:spPr>
      </p:pic>
    </p:spTree>
    <p:extLst>
      <p:ext uri="{BB962C8B-B14F-4D97-AF65-F5344CB8AC3E}">
        <p14:creationId xmlns:p14="http://schemas.microsoft.com/office/powerpoint/2010/main" val="756533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5A2C7C1A-B778-8043-9783-0E471C65C705}"/>
              </a:ext>
            </a:extLst>
          </p:cNvPr>
          <p:cNvSpPr>
            <a:spLocks noGrp="1"/>
          </p:cNvSpPr>
          <p:nvPr>
            <p:ph type="sldNum" sz="quarter" idx="12"/>
          </p:nvPr>
        </p:nvSpPr>
        <p:spPr/>
        <p:txBody>
          <a:bodyPr/>
          <a:lstStyle/>
          <a:p>
            <a:pPr lvl="0"/>
            <a:fld id="{DDB3B869-4719-6246-B1DD-FA0CB670E925}" type="slidenum">
              <a:t>63</a:t>
            </a:fld>
            <a:endParaRPr lang="es-ES"/>
          </a:p>
        </p:txBody>
      </p:sp>
      <p:sp>
        <p:nvSpPr>
          <p:cNvPr id="2" name="Conector recto 1">
            <a:extLst>
              <a:ext uri="{FF2B5EF4-FFF2-40B4-BE49-F238E27FC236}">
                <a16:creationId xmlns:a16="http://schemas.microsoft.com/office/drawing/2014/main" id="{5AFD2B62-728E-0549-A149-9A9F6EAD0EB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FDC73E4-FAB8-B248-A322-0BA321D09C9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614A15C7-19ED-4941-8922-64704CB2397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E2816523-7334-2943-BA73-094049B6DC9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4B7C9BF6-3EAF-0144-A966-C547B824EB36}"/>
              </a:ext>
            </a:extLst>
          </p:cNvPr>
          <p:cNvSpPr/>
          <p:nvPr/>
        </p:nvSpPr>
        <p:spPr>
          <a:xfrm>
            <a:off x="228779" y="1501560"/>
            <a:ext cx="9828000" cy="59311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31560" marR="0" lvl="0" indent="-331560" algn="l" rtl="0" hangingPunct="1">
              <a:lnSpc>
                <a:spcPct val="93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sp>
        <p:nvSpPr>
          <p:cNvPr id="10" name="Título 9">
            <a:extLst>
              <a:ext uri="{FF2B5EF4-FFF2-40B4-BE49-F238E27FC236}">
                <a16:creationId xmlns:a16="http://schemas.microsoft.com/office/drawing/2014/main" id="{AEDE7450-9999-E541-858B-CA4FB05D0DA5}"/>
              </a:ext>
            </a:extLst>
          </p:cNvPr>
          <p:cNvSpPr>
            <a:spLocks noGrp="1"/>
          </p:cNvSpPr>
          <p:nvPr>
            <p:ph type="title" idx="4294967295"/>
          </p:nvPr>
        </p:nvSpPr>
        <p:spPr/>
        <p:txBody>
          <a:bodyPr/>
          <a:lstStyle/>
          <a:p>
            <a:r>
              <a:rPr lang="es-ES_tradnl" sz="2800" dirty="0"/>
              <a:t>Potencia recibida y pérdidas básicas de propagación</a:t>
            </a:r>
          </a:p>
        </p:txBody>
      </p:sp>
      <p:sp>
        <p:nvSpPr>
          <p:cNvPr id="12" name="Forma libre 11">
            <a:extLst>
              <a:ext uri="{FF2B5EF4-FFF2-40B4-BE49-F238E27FC236}">
                <a16:creationId xmlns:a16="http://schemas.microsoft.com/office/drawing/2014/main" id="{C1D21B59-5A2D-7149-971B-ED217773D130}"/>
              </a:ext>
            </a:extLst>
          </p:cNvPr>
          <p:cNvSpPr/>
          <p:nvPr/>
        </p:nvSpPr>
        <p:spPr>
          <a:xfrm>
            <a:off x="755639" y="1484279"/>
            <a:ext cx="8928000" cy="577551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a:bodyPr>
          <a:lstStyle/>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 </a:t>
            </a:r>
            <a:endParaRPr lang="es-ES" sz="1600" i="1" dirty="0">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13" name="Forma libre 12">
                <a:extLst>
                  <a:ext uri="{FF2B5EF4-FFF2-40B4-BE49-F238E27FC236}">
                    <a16:creationId xmlns:a16="http://schemas.microsoft.com/office/drawing/2014/main" id="{E2E91DCD-478B-3141-8917-EDE8E4416886}"/>
                  </a:ext>
                </a:extLst>
              </p:cNvPr>
              <p:cNvSpPr/>
              <p:nvPr/>
            </p:nvSpPr>
            <p:spPr>
              <a:xfrm>
                <a:off x="908039" y="1636679"/>
                <a:ext cx="8928000" cy="12466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 Situamos una antena receptora ideal en una zona del espacio donde hay una campo electromagnético de flujo de potencia </a:t>
                </a:r>
                <a14:m>
                  <m:oMath xmlns:m="http://schemas.openxmlformats.org/officeDocument/2006/math">
                    <m:r>
                      <a:rPr lang="es-ES" sz="1600" i="1" smtClean="0">
                        <a:solidFill>
                          <a:srgbClr val="000000"/>
                        </a:solidFill>
                        <a:latin typeface="Cambria Math" panose="02040503050406030204" pitchFamily="18" charset="0"/>
                        <a:ea typeface="Cambria Math" panose="02040503050406030204" pitchFamily="18" charset="0"/>
                        <a:cs typeface="WenQuanYi Zen Hei" pitchFamily="2"/>
                      </a:rPr>
                      <m:t>∅</m:t>
                    </m:r>
                  </m:oMath>
                </a14:m>
                <a:r>
                  <a:rPr lang="es-ES" sz="1600" i="1" dirty="0">
                    <a:solidFill>
                      <a:srgbClr val="000000"/>
                    </a:solidFill>
                    <a:latin typeface="Arial" pitchFamily="18"/>
                    <a:ea typeface="WenQuanYi Zen Hei" pitchFamily="2"/>
                    <a:cs typeface="WenQuanYi Zen Hei" pitchFamily="2"/>
                  </a:rPr>
                  <a:t>. </a:t>
                </a:r>
                <a:r>
                  <a:rPr lang="es-ES" sz="1600" dirty="0">
                    <a:solidFill>
                      <a:srgbClr val="000000"/>
                    </a:solidFill>
                    <a:latin typeface="Arial" pitchFamily="18"/>
                    <a:ea typeface="WenQuanYi Zen Hei" pitchFamily="2"/>
                    <a:cs typeface="WenQuanYi Zen Hei" pitchFamily="2"/>
                  </a:rPr>
                  <a:t>La potencia captada por la antena P</a:t>
                </a:r>
                <a:r>
                  <a:rPr lang="es-ES" sz="1600" baseline="-25000" dirty="0">
                    <a:solidFill>
                      <a:srgbClr val="000000"/>
                    </a:solidFill>
                    <a:latin typeface="Arial" pitchFamily="18"/>
                    <a:ea typeface="WenQuanYi Zen Hei" pitchFamily="2"/>
                    <a:cs typeface="WenQuanYi Zen Hei" pitchFamily="2"/>
                  </a:rPr>
                  <a:t>r </a:t>
                </a:r>
                <a:r>
                  <a:rPr lang="es-ES" sz="1600" dirty="0">
                    <a:solidFill>
                      <a:srgbClr val="000000"/>
                    </a:solidFill>
                    <a:latin typeface="Arial" pitchFamily="18"/>
                    <a:ea typeface="WenQuanYi Zen Hei" pitchFamily="2"/>
                    <a:cs typeface="WenQuanYi Zen Hei" pitchFamily="2"/>
                  </a:rPr>
                  <a:t>es una porción A</a:t>
                </a:r>
                <a:r>
                  <a:rPr lang="es-ES" sz="1600" baseline="-25000" dirty="0">
                    <a:solidFill>
                      <a:srgbClr val="000000"/>
                    </a:solidFill>
                    <a:latin typeface="Arial" pitchFamily="18"/>
                    <a:ea typeface="WenQuanYi Zen Hei" pitchFamily="2"/>
                    <a:cs typeface="WenQuanYi Zen Hei" pitchFamily="2"/>
                  </a:rPr>
                  <a:t>r</a:t>
                </a:r>
                <a:r>
                  <a:rPr lang="es-ES" sz="1600" dirty="0">
                    <a:solidFill>
                      <a:srgbClr val="000000"/>
                    </a:solidFill>
                    <a:latin typeface="Arial" pitchFamily="18"/>
                    <a:ea typeface="WenQuanYi Zen Hei" pitchFamily="2"/>
                    <a:cs typeface="WenQuanYi Zen Hei" pitchFamily="2"/>
                  </a:rPr>
                  <a:t> de la total disponible. A</a:t>
                </a:r>
                <a:r>
                  <a:rPr lang="es-ES" sz="1600" baseline="-25000" dirty="0">
                    <a:solidFill>
                      <a:srgbClr val="000000"/>
                    </a:solidFill>
                    <a:latin typeface="Arial" pitchFamily="18"/>
                    <a:ea typeface="WenQuanYi Zen Hei" pitchFamily="2"/>
                    <a:cs typeface="WenQuanYi Zen Hei" pitchFamily="2"/>
                  </a:rPr>
                  <a:t>r</a:t>
                </a:r>
                <a:r>
                  <a:rPr lang="es-ES" sz="1600" dirty="0">
                    <a:solidFill>
                      <a:srgbClr val="000000"/>
                    </a:solidFill>
                    <a:latin typeface="Arial" pitchFamily="18"/>
                    <a:ea typeface="WenQuanYi Zen Hei" pitchFamily="2"/>
                    <a:cs typeface="WenQuanYi Zen Hei" pitchFamily="2"/>
                  </a:rPr>
                  <a:t> es </a:t>
                </a:r>
                <a:r>
                  <a:rPr lang="es-ES" sz="1600" u="sng" dirty="0">
                    <a:solidFill>
                      <a:srgbClr val="000000"/>
                    </a:solidFill>
                    <a:latin typeface="Arial" pitchFamily="18"/>
                    <a:ea typeface="WenQuanYi Zen Hei" pitchFamily="2"/>
                    <a:cs typeface="WenQuanYi Zen Hei" pitchFamily="2"/>
                  </a:rPr>
                  <a:t>la superficie o área equivalente de la antena</a:t>
                </a:r>
                <a:r>
                  <a:rPr lang="es-ES" sz="1600" dirty="0">
                    <a:solidFill>
                      <a:srgbClr val="000000"/>
                    </a:solidFill>
                    <a:latin typeface="Arial" pitchFamily="18"/>
                    <a:ea typeface="WenQuanYi Zen Hei" pitchFamily="2"/>
                    <a:cs typeface="WenQuanYi Zen Hei" pitchFamily="2"/>
                  </a:rPr>
                  <a:t>.</a:t>
                </a:r>
                <a:endParaRPr lang="es-ES" sz="1600" i="1" dirty="0">
                  <a:solidFill>
                    <a:srgbClr val="000000"/>
                  </a:solidFill>
                  <a:latin typeface="Arial" pitchFamily="18"/>
                  <a:ea typeface="WenQuanYi Zen Hei" pitchFamily="2"/>
                  <a:cs typeface="WenQuanYi Zen Hei" pitchFamily="2"/>
                </a:endParaRPr>
              </a:p>
            </p:txBody>
          </p:sp>
        </mc:Choice>
        <mc:Fallback xmlns="">
          <p:sp>
            <p:nvSpPr>
              <p:cNvPr id="13" name="Forma libre 12">
                <a:extLst>
                  <a:ext uri="{FF2B5EF4-FFF2-40B4-BE49-F238E27FC236}">
                    <a16:creationId xmlns:a16="http://schemas.microsoft.com/office/drawing/2014/main" id="{E2E91DCD-478B-3141-8917-EDE8E4416886}"/>
                  </a:ext>
                </a:extLst>
              </p:cNvPr>
              <p:cNvSpPr>
                <a:spLocks noRot="1" noChangeAspect="1" noMove="1" noResize="1" noEditPoints="1" noAdjustHandles="1" noChangeArrowheads="1" noChangeShapeType="1" noTextEdit="1"/>
              </p:cNvSpPr>
              <p:nvPr/>
            </p:nvSpPr>
            <p:spPr>
              <a:xfrm>
                <a:off x="908039" y="1636679"/>
                <a:ext cx="8928000" cy="124668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284"/>
                </a:stretch>
              </a:blipFill>
              <a:ln>
                <a:noFill/>
                <a:prstDash val="solid"/>
              </a:ln>
            </p:spPr>
            <p:txBody>
              <a:bodyPr/>
              <a:lstStyle/>
              <a:p>
                <a:r>
                  <a:rPr lang="es-ES_tradnl">
                    <a:noFill/>
                  </a:rPr>
                  <a:t> </a:t>
                </a:r>
              </a:p>
            </p:txBody>
          </p:sp>
        </mc:Fallback>
      </mc:AlternateContent>
      <p:sp>
        <p:nvSpPr>
          <p:cNvPr id="8" name="Arco 7">
            <a:extLst>
              <a:ext uri="{FF2B5EF4-FFF2-40B4-BE49-F238E27FC236}">
                <a16:creationId xmlns:a16="http://schemas.microsoft.com/office/drawing/2014/main" id="{82F7B273-E784-2B49-9696-53234ED88EDF}"/>
              </a:ext>
            </a:extLst>
          </p:cNvPr>
          <p:cNvSpPr/>
          <p:nvPr/>
        </p:nvSpPr>
        <p:spPr>
          <a:xfrm rot="1798785">
            <a:off x="5040720" y="2909907"/>
            <a:ext cx="1186075" cy="1575468"/>
          </a:xfrm>
          <a:prstGeom prst="arc">
            <a:avLst>
              <a:gd name="adj1" fmla="val 16200000"/>
              <a:gd name="adj2" fmla="val 5901947"/>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cxnSp>
        <p:nvCxnSpPr>
          <p:cNvPr id="20" name="Conector recto 19">
            <a:extLst>
              <a:ext uri="{FF2B5EF4-FFF2-40B4-BE49-F238E27FC236}">
                <a16:creationId xmlns:a16="http://schemas.microsoft.com/office/drawing/2014/main" id="{4DAE33DA-675C-8446-995F-BB7EA99146CC}"/>
              </a:ext>
            </a:extLst>
          </p:cNvPr>
          <p:cNvCxnSpPr/>
          <p:nvPr/>
        </p:nvCxnSpPr>
        <p:spPr>
          <a:xfrm>
            <a:off x="6237027" y="3779837"/>
            <a:ext cx="30404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DBB41BC0-76F8-D84E-AF74-E8CCB3DCBD92}"/>
              </a:ext>
            </a:extLst>
          </p:cNvPr>
          <p:cNvCxnSpPr/>
          <p:nvPr/>
        </p:nvCxnSpPr>
        <p:spPr>
          <a:xfrm>
            <a:off x="6541074" y="3779837"/>
            <a:ext cx="0" cy="68731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6" name="Grupo 25">
            <a:extLst>
              <a:ext uri="{FF2B5EF4-FFF2-40B4-BE49-F238E27FC236}">
                <a16:creationId xmlns:a16="http://schemas.microsoft.com/office/drawing/2014/main" id="{467A52B1-80D1-8143-9BBA-E2FB57C1BE1D}"/>
              </a:ext>
            </a:extLst>
          </p:cNvPr>
          <p:cNvGrpSpPr/>
          <p:nvPr/>
        </p:nvGrpSpPr>
        <p:grpSpPr>
          <a:xfrm>
            <a:off x="4988517" y="3126651"/>
            <a:ext cx="682388" cy="776298"/>
            <a:chOff x="3466531" y="3536395"/>
            <a:chExt cx="682388" cy="776298"/>
          </a:xfrm>
        </p:grpSpPr>
        <p:sp>
          <p:nvSpPr>
            <p:cNvPr id="25" name="Explosión 1 24">
              <a:extLst>
                <a:ext uri="{FF2B5EF4-FFF2-40B4-BE49-F238E27FC236}">
                  <a16:creationId xmlns:a16="http://schemas.microsoft.com/office/drawing/2014/main" id="{0D3BC624-96FB-0F49-B421-DD79DF765DF8}"/>
                </a:ext>
              </a:extLst>
            </p:cNvPr>
            <p:cNvSpPr/>
            <p:nvPr/>
          </p:nvSpPr>
          <p:spPr>
            <a:xfrm>
              <a:off x="3466531" y="3536395"/>
              <a:ext cx="682388" cy="77629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CD8337EC-3091-0E4D-A778-17C0B4208C8F}"/>
                    </a:ext>
                  </a:extLst>
                </p:cNvPr>
                <p:cNvSpPr txBox="1"/>
                <p:nvPr/>
              </p:nvSpPr>
              <p:spPr>
                <a:xfrm>
                  <a:off x="3616807" y="3754241"/>
                  <a:ext cx="3818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_tradnl" i="1" smtClean="0">
                            <a:solidFill>
                              <a:schemeClr val="bg1"/>
                            </a:solidFill>
                            <a:latin typeface="Cambria Math" panose="02040503050406030204" pitchFamily="18" charset="0"/>
                            <a:ea typeface="Cambria Math" panose="02040503050406030204" pitchFamily="18" charset="0"/>
                          </a:rPr>
                          <m:t>∅</m:t>
                        </m:r>
                      </m:oMath>
                    </m:oMathPara>
                  </a14:m>
                  <a:endParaRPr lang="es-ES_tradnl" dirty="0">
                    <a:solidFill>
                      <a:schemeClr val="bg1"/>
                    </a:solidFill>
                  </a:endParaRPr>
                </a:p>
              </p:txBody>
            </p:sp>
          </mc:Choice>
          <mc:Fallback xmlns="">
            <p:sp>
              <p:nvSpPr>
                <p:cNvPr id="24" name="CuadroTexto 23">
                  <a:extLst>
                    <a:ext uri="{FF2B5EF4-FFF2-40B4-BE49-F238E27FC236}">
                      <a16:creationId xmlns:a16="http://schemas.microsoft.com/office/drawing/2014/main" id="{CD8337EC-3091-0E4D-A778-17C0B4208C8F}"/>
                    </a:ext>
                  </a:extLst>
                </p:cNvPr>
                <p:cNvSpPr txBox="1">
                  <a:spLocks noRot="1" noChangeAspect="1" noMove="1" noResize="1" noEditPoints="1" noAdjustHandles="1" noChangeArrowheads="1" noChangeShapeType="1" noTextEdit="1"/>
                </p:cNvSpPr>
                <p:nvPr/>
              </p:nvSpPr>
              <p:spPr>
                <a:xfrm>
                  <a:off x="3616807" y="3754241"/>
                  <a:ext cx="381835" cy="369332"/>
                </a:xfrm>
                <a:prstGeom prst="rect">
                  <a:avLst/>
                </a:prstGeom>
                <a:blipFill>
                  <a:blip r:embed="rId4"/>
                  <a:stretch>
                    <a:fillRect b="-3333"/>
                  </a:stretch>
                </a:blipFill>
              </p:spPr>
              <p:txBody>
                <a:bodyPr/>
                <a:lstStyle/>
                <a:p>
                  <a:r>
                    <a:rPr lang="es-ES_tradnl">
                      <a:noFill/>
                    </a:rPr>
                    <a:t> </a:t>
                  </a:r>
                </a:p>
              </p:txBody>
            </p:sp>
          </mc:Fallback>
        </mc:AlternateContent>
      </p:grpSp>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8EEC6E33-6618-3A40-A790-13FBD0A50C03}"/>
                  </a:ext>
                </a:extLst>
              </p:cNvPr>
              <p:cNvSpPr txBox="1"/>
              <p:nvPr/>
            </p:nvSpPr>
            <p:spPr>
              <a:xfrm>
                <a:off x="6541074" y="3829953"/>
                <a:ext cx="11872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_tradnl" i="1" smtClean="0">
                              <a:latin typeface="Cambria Math" panose="02040503050406030204" pitchFamily="18" charset="0"/>
                            </a:rPr>
                          </m:ctrlPr>
                        </m:sSubPr>
                        <m:e>
                          <m:r>
                            <a:rPr lang="es-ES" b="0" i="1" smtClean="0">
                              <a:latin typeface="Cambria Math" panose="02040503050406030204" pitchFamily="18" charset="0"/>
                            </a:rPr>
                            <m:t>𝑃</m:t>
                          </m:r>
                        </m:e>
                        <m:sub>
                          <m:r>
                            <a:rPr lang="es-ES" b="0" i="1" smtClean="0">
                              <a:latin typeface="Cambria Math" panose="02040503050406030204" pitchFamily="18" charset="0"/>
                            </a:rPr>
                            <m:t>𝑟</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𝐴</m:t>
                          </m:r>
                        </m:e>
                        <m:sub>
                          <m:r>
                            <a:rPr lang="es-ES" b="0" i="1" smtClean="0">
                              <a:latin typeface="Cambria Math" panose="02040503050406030204" pitchFamily="18" charset="0"/>
                              <a:ea typeface="Cambria Math" panose="02040503050406030204" pitchFamily="18" charset="0"/>
                            </a:rPr>
                            <m:t>𝑟</m:t>
                          </m:r>
                        </m:sub>
                      </m:sSub>
                    </m:oMath>
                  </m:oMathPara>
                </a14:m>
                <a:endParaRPr lang="es-ES_tradnl" dirty="0"/>
              </a:p>
            </p:txBody>
          </p:sp>
        </mc:Choice>
        <mc:Fallback xmlns="">
          <p:sp>
            <p:nvSpPr>
              <p:cNvPr id="27" name="CuadroTexto 26">
                <a:extLst>
                  <a:ext uri="{FF2B5EF4-FFF2-40B4-BE49-F238E27FC236}">
                    <a16:creationId xmlns:a16="http://schemas.microsoft.com/office/drawing/2014/main" id="{8EEC6E33-6618-3A40-A790-13FBD0A50C03}"/>
                  </a:ext>
                </a:extLst>
              </p:cNvPr>
              <p:cNvSpPr txBox="1">
                <a:spLocks noRot="1" noChangeAspect="1" noMove="1" noResize="1" noEditPoints="1" noAdjustHandles="1" noChangeArrowheads="1" noChangeShapeType="1" noTextEdit="1"/>
              </p:cNvSpPr>
              <p:nvPr/>
            </p:nvSpPr>
            <p:spPr>
              <a:xfrm>
                <a:off x="6541074" y="3829953"/>
                <a:ext cx="1187248" cy="369332"/>
              </a:xfrm>
              <a:prstGeom prst="rect">
                <a:avLst/>
              </a:prstGeom>
              <a:blipFill>
                <a:blip r:embed="rId5"/>
                <a:stretch>
                  <a:fillRect b="-13333"/>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8" name="Forma libre 27">
                <a:extLst>
                  <a:ext uri="{FF2B5EF4-FFF2-40B4-BE49-F238E27FC236}">
                    <a16:creationId xmlns:a16="http://schemas.microsoft.com/office/drawing/2014/main" id="{28324C33-7B92-AB41-B1C8-FBC06D7CD6C4}"/>
                  </a:ext>
                </a:extLst>
              </p:cNvPr>
              <p:cNvSpPr/>
              <p:nvPr/>
            </p:nvSpPr>
            <p:spPr>
              <a:xfrm>
                <a:off x="642240" y="4584653"/>
                <a:ext cx="8928000" cy="247847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 </a:t>
                </a:r>
                <a:r>
                  <a:rPr lang="es-ES" sz="1600" u="sng" dirty="0">
                    <a:solidFill>
                      <a:srgbClr val="000000"/>
                    </a:solidFill>
                    <a:latin typeface="Arial" pitchFamily="18"/>
                    <a:ea typeface="WenQuanYi Zen Hei" pitchFamily="2"/>
                    <a:cs typeface="WenQuanYi Zen Hei" pitchFamily="2"/>
                  </a:rPr>
                  <a:t>Para la antena isótropa</a:t>
                </a:r>
                <a:r>
                  <a:rPr lang="es-ES" sz="1600" dirty="0">
                    <a:solidFill>
                      <a:srgbClr val="000000"/>
                    </a:solidFill>
                    <a:latin typeface="Arial" pitchFamily="18"/>
                    <a:ea typeface="WenQuanYi Zen Hei" pitchFamily="2"/>
                    <a:cs typeface="WenQuanYi Zen Hei" pitchFamily="2"/>
                  </a:rPr>
                  <a:t> el área equivalente vale </a:t>
                </a:r>
                <a14:m>
                  <m:oMath xmlns:m="http://schemas.openxmlformats.org/officeDocument/2006/math">
                    <m:sSub>
                      <m:sSubPr>
                        <m:ctrlPr>
                          <a:rPr lang="es-ES" sz="1600" i="1" smtClean="0">
                            <a:solidFill>
                              <a:srgbClr val="000000"/>
                            </a:solidFill>
                            <a:latin typeface="Cambria Math" panose="02040503050406030204" pitchFamily="18" charset="0"/>
                          </a:rPr>
                        </m:ctrlPr>
                      </m:sSubPr>
                      <m:e>
                        <m:r>
                          <a:rPr lang="es-ES" sz="1600" b="0" i="1" smtClean="0">
                            <a:solidFill>
                              <a:srgbClr val="000000"/>
                            </a:solidFill>
                            <a:latin typeface="Cambria Math" panose="02040503050406030204" pitchFamily="18" charset="0"/>
                          </a:rPr>
                          <m:t>𝐴</m:t>
                        </m:r>
                      </m:e>
                      <m:sub>
                        <m:r>
                          <a:rPr lang="es-ES" sz="1600" b="0" i="1" smtClean="0">
                            <a:solidFill>
                              <a:srgbClr val="000000"/>
                            </a:solidFill>
                            <a:latin typeface="Cambria Math" panose="02040503050406030204" pitchFamily="18" charset="0"/>
                          </a:rPr>
                          <m:t>𝑟</m:t>
                        </m:r>
                      </m:sub>
                    </m:sSub>
                    <m:r>
                      <a:rPr lang="es-ES" sz="1600" b="0" i="1" smtClean="0">
                        <a:solidFill>
                          <a:srgbClr val="000000"/>
                        </a:solidFill>
                        <a:latin typeface="Cambria Math" panose="02040503050406030204" pitchFamily="18" charset="0"/>
                      </a:rPr>
                      <m:t>=</m:t>
                    </m:r>
                    <m:f>
                      <m:fPr>
                        <m:ctrlPr>
                          <a:rPr lang="es-ES" sz="1600" b="0" i="1" smtClean="0">
                            <a:solidFill>
                              <a:srgbClr val="000000"/>
                            </a:solidFill>
                            <a:latin typeface="Cambria Math" panose="02040503050406030204" pitchFamily="18" charset="0"/>
                          </a:rPr>
                        </m:ctrlPr>
                      </m:fPr>
                      <m:num>
                        <m:r>
                          <a:rPr lang="es-ES" sz="1600" b="0" i="1" smtClean="0">
                            <a:solidFill>
                              <a:srgbClr val="000000"/>
                            </a:solidFill>
                            <a:latin typeface="Cambria Math" panose="02040503050406030204" pitchFamily="18" charset="0"/>
                            <a:ea typeface="Cambria Math" panose="02040503050406030204" pitchFamily="18" charset="0"/>
                          </a:rPr>
                          <m:t>𝜆</m:t>
                        </m:r>
                        <m:r>
                          <a:rPr lang="es-ES" sz="1600" b="0" i="1" baseline="30000" smtClean="0">
                            <a:solidFill>
                              <a:srgbClr val="000000"/>
                            </a:solidFill>
                            <a:latin typeface="Cambria Math" panose="02040503050406030204" pitchFamily="18" charset="0"/>
                            <a:ea typeface="Cambria Math" panose="02040503050406030204" pitchFamily="18" charset="0"/>
                          </a:rPr>
                          <m:t>2</m:t>
                        </m:r>
                      </m:num>
                      <m:den>
                        <m:r>
                          <a:rPr lang="es-ES" sz="1600" b="0" i="1" smtClean="0">
                            <a:solidFill>
                              <a:srgbClr val="000000"/>
                            </a:solidFill>
                            <a:latin typeface="Cambria Math" panose="02040503050406030204" pitchFamily="18" charset="0"/>
                          </a:rPr>
                          <m:t>4</m:t>
                        </m:r>
                        <m:r>
                          <a:rPr lang="es-ES" sz="1600" b="0" i="1" smtClean="0">
                            <a:solidFill>
                              <a:srgbClr val="000000"/>
                            </a:solidFill>
                            <a:latin typeface="Cambria Math" panose="02040503050406030204" pitchFamily="18" charset="0"/>
                            <a:ea typeface="Cambria Math" panose="02040503050406030204" pitchFamily="18" charset="0"/>
                          </a:rPr>
                          <m:t>𝜋</m:t>
                        </m:r>
                      </m:den>
                    </m:f>
                  </m:oMath>
                </a14:m>
                <a:r>
                  <a:rPr lang="es-ES" sz="1600" i="1" dirty="0">
                    <a:solidFill>
                      <a:srgbClr val="000000"/>
                    </a:solidFill>
                    <a:latin typeface="Arial" pitchFamily="18"/>
                    <a:ea typeface="WenQuanYi Zen Hei" pitchFamily="2"/>
                    <a:cs typeface="WenQuanYi Zen Hei" pitchFamily="2"/>
                  </a:rPr>
                  <a:t> </a:t>
                </a:r>
                <a:r>
                  <a:rPr lang="es-ES" sz="1600" dirty="0">
                    <a:solidFill>
                      <a:srgbClr val="000000"/>
                    </a:solidFill>
                    <a:latin typeface="Arial" pitchFamily="18"/>
                    <a:ea typeface="WenQuanYi Zen Hei" pitchFamily="2"/>
                    <a:cs typeface="WenQuanYi Zen Hei" pitchFamily="2"/>
                  </a:rPr>
                  <a:t> con lo que la potencia recibida será:</a:t>
                </a: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 sz="1600" i="1" smtClean="0">
                              <a:solidFill>
                                <a:srgbClr val="000000"/>
                              </a:solidFill>
                              <a:latin typeface="Cambria Math" panose="02040503050406030204" pitchFamily="18" charset="0"/>
                            </a:rPr>
                          </m:ctrlPr>
                        </m:sSubPr>
                        <m:e>
                          <m:r>
                            <a:rPr lang="es-ES" sz="1600" b="0" i="1" smtClean="0">
                              <a:solidFill>
                                <a:srgbClr val="000000"/>
                              </a:solidFill>
                              <a:latin typeface="Cambria Math" panose="02040503050406030204" pitchFamily="18" charset="0"/>
                            </a:rPr>
                            <m:t>𝑃</m:t>
                          </m:r>
                        </m:e>
                        <m:sub>
                          <m:r>
                            <a:rPr lang="es-ES" sz="1600" b="0" i="1" smtClean="0">
                              <a:solidFill>
                                <a:srgbClr val="000000"/>
                              </a:solidFill>
                              <a:latin typeface="Cambria Math" panose="02040503050406030204" pitchFamily="18" charset="0"/>
                            </a:rPr>
                            <m:t>𝑟</m:t>
                          </m:r>
                        </m:sub>
                      </m:sSub>
                      <m:r>
                        <a:rPr lang="es-ES" sz="1600" b="0" i="1" smtClean="0">
                          <a:solidFill>
                            <a:srgbClr val="000000"/>
                          </a:solidFill>
                          <a:latin typeface="Cambria Math" panose="02040503050406030204" pitchFamily="18" charset="0"/>
                        </a:rPr>
                        <m:t>=</m:t>
                      </m:r>
                      <m:r>
                        <a:rPr lang="es-ES" sz="1600" b="0" i="1" smtClean="0">
                          <a:solidFill>
                            <a:srgbClr val="000000"/>
                          </a:solidFill>
                          <a:latin typeface="Cambria Math" panose="02040503050406030204" pitchFamily="18" charset="0"/>
                          <a:ea typeface="Cambria Math" panose="02040503050406030204" pitchFamily="18" charset="0"/>
                        </a:rPr>
                        <m:t>∅</m:t>
                      </m:r>
                      <m:sSub>
                        <m:sSubPr>
                          <m:ctrlPr>
                            <a:rPr lang="es-ES" sz="1600" b="0" i="1" smtClean="0">
                              <a:solidFill>
                                <a:srgbClr val="000000"/>
                              </a:solidFill>
                              <a:latin typeface="Cambria Math" panose="02040503050406030204" pitchFamily="18" charset="0"/>
                              <a:ea typeface="Cambria Math" panose="02040503050406030204" pitchFamily="18" charset="0"/>
                            </a:rPr>
                          </m:ctrlPr>
                        </m:sSubPr>
                        <m:e>
                          <m:r>
                            <a:rPr lang="es-ES" sz="1600" b="0" i="1" smtClean="0">
                              <a:solidFill>
                                <a:srgbClr val="000000"/>
                              </a:solidFill>
                              <a:latin typeface="Cambria Math" panose="02040503050406030204" pitchFamily="18" charset="0"/>
                              <a:ea typeface="Cambria Math" panose="02040503050406030204" pitchFamily="18" charset="0"/>
                            </a:rPr>
                            <m:t>𝐴</m:t>
                          </m:r>
                        </m:e>
                        <m:sub>
                          <m:r>
                            <a:rPr lang="es-ES" sz="1600" b="0" i="1" smtClean="0">
                              <a:solidFill>
                                <a:srgbClr val="000000"/>
                              </a:solidFill>
                              <a:latin typeface="Cambria Math" panose="02040503050406030204" pitchFamily="18" charset="0"/>
                              <a:ea typeface="Cambria Math" panose="02040503050406030204" pitchFamily="18" charset="0"/>
                            </a:rPr>
                            <m:t>𝑟</m:t>
                          </m:r>
                        </m:sub>
                      </m:sSub>
                      <m:r>
                        <a:rPr lang="es-ES" sz="1600" b="0" i="1" smtClean="0">
                          <a:solidFill>
                            <a:srgbClr val="000000"/>
                          </a:solidFill>
                          <a:latin typeface="Cambria Math" panose="02040503050406030204" pitchFamily="18" charset="0"/>
                          <a:ea typeface="Cambria Math" panose="02040503050406030204" pitchFamily="18" charset="0"/>
                        </a:rPr>
                        <m:t>=</m:t>
                      </m:r>
                      <m:f>
                        <m:fPr>
                          <m:ctrlPr>
                            <a:rPr lang="es-ES" sz="1600" b="0" i="1" smtClean="0">
                              <a:solidFill>
                                <a:srgbClr val="000000"/>
                              </a:solidFill>
                              <a:latin typeface="Cambria Math" panose="02040503050406030204" pitchFamily="18" charset="0"/>
                              <a:ea typeface="Cambria Math" panose="02040503050406030204" pitchFamily="18" charset="0"/>
                            </a:rPr>
                          </m:ctrlPr>
                        </m:fPr>
                        <m:num>
                          <m:sSub>
                            <m:sSubPr>
                              <m:ctrlPr>
                                <a:rPr lang="es-ES" sz="1600" b="0" i="1" smtClean="0">
                                  <a:solidFill>
                                    <a:srgbClr val="000000"/>
                                  </a:solidFill>
                                  <a:latin typeface="Cambria Math" panose="02040503050406030204" pitchFamily="18" charset="0"/>
                                  <a:ea typeface="Cambria Math" panose="02040503050406030204" pitchFamily="18" charset="0"/>
                                </a:rPr>
                              </m:ctrlPr>
                            </m:sSubPr>
                            <m:e>
                              <m:r>
                                <a:rPr lang="es-ES" sz="1600" b="0" i="1" smtClean="0">
                                  <a:solidFill>
                                    <a:srgbClr val="000000"/>
                                  </a:solidFill>
                                  <a:latin typeface="Cambria Math" panose="02040503050406030204" pitchFamily="18" charset="0"/>
                                  <a:ea typeface="Cambria Math" panose="02040503050406030204" pitchFamily="18" charset="0"/>
                                </a:rPr>
                                <m:t>𝑃</m:t>
                              </m:r>
                            </m:e>
                            <m:sub>
                              <m:r>
                                <a:rPr lang="es-ES" sz="1600" b="0" i="1" smtClean="0">
                                  <a:solidFill>
                                    <a:srgbClr val="000000"/>
                                  </a:solidFill>
                                  <a:latin typeface="Cambria Math" panose="02040503050406030204" pitchFamily="18" charset="0"/>
                                  <a:ea typeface="Cambria Math" panose="02040503050406030204" pitchFamily="18" charset="0"/>
                                </a:rPr>
                                <m:t>𝑡</m:t>
                              </m:r>
                            </m:sub>
                          </m:sSub>
                        </m:num>
                        <m:den>
                          <m:r>
                            <a:rPr lang="es-ES" sz="1600" b="0" i="1" smtClean="0">
                              <a:solidFill>
                                <a:srgbClr val="000000"/>
                              </a:solidFill>
                              <a:latin typeface="Cambria Math" panose="02040503050406030204" pitchFamily="18" charset="0"/>
                              <a:ea typeface="Cambria Math" panose="02040503050406030204" pitchFamily="18" charset="0"/>
                            </a:rPr>
                            <m:t>4</m:t>
                          </m:r>
                          <m:r>
                            <a:rPr lang="es-ES" sz="1600" b="0" i="1" smtClean="0">
                              <a:solidFill>
                                <a:srgbClr val="000000"/>
                              </a:solidFill>
                              <a:latin typeface="Cambria Math" panose="02040503050406030204" pitchFamily="18" charset="0"/>
                              <a:ea typeface="Cambria Math" panose="02040503050406030204" pitchFamily="18" charset="0"/>
                            </a:rPr>
                            <m:t>𝜋</m:t>
                          </m:r>
                          <m:sSup>
                            <m:sSupPr>
                              <m:ctrlPr>
                                <a:rPr lang="es-ES" sz="1600" b="0" i="1" smtClean="0">
                                  <a:solidFill>
                                    <a:srgbClr val="000000"/>
                                  </a:solidFill>
                                  <a:latin typeface="Cambria Math" panose="02040503050406030204" pitchFamily="18" charset="0"/>
                                  <a:ea typeface="Cambria Math" panose="02040503050406030204" pitchFamily="18" charset="0"/>
                                </a:rPr>
                              </m:ctrlPr>
                            </m:sSupPr>
                            <m:e>
                              <m:r>
                                <a:rPr lang="es-ES" sz="1600" b="0" i="1" smtClean="0">
                                  <a:solidFill>
                                    <a:srgbClr val="000000"/>
                                  </a:solidFill>
                                  <a:latin typeface="Cambria Math" panose="02040503050406030204" pitchFamily="18" charset="0"/>
                                  <a:ea typeface="Cambria Math" panose="02040503050406030204" pitchFamily="18" charset="0"/>
                                </a:rPr>
                                <m:t>𝑑</m:t>
                              </m:r>
                            </m:e>
                            <m:sup>
                              <m:r>
                                <a:rPr lang="es-ES" sz="1600" b="0" i="1" smtClean="0">
                                  <a:solidFill>
                                    <a:srgbClr val="000000"/>
                                  </a:solidFill>
                                  <a:latin typeface="Cambria Math" panose="02040503050406030204" pitchFamily="18" charset="0"/>
                                  <a:ea typeface="Cambria Math" panose="02040503050406030204" pitchFamily="18" charset="0"/>
                                </a:rPr>
                                <m:t>2</m:t>
                              </m:r>
                            </m:sup>
                          </m:sSup>
                        </m:den>
                      </m:f>
                      <m:f>
                        <m:fPr>
                          <m:ctrlPr>
                            <a:rPr lang="es-ES" sz="1600" b="0" i="1" smtClean="0">
                              <a:solidFill>
                                <a:srgbClr val="000000"/>
                              </a:solidFill>
                              <a:latin typeface="Cambria Math" panose="02040503050406030204" pitchFamily="18" charset="0"/>
                              <a:ea typeface="Cambria Math" panose="02040503050406030204" pitchFamily="18" charset="0"/>
                            </a:rPr>
                          </m:ctrlPr>
                        </m:fPr>
                        <m:num>
                          <m:sSup>
                            <m:sSupPr>
                              <m:ctrlPr>
                                <a:rPr lang="es-ES" sz="1600" b="0" i="1" smtClean="0">
                                  <a:solidFill>
                                    <a:srgbClr val="000000"/>
                                  </a:solidFill>
                                  <a:latin typeface="Cambria Math" panose="02040503050406030204" pitchFamily="18" charset="0"/>
                                  <a:ea typeface="Cambria Math" panose="02040503050406030204" pitchFamily="18" charset="0"/>
                                </a:rPr>
                              </m:ctrlPr>
                            </m:sSupPr>
                            <m:e>
                              <m:r>
                                <a:rPr lang="es-ES" sz="1600" b="0" i="1" smtClean="0">
                                  <a:solidFill>
                                    <a:srgbClr val="000000"/>
                                  </a:solidFill>
                                  <a:latin typeface="Cambria Math" panose="02040503050406030204" pitchFamily="18" charset="0"/>
                                  <a:ea typeface="Cambria Math" panose="02040503050406030204" pitchFamily="18" charset="0"/>
                                </a:rPr>
                                <m:t>𝜆</m:t>
                              </m:r>
                            </m:e>
                            <m:sup>
                              <m:r>
                                <a:rPr lang="es-ES" sz="1600" b="0" i="1" smtClean="0">
                                  <a:solidFill>
                                    <a:srgbClr val="000000"/>
                                  </a:solidFill>
                                  <a:latin typeface="Cambria Math" panose="02040503050406030204" pitchFamily="18" charset="0"/>
                                  <a:ea typeface="Cambria Math" panose="02040503050406030204" pitchFamily="18" charset="0"/>
                                </a:rPr>
                                <m:t>2</m:t>
                              </m:r>
                            </m:sup>
                          </m:sSup>
                        </m:num>
                        <m:den>
                          <m:r>
                            <a:rPr lang="es-ES" sz="1600" b="0" i="1" smtClean="0">
                              <a:solidFill>
                                <a:srgbClr val="000000"/>
                              </a:solidFill>
                              <a:latin typeface="Cambria Math" panose="02040503050406030204" pitchFamily="18" charset="0"/>
                              <a:ea typeface="Cambria Math" panose="02040503050406030204" pitchFamily="18" charset="0"/>
                            </a:rPr>
                            <m:t>4</m:t>
                          </m:r>
                          <m:r>
                            <a:rPr lang="es-ES" sz="1600" b="0" i="1" smtClean="0">
                              <a:solidFill>
                                <a:srgbClr val="000000"/>
                              </a:solidFill>
                              <a:latin typeface="Cambria Math" panose="02040503050406030204" pitchFamily="18" charset="0"/>
                              <a:ea typeface="Cambria Math" panose="02040503050406030204" pitchFamily="18" charset="0"/>
                            </a:rPr>
                            <m:t>𝜋</m:t>
                          </m:r>
                        </m:den>
                      </m:f>
                      <m:r>
                        <a:rPr lang="es-ES" sz="1600" b="0" i="1" smtClean="0">
                          <a:solidFill>
                            <a:srgbClr val="000000"/>
                          </a:solidFill>
                          <a:latin typeface="Cambria Math" panose="02040503050406030204" pitchFamily="18" charset="0"/>
                          <a:ea typeface="Cambria Math" panose="02040503050406030204" pitchFamily="18" charset="0"/>
                        </a:rPr>
                        <m:t>=</m:t>
                      </m:r>
                      <m:sSub>
                        <m:sSubPr>
                          <m:ctrlPr>
                            <a:rPr lang="es-ES" sz="1600" b="0" i="1" smtClean="0">
                              <a:solidFill>
                                <a:srgbClr val="000000"/>
                              </a:solidFill>
                              <a:latin typeface="Cambria Math" panose="02040503050406030204" pitchFamily="18" charset="0"/>
                              <a:ea typeface="Cambria Math" panose="02040503050406030204" pitchFamily="18" charset="0"/>
                            </a:rPr>
                          </m:ctrlPr>
                        </m:sSubPr>
                        <m:e>
                          <m:r>
                            <a:rPr lang="es-ES" sz="1600" b="0" i="1" smtClean="0">
                              <a:solidFill>
                                <a:srgbClr val="000000"/>
                              </a:solidFill>
                              <a:latin typeface="Cambria Math" panose="02040503050406030204" pitchFamily="18" charset="0"/>
                              <a:ea typeface="Cambria Math" panose="02040503050406030204" pitchFamily="18" charset="0"/>
                            </a:rPr>
                            <m:t>𝑃</m:t>
                          </m:r>
                        </m:e>
                        <m:sub>
                          <m:r>
                            <a:rPr lang="es-ES" sz="1600" b="0" i="1" smtClean="0">
                              <a:solidFill>
                                <a:srgbClr val="000000"/>
                              </a:solidFill>
                              <a:latin typeface="Cambria Math" panose="02040503050406030204" pitchFamily="18" charset="0"/>
                              <a:ea typeface="Cambria Math" panose="02040503050406030204" pitchFamily="18" charset="0"/>
                            </a:rPr>
                            <m:t>𝑡</m:t>
                          </m:r>
                        </m:sub>
                      </m:sSub>
                      <m:sSup>
                        <m:sSupPr>
                          <m:ctrlPr>
                            <a:rPr lang="es-ES" sz="1600" b="0" i="1" smtClean="0">
                              <a:solidFill>
                                <a:srgbClr val="000000"/>
                              </a:solidFill>
                              <a:latin typeface="Cambria Math" panose="02040503050406030204" pitchFamily="18" charset="0"/>
                              <a:ea typeface="Cambria Math" panose="02040503050406030204" pitchFamily="18" charset="0"/>
                            </a:rPr>
                          </m:ctrlPr>
                        </m:sSupPr>
                        <m:e>
                          <m:d>
                            <m:dPr>
                              <m:ctrlPr>
                                <a:rPr lang="es-ES" sz="1600" b="0" i="1" smtClean="0">
                                  <a:solidFill>
                                    <a:srgbClr val="000000"/>
                                  </a:solidFill>
                                  <a:latin typeface="Cambria Math" panose="02040503050406030204" pitchFamily="18" charset="0"/>
                                  <a:ea typeface="Cambria Math" panose="02040503050406030204" pitchFamily="18" charset="0"/>
                                </a:rPr>
                              </m:ctrlPr>
                            </m:dPr>
                            <m:e>
                              <m:f>
                                <m:fPr>
                                  <m:ctrlPr>
                                    <a:rPr lang="es-ES" sz="1600" b="0" i="1" smtClean="0">
                                      <a:solidFill>
                                        <a:srgbClr val="000000"/>
                                      </a:solidFill>
                                      <a:latin typeface="Cambria Math" panose="02040503050406030204" pitchFamily="18" charset="0"/>
                                      <a:ea typeface="Cambria Math" panose="02040503050406030204" pitchFamily="18" charset="0"/>
                                    </a:rPr>
                                  </m:ctrlPr>
                                </m:fPr>
                                <m:num>
                                  <m:r>
                                    <a:rPr lang="es-ES" sz="1600" b="0" i="1" smtClean="0">
                                      <a:solidFill>
                                        <a:srgbClr val="000000"/>
                                      </a:solidFill>
                                      <a:latin typeface="Cambria Math" panose="02040503050406030204" pitchFamily="18" charset="0"/>
                                      <a:ea typeface="Cambria Math" panose="02040503050406030204" pitchFamily="18" charset="0"/>
                                    </a:rPr>
                                    <m:t>𝜆</m:t>
                                  </m:r>
                                </m:num>
                                <m:den>
                                  <m:r>
                                    <a:rPr lang="es-ES" sz="1600" b="0" i="1" smtClean="0">
                                      <a:solidFill>
                                        <a:srgbClr val="000000"/>
                                      </a:solidFill>
                                      <a:latin typeface="Cambria Math" panose="02040503050406030204" pitchFamily="18" charset="0"/>
                                      <a:ea typeface="Cambria Math" panose="02040503050406030204" pitchFamily="18" charset="0"/>
                                    </a:rPr>
                                    <m:t>4</m:t>
                                  </m:r>
                                  <m:r>
                                    <a:rPr lang="es-ES" sz="1600" b="0" i="1" smtClean="0">
                                      <a:solidFill>
                                        <a:srgbClr val="000000"/>
                                      </a:solidFill>
                                      <a:latin typeface="Cambria Math" panose="02040503050406030204" pitchFamily="18" charset="0"/>
                                      <a:ea typeface="Cambria Math" panose="02040503050406030204" pitchFamily="18" charset="0"/>
                                    </a:rPr>
                                    <m:t>𝜋</m:t>
                                  </m:r>
                                  <m:r>
                                    <a:rPr lang="es-ES" sz="1600" b="0" i="1" smtClean="0">
                                      <a:solidFill>
                                        <a:srgbClr val="000000"/>
                                      </a:solidFill>
                                      <a:latin typeface="Cambria Math" panose="02040503050406030204" pitchFamily="18" charset="0"/>
                                      <a:ea typeface="Cambria Math" panose="02040503050406030204" pitchFamily="18" charset="0"/>
                                    </a:rPr>
                                    <m:t>𝑑</m:t>
                                  </m:r>
                                </m:den>
                              </m:f>
                            </m:e>
                          </m:d>
                        </m:e>
                        <m:sup>
                          <m:r>
                            <a:rPr lang="es-ES" sz="1600" b="0" i="1" smtClean="0">
                              <a:solidFill>
                                <a:srgbClr val="000000"/>
                              </a:solidFill>
                              <a:latin typeface="Cambria Math" panose="02040503050406030204" pitchFamily="18" charset="0"/>
                              <a:ea typeface="Cambria Math" panose="02040503050406030204" pitchFamily="18" charset="0"/>
                            </a:rPr>
                            <m:t>2</m:t>
                          </m:r>
                        </m:sup>
                      </m:sSup>
                    </m:oMath>
                  </m:oMathPara>
                </a14:m>
                <a:endParaRPr lang="es-ES" sz="1600" i="1" dirty="0">
                  <a:solidFill>
                    <a:srgbClr val="000000"/>
                  </a:solidFill>
                  <a:latin typeface="Arial" pitchFamily="18"/>
                  <a:ea typeface="WenQuanYi Zen Hei" pitchFamily="2"/>
                  <a:cs typeface="WenQuanYi Zen Hei" pitchFamily="2"/>
                </a:endParaRPr>
              </a:p>
              <a:p>
                <a:pPr marL="742950" lvl="1" indent="-285750">
                  <a:lnSpc>
                    <a:spcPct val="115000"/>
                  </a:lnSpc>
                  <a:spcBef>
                    <a:spcPts val="598"/>
                  </a:spcBef>
                  <a:buClr>
                    <a:srgbClr val="000000"/>
                  </a:buClr>
                  <a:buSzPct val="10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Se define la </a:t>
                </a:r>
                <a:r>
                  <a:rPr lang="es-ES" sz="1600" b="1" u="sng" dirty="0">
                    <a:solidFill>
                      <a:srgbClr val="000000"/>
                    </a:solidFill>
                    <a:latin typeface="Arial" pitchFamily="18"/>
                    <a:ea typeface="WenQuanYi Zen Hei" pitchFamily="2"/>
                    <a:cs typeface="WenQuanYi Zen Hei" pitchFamily="2"/>
                  </a:rPr>
                  <a:t>pérdida básica de propagación en espacio libre </a:t>
                </a:r>
                <a:r>
                  <a:rPr lang="es-ES" sz="1600" b="1" u="sng" dirty="0" err="1">
                    <a:solidFill>
                      <a:srgbClr val="000000"/>
                    </a:solidFill>
                    <a:latin typeface="Arial" pitchFamily="18"/>
                    <a:ea typeface="WenQuanYi Zen Hei" pitchFamily="2"/>
                    <a:cs typeface="WenQuanYi Zen Hei" pitchFamily="2"/>
                  </a:rPr>
                  <a:t>Lbf</a:t>
                </a:r>
                <a:r>
                  <a:rPr lang="es-ES" sz="1600" b="1" u="sng" dirty="0">
                    <a:solidFill>
                      <a:srgbClr val="000000"/>
                    </a:solidFill>
                    <a:latin typeface="Arial" pitchFamily="18"/>
                    <a:ea typeface="WenQuanYi Zen Hei" pitchFamily="2"/>
                    <a:cs typeface="WenQuanYi Zen Hei" pitchFamily="2"/>
                  </a:rPr>
                  <a:t> </a:t>
                </a:r>
                <a:r>
                  <a:rPr lang="es-ES" sz="1600" dirty="0">
                    <a:solidFill>
                      <a:srgbClr val="000000"/>
                    </a:solidFill>
                    <a:latin typeface="Arial" pitchFamily="18"/>
                    <a:ea typeface="WenQuanYi Zen Hei" pitchFamily="2"/>
                    <a:cs typeface="WenQuanYi Zen Hei" pitchFamily="2"/>
                  </a:rPr>
                  <a:t>como la proporción entre la potencia transmitida y la recibida:</a:t>
                </a:r>
              </a:p>
              <a:p>
                <a:pPr lvl="1">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f>
                        <m:fPr>
                          <m:ctrlPr>
                            <a:rPr lang="es-ES" sz="1600" i="1" smtClean="0">
                              <a:solidFill>
                                <a:srgbClr val="000000"/>
                              </a:solidFill>
                              <a:latin typeface="Cambria Math" panose="02040503050406030204" pitchFamily="18" charset="0"/>
                            </a:rPr>
                          </m:ctrlPr>
                        </m:fPr>
                        <m:num>
                          <m:sSub>
                            <m:sSubPr>
                              <m:ctrlPr>
                                <a:rPr lang="es-ES" sz="1600" i="1" smtClean="0">
                                  <a:solidFill>
                                    <a:srgbClr val="000000"/>
                                  </a:solidFill>
                                  <a:latin typeface="Cambria Math" panose="02040503050406030204" pitchFamily="18" charset="0"/>
                                </a:rPr>
                              </m:ctrlPr>
                            </m:sSubPr>
                            <m:e>
                              <m:r>
                                <a:rPr lang="es-ES" sz="1600" b="0" i="1" smtClean="0">
                                  <a:solidFill>
                                    <a:srgbClr val="000000"/>
                                  </a:solidFill>
                                  <a:latin typeface="Cambria Math" panose="02040503050406030204" pitchFamily="18" charset="0"/>
                                </a:rPr>
                                <m:t>𝑃</m:t>
                              </m:r>
                            </m:e>
                            <m:sub>
                              <m:r>
                                <a:rPr lang="es-ES" sz="1600" b="0" i="1" smtClean="0">
                                  <a:solidFill>
                                    <a:srgbClr val="000000"/>
                                  </a:solidFill>
                                  <a:latin typeface="Cambria Math" panose="02040503050406030204" pitchFamily="18" charset="0"/>
                                </a:rPr>
                                <m:t>𝑡</m:t>
                              </m:r>
                            </m:sub>
                          </m:sSub>
                        </m:num>
                        <m:den>
                          <m:sSub>
                            <m:sSubPr>
                              <m:ctrlPr>
                                <a:rPr lang="es-ES" sz="1600" i="1" smtClean="0">
                                  <a:solidFill>
                                    <a:srgbClr val="000000"/>
                                  </a:solidFill>
                                  <a:latin typeface="Cambria Math" panose="02040503050406030204" pitchFamily="18" charset="0"/>
                                </a:rPr>
                              </m:ctrlPr>
                            </m:sSubPr>
                            <m:e>
                              <m:r>
                                <a:rPr lang="es-ES" sz="1600" b="0" i="1" smtClean="0">
                                  <a:solidFill>
                                    <a:srgbClr val="000000"/>
                                  </a:solidFill>
                                  <a:latin typeface="Cambria Math" panose="02040503050406030204" pitchFamily="18" charset="0"/>
                                </a:rPr>
                                <m:t>𝑃</m:t>
                              </m:r>
                            </m:e>
                            <m:sub>
                              <m:r>
                                <a:rPr lang="es-ES" sz="1600" b="0" i="1" smtClean="0">
                                  <a:solidFill>
                                    <a:srgbClr val="000000"/>
                                  </a:solidFill>
                                  <a:latin typeface="Cambria Math" panose="02040503050406030204" pitchFamily="18" charset="0"/>
                                </a:rPr>
                                <m:t>𝑟</m:t>
                              </m:r>
                            </m:sub>
                          </m:sSub>
                        </m:den>
                      </m:f>
                      <m:r>
                        <a:rPr lang="es-ES" sz="1600" b="0" i="1" smtClean="0">
                          <a:solidFill>
                            <a:srgbClr val="000000"/>
                          </a:solidFill>
                          <a:latin typeface="Cambria Math" panose="02040503050406030204" pitchFamily="18" charset="0"/>
                        </a:rPr>
                        <m:t>=</m:t>
                      </m:r>
                      <m:sSub>
                        <m:sSubPr>
                          <m:ctrlPr>
                            <a:rPr lang="es-ES" sz="1600" b="0" i="1" smtClean="0">
                              <a:solidFill>
                                <a:srgbClr val="000000"/>
                              </a:solidFill>
                              <a:latin typeface="Cambria Math" panose="02040503050406030204" pitchFamily="18" charset="0"/>
                            </a:rPr>
                          </m:ctrlPr>
                        </m:sSubPr>
                        <m:e>
                          <m:r>
                            <a:rPr lang="es-ES" sz="1600" b="0" i="1" smtClean="0">
                              <a:solidFill>
                                <a:srgbClr val="000000"/>
                              </a:solidFill>
                              <a:latin typeface="Cambria Math" panose="02040503050406030204" pitchFamily="18" charset="0"/>
                            </a:rPr>
                            <m:t>𝐿</m:t>
                          </m:r>
                        </m:e>
                        <m:sub>
                          <m:r>
                            <a:rPr lang="es-ES" sz="1600" b="0" i="1" smtClean="0">
                              <a:solidFill>
                                <a:srgbClr val="000000"/>
                              </a:solidFill>
                              <a:latin typeface="Cambria Math" panose="02040503050406030204" pitchFamily="18" charset="0"/>
                            </a:rPr>
                            <m:t>𝑏𝑓</m:t>
                          </m:r>
                        </m:sub>
                      </m:sSub>
                      <m:r>
                        <a:rPr lang="es-ES" sz="1600" b="0" i="1" smtClean="0">
                          <a:solidFill>
                            <a:srgbClr val="000000"/>
                          </a:solidFill>
                          <a:latin typeface="Cambria Math" panose="02040503050406030204" pitchFamily="18" charset="0"/>
                        </a:rPr>
                        <m:t>=</m:t>
                      </m:r>
                      <m:sSup>
                        <m:sSupPr>
                          <m:ctrlPr>
                            <a:rPr lang="es-ES" sz="1600" i="1">
                              <a:solidFill>
                                <a:srgbClr val="000000"/>
                              </a:solidFill>
                              <a:latin typeface="Cambria Math" panose="02040503050406030204" pitchFamily="18" charset="0"/>
                              <a:ea typeface="Cambria Math" panose="02040503050406030204" pitchFamily="18" charset="0"/>
                            </a:rPr>
                          </m:ctrlPr>
                        </m:sSupPr>
                        <m:e>
                          <m:d>
                            <m:dPr>
                              <m:ctrlPr>
                                <a:rPr lang="es-ES" sz="1600" i="1">
                                  <a:solidFill>
                                    <a:srgbClr val="000000"/>
                                  </a:solidFill>
                                  <a:latin typeface="Cambria Math" panose="02040503050406030204" pitchFamily="18" charset="0"/>
                                  <a:ea typeface="Cambria Math" panose="02040503050406030204" pitchFamily="18" charset="0"/>
                                </a:rPr>
                              </m:ctrlPr>
                            </m:dPr>
                            <m:e>
                              <m:f>
                                <m:fPr>
                                  <m:ctrlPr>
                                    <a:rPr lang="es-ES" sz="1600" i="1">
                                      <a:solidFill>
                                        <a:srgbClr val="000000"/>
                                      </a:solidFill>
                                      <a:latin typeface="Cambria Math" panose="02040503050406030204" pitchFamily="18" charset="0"/>
                                      <a:ea typeface="Cambria Math" panose="02040503050406030204" pitchFamily="18" charset="0"/>
                                    </a:rPr>
                                  </m:ctrlPr>
                                </m:fPr>
                                <m:num>
                                  <m:r>
                                    <a:rPr lang="es-ES" sz="1600" b="0" i="1" smtClean="0">
                                      <a:solidFill>
                                        <a:srgbClr val="000000"/>
                                      </a:solidFill>
                                      <a:latin typeface="Cambria Math" panose="02040503050406030204" pitchFamily="18" charset="0"/>
                                      <a:ea typeface="Cambria Math" panose="02040503050406030204" pitchFamily="18" charset="0"/>
                                    </a:rPr>
                                    <m:t>4</m:t>
                                  </m:r>
                                  <m:r>
                                    <a:rPr lang="es-ES" sz="1600" b="0" i="1" smtClean="0">
                                      <a:solidFill>
                                        <a:srgbClr val="000000"/>
                                      </a:solidFill>
                                      <a:latin typeface="Cambria Math" panose="02040503050406030204" pitchFamily="18" charset="0"/>
                                      <a:ea typeface="Cambria Math" panose="02040503050406030204" pitchFamily="18" charset="0"/>
                                    </a:rPr>
                                    <m:t>𝜋</m:t>
                                  </m:r>
                                  <m:r>
                                    <a:rPr lang="es-ES" sz="1600" b="0" i="1" smtClean="0">
                                      <a:solidFill>
                                        <a:srgbClr val="000000"/>
                                      </a:solidFill>
                                      <a:latin typeface="Cambria Math" panose="02040503050406030204" pitchFamily="18" charset="0"/>
                                      <a:ea typeface="Cambria Math" panose="02040503050406030204" pitchFamily="18" charset="0"/>
                                    </a:rPr>
                                    <m:t>𝑑</m:t>
                                  </m:r>
                                </m:num>
                                <m:den>
                                  <m:r>
                                    <a:rPr lang="es-ES" sz="1600" i="1" smtClean="0">
                                      <a:solidFill>
                                        <a:srgbClr val="000000"/>
                                      </a:solidFill>
                                      <a:latin typeface="Cambria Math" panose="02040503050406030204" pitchFamily="18" charset="0"/>
                                      <a:ea typeface="Cambria Math" panose="02040503050406030204" pitchFamily="18" charset="0"/>
                                    </a:rPr>
                                    <m:t>𝜆</m:t>
                                  </m:r>
                                </m:den>
                              </m:f>
                            </m:e>
                          </m:d>
                        </m:e>
                        <m:sup>
                          <m:r>
                            <a:rPr lang="es-ES" sz="1600" i="1">
                              <a:solidFill>
                                <a:srgbClr val="000000"/>
                              </a:solidFill>
                              <a:latin typeface="Cambria Math" panose="02040503050406030204" pitchFamily="18" charset="0"/>
                              <a:ea typeface="Cambria Math" panose="02040503050406030204" pitchFamily="18" charset="0"/>
                            </a:rPr>
                            <m:t>2</m:t>
                          </m:r>
                        </m:sup>
                      </m:sSup>
                      <m:r>
                        <a:rPr lang="es-ES" sz="1600" b="0" i="1" smtClean="0">
                          <a:solidFill>
                            <a:srgbClr val="000000"/>
                          </a:solidFill>
                          <a:latin typeface="Cambria Math" panose="02040503050406030204" pitchFamily="18" charset="0"/>
                          <a:ea typeface="Cambria Math" panose="02040503050406030204" pitchFamily="18" charset="0"/>
                        </a:rPr>
                        <m:t>      </m:t>
                      </m:r>
                      <m:sSub>
                        <m:sSubPr>
                          <m:ctrlPr>
                            <a:rPr lang="es-ES" sz="1600" b="0" i="1" smtClean="0">
                              <a:solidFill>
                                <a:srgbClr val="000000"/>
                              </a:solidFill>
                              <a:latin typeface="Cambria Math" panose="02040503050406030204" pitchFamily="18" charset="0"/>
                              <a:ea typeface="Cambria Math" panose="02040503050406030204" pitchFamily="18" charset="0"/>
                            </a:rPr>
                          </m:ctrlPr>
                        </m:sSubPr>
                        <m:e>
                          <m:r>
                            <a:rPr lang="es-ES" sz="1600" b="0" i="1" smtClean="0">
                              <a:solidFill>
                                <a:srgbClr val="000000"/>
                              </a:solidFill>
                              <a:latin typeface="Cambria Math" panose="02040503050406030204" pitchFamily="18" charset="0"/>
                              <a:ea typeface="Cambria Math" panose="02040503050406030204" pitchFamily="18" charset="0"/>
                            </a:rPr>
                            <m:t>𝐿</m:t>
                          </m:r>
                        </m:e>
                        <m:sub>
                          <m:r>
                            <a:rPr lang="es-ES" sz="1600" b="0" i="1" smtClean="0">
                              <a:solidFill>
                                <a:srgbClr val="000000"/>
                              </a:solidFill>
                              <a:latin typeface="Cambria Math" panose="02040503050406030204" pitchFamily="18" charset="0"/>
                              <a:ea typeface="Cambria Math" panose="02040503050406030204" pitchFamily="18" charset="0"/>
                            </a:rPr>
                            <m:t>𝑏𝑓</m:t>
                          </m:r>
                        </m:sub>
                      </m:sSub>
                      <m:d>
                        <m:dPr>
                          <m:ctrlPr>
                            <a:rPr lang="es-ES" sz="1600" b="0" i="1" smtClean="0">
                              <a:solidFill>
                                <a:srgbClr val="000000"/>
                              </a:solidFill>
                              <a:latin typeface="Cambria Math" panose="02040503050406030204" pitchFamily="18" charset="0"/>
                              <a:ea typeface="Cambria Math" panose="02040503050406030204" pitchFamily="18" charset="0"/>
                            </a:rPr>
                          </m:ctrlPr>
                        </m:dPr>
                        <m:e>
                          <m:r>
                            <a:rPr lang="es-ES" sz="1600" b="0" i="1" smtClean="0">
                              <a:solidFill>
                                <a:srgbClr val="000000"/>
                              </a:solidFill>
                              <a:latin typeface="Cambria Math" panose="02040503050406030204" pitchFamily="18" charset="0"/>
                              <a:ea typeface="Cambria Math" panose="02040503050406030204" pitchFamily="18" charset="0"/>
                            </a:rPr>
                            <m:t>𝑑𝐵</m:t>
                          </m:r>
                        </m:e>
                      </m:d>
                      <m:r>
                        <a:rPr lang="es-ES" sz="1600" b="0" i="1" smtClean="0">
                          <a:solidFill>
                            <a:srgbClr val="000000"/>
                          </a:solidFill>
                          <a:latin typeface="Cambria Math" panose="02040503050406030204" pitchFamily="18" charset="0"/>
                          <a:ea typeface="Cambria Math" panose="02040503050406030204" pitchFamily="18" charset="0"/>
                        </a:rPr>
                        <m:t>=32,45+20</m:t>
                      </m:r>
                      <m:func>
                        <m:funcPr>
                          <m:ctrlPr>
                            <a:rPr lang="es-ES" sz="1600" b="0" i="1" smtClean="0">
                              <a:solidFill>
                                <a:srgbClr val="000000"/>
                              </a:solidFill>
                              <a:latin typeface="Cambria Math" panose="02040503050406030204" pitchFamily="18" charset="0"/>
                              <a:ea typeface="Cambria Math" panose="02040503050406030204" pitchFamily="18" charset="0"/>
                            </a:rPr>
                          </m:ctrlPr>
                        </m:funcPr>
                        <m:fName>
                          <m:r>
                            <m:rPr>
                              <m:sty m:val="p"/>
                            </m:rPr>
                            <a:rPr lang="es-ES" sz="1600" b="0" i="0" smtClean="0">
                              <a:solidFill>
                                <a:srgbClr val="000000"/>
                              </a:solidFill>
                              <a:latin typeface="Cambria Math" panose="02040503050406030204" pitchFamily="18" charset="0"/>
                              <a:ea typeface="Cambria Math" panose="02040503050406030204" pitchFamily="18" charset="0"/>
                            </a:rPr>
                            <m:t>log</m:t>
                          </m:r>
                        </m:fName>
                        <m:e>
                          <m:r>
                            <a:rPr lang="es-ES" sz="1600" b="0" i="1" smtClean="0">
                              <a:solidFill>
                                <a:srgbClr val="000000"/>
                              </a:solidFill>
                              <a:latin typeface="Cambria Math" panose="02040503050406030204" pitchFamily="18" charset="0"/>
                              <a:ea typeface="Cambria Math" panose="02040503050406030204" pitchFamily="18" charset="0"/>
                            </a:rPr>
                            <m:t>𝑑</m:t>
                          </m:r>
                          <m:d>
                            <m:dPr>
                              <m:ctrlPr>
                                <a:rPr lang="es-ES" sz="1600" b="0" i="1" smtClean="0">
                                  <a:solidFill>
                                    <a:srgbClr val="000000"/>
                                  </a:solidFill>
                                  <a:latin typeface="Cambria Math" panose="02040503050406030204" pitchFamily="18" charset="0"/>
                                  <a:ea typeface="Cambria Math" panose="02040503050406030204" pitchFamily="18" charset="0"/>
                                </a:rPr>
                              </m:ctrlPr>
                            </m:dPr>
                            <m:e>
                              <m:r>
                                <a:rPr lang="es-ES" sz="1600" b="0" i="1" smtClean="0">
                                  <a:solidFill>
                                    <a:srgbClr val="000000"/>
                                  </a:solidFill>
                                  <a:latin typeface="Cambria Math" panose="02040503050406030204" pitchFamily="18" charset="0"/>
                                  <a:ea typeface="Cambria Math" panose="02040503050406030204" pitchFamily="18" charset="0"/>
                                </a:rPr>
                                <m:t>𝐾𝑚</m:t>
                              </m:r>
                            </m:e>
                          </m:d>
                          <m:r>
                            <a:rPr lang="es-ES" sz="1600" b="0" i="1" smtClean="0">
                              <a:solidFill>
                                <a:srgbClr val="000000"/>
                              </a:solidFill>
                              <a:latin typeface="Cambria Math" panose="02040503050406030204" pitchFamily="18" charset="0"/>
                              <a:ea typeface="Cambria Math" panose="02040503050406030204" pitchFamily="18" charset="0"/>
                            </a:rPr>
                            <m:t>+20</m:t>
                          </m:r>
                          <m:func>
                            <m:funcPr>
                              <m:ctrlPr>
                                <a:rPr lang="es-ES" sz="1600" b="0" i="1" smtClean="0">
                                  <a:solidFill>
                                    <a:srgbClr val="000000"/>
                                  </a:solidFill>
                                  <a:latin typeface="Cambria Math" panose="02040503050406030204" pitchFamily="18" charset="0"/>
                                  <a:ea typeface="Cambria Math" panose="02040503050406030204" pitchFamily="18" charset="0"/>
                                </a:rPr>
                              </m:ctrlPr>
                            </m:funcPr>
                            <m:fName>
                              <m:r>
                                <m:rPr>
                                  <m:sty m:val="p"/>
                                </m:rPr>
                                <a:rPr lang="es-ES" sz="1600" b="0" i="0" smtClean="0">
                                  <a:solidFill>
                                    <a:srgbClr val="000000"/>
                                  </a:solidFill>
                                  <a:latin typeface="Cambria Math" panose="02040503050406030204" pitchFamily="18" charset="0"/>
                                  <a:ea typeface="Cambria Math" panose="02040503050406030204" pitchFamily="18" charset="0"/>
                                </a:rPr>
                                <m:t>log</m:t>
                              </m:r>
                            </m:fName>
                            <m:e>
                              <m:r>
                                <a:rPr lang="es-ES" sz="1600" b="0" i="1" smtClean="0">
                                  <a:solidFill>
                                    <a:srgbClr val="000000"/>
                                  </a:solidFill>
                                  <a:latin typeface="Cambria Math" panose="02040503050406030204" pitchFamily="18" charset="0"/>
                                  <a:ea typeface="Cambria Math" panose="02040503050406030204" pitchFamily="18" charset="0"/>
                                </a:rPr>
                                <m:t>𝑓</m:t>
                              </m:r>
                              <m:r>
                                <a:rPr lang="es-ES" sz="1600" b="0" i="1" smtClean="0">
                                  <a:solidFill>
                                    <a:srgbClr val="000000"/>
                                  </a:solidFill>
                                  <a:latin typeface="Cambria Math" panose="02040503050406030204" pitchFamily="18" charset="0"/>
                                  <a:ea typeface="Cambria Math" panose="02040503050406030204" pitchFamily="18" charset="0"/>
                                </a:rPr>
                                <m:t>(</m:t>
                              </m:r>
                              <m:r>
                                <a:rPr lang="es-ES" sz="1600" b="0" i="1" smtClean="0">
                                  <a:solidFill>
                                    <a:srgbClr val="000000"/>
                                  </a:solidFill>
                                  <a:latin typeface="Cambria Math" panose="02040503050406030204" pitchFamily="18" charset="0"/>
                                  <a:ea typeface="Cambria Math" panose="02040503050406030204" pitchFamily="18" charset="0"/>
                                </a:rPr>
                                <m:t>𝑀h𝑧</m:t>
                              </m:r>
                              <m:r>
                                <a:rPr lang="es-ES" sz="1600" b="0" i="1" smtClean="0">
                                  <a:solidFill>
                                    <a:srgbClr val="000000"/>
                                  </a:solidFill>
                                  <a:latin typeface="Cambria Math" panose="02040503050406030204" pitchFamily="18" charset="0"/>
                                  <a:ea typeface="Cambria Math" panose="02040503050406030204" pitchFamily="18" charset="0"/>
                                </a:rPr>
                                <m:t>)</m:t>
                              </m:r>
                            </m:e>
                          </m:func>
                        </m:e>
                      </m:func>
                    </m:oMath>
                  </m:oMathPara>
                </a14:m>
                <a:endParaRPr lang="es-ES" sz="1600" dirty="0">
                  <a:solidFill>
                    <a:srgbClr val="000000"/>
                  </a:solidFill>
                  <a:latin typeface="Arial" pitchFamily="18"/>
                  <a:ea typeface="WenQuanYi Zen Hei" pitchFamily="2"/>
                  <a:cs typeface="WenQuanYi Zen Hei" pitchFamily="2"/>
                </a:endParaRPr>
              </a:p>
            </p:txBody>
          </p:sp>
        </mc:Choice>
        <mc:Fallback xmlns="">
          <p:sp>
            <p:nvSpPr>
              <p:cNvPr id="28" name="Forma libre 27">
                <a:extLst>
                  <a:ext uri="{FF2B5EF4-FFF2-40B4-BE49-F238E27FC236}">
                    <a16:creationId xmlns:a16="http://schemas.microsoft.com/office/drawing/2014/main" id="{28324C33-7B92-AB41-B1C8-FBC06D7CD6C4}"/>
                  </a:ext>
                </a:extLst>
              </p:cNvPr>
              <p:cNvSpPr>
                <a:spLocks noRot="1" noChangeAspect="1" noMove="1" noResize="1" noEditPoints="1" noAdjustHandles="1" noChangeArrowheads="1" noChangeShapeType="1" noTextEdit="1"/>
              </p:cNvSpPr>
              <p:nvPr/>
            </p:nvSpPr>
            <p:spPr>
              <a:xfrm>
                <a:off x="642240" y="4584653"/>
                <a:ext cx="8928000" cy="247847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6"/>
                <a:stretch>
                  <a:fillRect l="-284"/>
                </a:stretch>
              </a:blipFill>
              <a:ln>
                <a:noFill/>
                <a:prstDash val="solid"/>
              </a:ln>
            </p:spPr>
            <p:txBody>
              <a:bodyPr/>
              <a:lstStyle/>
              <a:p>
                <a:r>
                  <a:rPr lang="es-ES_tradnl">
                    <a:noFill/>
                  </a:rPr>
                  <a:t> </a:t>
                </a:r>
              </a:p>
            </p:txBody>
          </p:sp>
        </mc:Fallback>
      </mc:AlternateContent>
    </p:spTree>
    <p:extLst>
      <p:ext uri="{BB962C8B-B14F-4D97-AF65-F5344CB8AC3E}">
        <p14:creationId xmlns:p14="http://schemas.microsoft.com/office/powerpoint/2010/main" val="1558534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5A2C7C1A-B778-8043-9783-0E471C65C705}"/>
              </a:ext>
            </a:extLst>
          </p:cNvPr>
          <p:cNvSpPr>
            <a:spLocks noGrp="1"/>
          </p:cNvSpPr>
          <p:nvPr>
            <p:ph type="sldNum" sz="quarter" idx="12"/>
          </p:nvPr>
        </p:nvSpPr>
        <p:spPr/>
        <p:txBody>
          <a:bodyPr/>
          <a:lstStyle/>
          <a:p>
            <a:pPr lvl="0"/>
            <a:fld id="{DDB3B869-4719-6246-B1DD-FA0CB670E925}" type="slidenum">
              <a:t>64</a:t>
            </a:fld>
            <a:endParaRPr lang="es-ES"/>
          </a:p>
        </p:txBody>
      </p:sp>
      <p:sp>
        <p:nvSpPr>
          <p:cNvPr id="2" name="Conector recto 1">
            <a:extLst>
              <a:ext uri="{FF2B5EF4-FFF2-40B4-BE49-F238E27FC236}">
                <a16:creationId xmlns:a16="http://schemas.microsoft.com/office/drawing/2014/main" id="{5AFD2B62-728E-0549-A149-9A9F6EAD0EB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FFDC73E4-FAB8-B248-A322-0BA321D09C9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614A15C7-19ED-4941-8922-64704CB2397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E2816523-7334-2943-BA73-094049B6DC9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4B7C9BF6-3EAF-0144-A966-C547B824EB36}"/>
              </a:ext>
            </a:extLst>
          </p:cNvPr>
          <p:cNvSpPr/>
          <p:nvPr/>
        </p:nvSpPr>
        <p:spPr>
          <a:xfrm>
            <a:off x="228779" y="1501560"/>
            <a:ext cx="9828000" cy="59311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31560" marR="0" lvl="0" indent="-331560" algn="l" rtl="0" hangingPunct="1">
              <a:lnSpc>
                <a:spcPct val="93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sp>
        <p:nvSpPr>
          <p:cNvPr id="10" name="Título 9">
            <a:extLst>
              <a:ext uri="{FF2B5EF4-FFF2-40B4-BE49-F238E27FC236}">
                <a16:creationId xmlns:a16="http://schemas.microsoft.com/office/drawing/2014/main" id="{AEDE7450-9999-E541-858B-CA4FB05D0DA5}"/>
              </a:ext>
            </a:extLst>
          </p:cNvPr>
          <p:cNvSpPr>
            <a:spLocks noGrp="1"/>
          </p:cNvSpPr>
          <p:nvPr>
            <p:ph type="title" idx="4294967295"/>
          </p:nvPr>
        </p:nvSpPr>
        <p:spPr/>
        <p:txBody>
          <a:bodyPr/>
          <a:lstStyle/>
          <a:p>
            <a:r>
              <a:rPr lang="es-ES_tradnl" sz="2800" dirty="0"/>
              <a:t>Pérdidas de propagación en espacio libre</a:t>
            </a:r>
          </a:p>
        </p:txBody>
      </p:sp>
      <p:sp>
        <p:nvSpPr>
          <p:cNvPr id="12" name="Forma libre 11">
            <a:extLst>
              <a:ext uri="{FF2B5EF4-FFF2-40B4-BE49-F238E27FC236}">
                <a16:creationId xmlns:a16="http://schemas.microsoft.com/office/drawing/2014/main" id="{C1D21B59-5A2D-7149-971B-ED217773D130}"/>
              </a:ext>
            </a:extLst>
          </p:cNvPr>
          <p:cNvSpPr/>
          <p:nvPr/>
        </p:nvSpPr>
        <p:spPr>
          <a:xfrm>
            <a:off x="755639" y="1484279"/>
            <a:ext cx="8928000" cy="577551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a:bodyPr>
          <a:lstStyle/>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 </a:t>
            </a:r>
            <a:endParaRPr lang="es-ES" sz="1600" i="1" dirty="0">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28" name="Forma libre 27">
                <a:extLst>
                  <a:ext uri="{FF2B5EF4-FFF2-40B4-BE49-F238E27FC236}">
                    <a16:creationId xmlns:a16="http://schemas.microsoft.com/office/drawing/2014/main" id="{28324C33-7B92-AB41-B1C8-FBC06D7CD6C4}"/>
                  </a:ext>
                </a:extLst>
              </p:cNvPr>
              <p:cNvSpPr/>
              <p:nvPr/>
            </p:nvSpPr>
            <p:spPr>
              <a:xfrm>
                <a:off x="499320" y="1670399"/>
                <a:ext cx="8928000" cy="50871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dirty="0">
                    <a:solidFill>
                      <a:srgbClr val="000000"/>
                    </a:solidFill>
                    <a:latin typeface="Arial" pitchFamily="18"/>
                    <a:ea typeface="WenQuanYi Zen Hei" pitchFamily="2"/>
                    <a:cs typeface="WenQuanYi Zen Hei" pitchFamily="2"/>
                  </a:rPr>
                  <a:t> </a:t>
                </a:r>
                <a:r>
                  <a:rPr lang="es-ES" sz="2000" u="sng" dirty="0">
                    <a:solidFill>
                      <a:srgbClr val="000000"/>
                    </a:solidFill>
                    <a:latin typeface="Arial" pitchFamily="18"/>
                    <a:ea typeface="WenQuanYi Zen Hei" pitchFamily="2"/>
                    <a:cs typeface="WenQuanYi Zen Hei" pitchFamily="2"/>
                  </a:rPr>
                  <a:t>Para una antena arbitraria de ganancia </a:t>
                </a:r>
                <a:r>
                  <a:rPr lang="es-ES" sz="2000" dirty="0">
                    <a:solidFill>
                      <a:srgbClr val="000000"/>
                    </a:solidFill>
                    <a:latin typeface="Arial" pitchFamily="18"/>
                    <a:ea typeface="WenQuanYi Zen Hei" pitchFamily="2"/>
                    <a:cs typeface="WenQuanYi Zen Hei" pitchFamily="2"/>
                  </a:rPr>
                  <a:t>G</a:t>
                </a:r>
                <a:r>
                  <a:rPr lang="es-ES" sz="2000" baseline="-25000" dirty="0">
                    <a:solidFill>
                      <a:srgbClr val="000000"/>
                    </a:solidFill>
                    <a:latin typeface="Arial" pitchFamily="18"/>
                    <a:ea typeface="WenQuanYi Zen Hei" pitchFamily="2"/>
                    <a:cs typeface="WenQuanYi Zen Hei" pitchFamily="2"/>
                  </a:rPr>
                  <a:t>r</a:t>
                </a:r>
                <a:r>
                  <a:rPr lang="es-ES" sz="2000" dirty="0">
                    <a:solidFill>
                      <a:srgbClr val="000000"/>
                    </a:solidFill>
                    <a:latin typeface="Arial" pitchFamily="18"/>
                    <a:ea typeface="WenQuanYi Zen Hei" pitchFamily="2"/>
                    <a:cs typeface="WenQuanYi Zen Hei" pitchFamily="2"/>
                  </a:rPr>
                  <a:t> el área equivalente vale </a:t>
                </a:r>
                <a14:m>
                  <m:oMath xmlns:m="http://schemas.openxmlformats.org/officeDocument/2006/math">
                    <m:sSub>
                      <m:sSubPr>
                        <m:ctrlPr>
                          <a:rPr lang="es-ES" sz="2000" i="1" smtClean="0">
                            <a:solidFill>
                              <a:srgbClr val="000000"/>
                            </a:solidFill>
                            <a:latin typeface="Cambria Math" panose="02040503050406030204" pitchFamily="18" charset="0"/>
                          </a:rPr>
                        </m:ctrlPr>
                      </m:sSubPr>
                      <m:e>
                        <m:r>
                          <a:rPr lang="es-ES" sz="2000" b="0" i="1" smtClean="0">
                            <a:solidFill>
                              <a:srgbClr val="000000"/>
                            </a:solidFill>
                            <a:latin typeface="Cambria Math" panose="02040503050406030204" pitchFamily="18" charset="0"/>
                          </a:rPr>
                          <m:t>𝐴</m:t>
                        </m:r>
                      </m:e>
                      <m:sub>
                        <m:r>
                          <a:rPr lang="es-ES" sz="2000" b="0" i="1" smtClean="0">
                            <a:solidFill>
                              <a:srgbClr val="000000"/>
                            </a:solidFill>
                            <a:latin typeface="Cambria Math" panose="02040503050406030204" pitchFamily="18" charset="0"/>
                          </a:rPr>
                          <m:t>𝑟</m:t>
                        </m:r>
                      </m:sub>
                    </m:sSub>
                    <m:r>
                      <a:rPr lang="es-ES" sz="2000" b="0" i="1" smtClean="0">
                        <a:solidFill>
                          <a:srgbClr val="000000"/>
                        </a:solidFill>
                        <a:latin typeface="Cambria Math" panose="02040503050406030204" pitchFamily="18" charset="0"/>
                      </a:rPr>
                      <m:t>=</m:t>
                    </m:r>
                    <m:sSub>
                      <m:sSubPr>
                        <m:ctrlPr>
                          <a:rPr lang="es-ES" sz="2000" b="0" i="1" smtClean="0">
                            <a:solidFill>
                              <a:srgbClr val="000000"/>
                            </a:solidFill>
                            <a:latin typeface="Cambria Math" panose="02040503050406030204" pitchFamily="18" charset="0"/>
                          </a:rPr>
                        </m:ctrlPr>
                      </m:sSubPr>
                      <m:e>
                        <m:r>
                          <a:rPr lang="es-ES" sz="2000" b="0" i="1" smtClean="0">
                            <a:solidFill>
                              <a:srgbClr val="000000"/>
                            </a:solidFill>
                            <a:latin typeface="Cambria Math" panose="02040503050406030204" pitchFamily="18" charset="0"/>
                          </a:rPr>
                          <m:t>𝐺</m:t>
                        </m:r>
                      </m:e>
                      <m:sub>
                        <m:r>
                          <a:rPr lang="es-ES" sz="2000" b="0" i="1" smtClean="0">
                            <a:solidFill>
                              <a:srgbClr val="000000"/>
                            </a:solidFill>
                            <a:latin typeface="Cambria Math" panose="02040503050406030204" pitchFamily="18" charset="0"/>
                          </a:rPr>
                          <m:t>𝑟</m:t>
                        </m:r>
                      </m:sub>
                    </m:sSub>
                    <m:f>
                      <m:fPr>
                        <m:ctrlPr>
                          <a:rPr lang="es-ES" sz="2000" b="0" i="1" smtClean="0">
                            <a:solidFill>
                              <a:srgbClr val="000000"/>
                            </a:solidFill>
                            <a:latin typeface="Cambria Math" panose="02040503050406030204" pitchFamily="18" charset="0"/>
                          </a:rPr>
                        </m:ctrlPr>
                      </m:fPr>
                      <m:num>
                        <m:sSup>
                          <m:sSupPr>
                            <m:ctrlPr>
                              <a:rPr lang="es-ES" sz="2000" b="0" i="1" smtClean="0">
                                <a:solidFill>
                                  <a:srgbClr val="000000"/>
                                </a:solidFill>
                                <a:latin typeface="Cambria Math" panose="02040503050406030204" pitchFamily="18" charset="0"/>
                              </a:rPr>
                            </m:ctrlPr>
                          </m:sSupPr>
                          <m:e>
                            <m:r>
                              <a:rPr lang="es-ES" sz="2000" b="0" i="1" smtClean="0">
                                <a:solidFill>
                                  <a:srgbClr val="000000"/>
                                </a:solidFill>
                                <a:latin typeface="Cambria Math" panose="02040503050406030204" pitchFamily="18" charset="0"/>
                                <a:ea typeface="Cambria Math" panose="02040503050406030204" pitchFamily="18" charset="0"/>
                              </a:rPr>
                              <m:t>𝜆</m:t>
                            </m:r>
                          </m:e>
                          <m:sup>
                            <m:r>
                              <a:rPr lang="es-ES" sz="2000" b="0" i="1" smtClean="0">
                                <a:solidFill>
                                  <a:srgbClr val="000000"/>
                                </a:solidFill>
                                <a:latin typeface="Cambria Math" panose="02040503050406030204" pitchFamily="18" charset="0"/>
                              </a:rPr>
                              <m:t>2</m:t>
                            </m:r>
                          </m:sup>
                        </m:sSup>
                      </m:num>
                      <m:den>
                        <m:r>
                          <a:rPr lang="es-ES" sz="2000" b="0" i="1" smtClean="0">
                            <a:solidFill>
                              <a:srgbClr val="000000"/>
                            </a:solidFill>
                            <a:latin typeface="Cambria Math" panose="02040503050406030204" pitchFamily="18" charset="0"/>
                          </a:rPr>
                          <m:t>4</m:t>
                        </m:r>
                        <m:r>
                          <a:rPr lang="es-ES" sz="2000" b="0" i="1" smtClean="0">
                            <a:solidFill>
                              <a:srgbClr val="000000"/>
                            </a:solidFill>
                            <a:latin typeface="Cambria Math" panose="02040503050406030204" pitchFamily="18" charset="0"/>
                            <a:ea typeface="Cambria Math" panose="02040503050406030204" pitchFamily="18" charset="0"/>
                          </a:rPr>
                          <m:t>𝜋</m:t>
                        </m:r>
                      </m:den>
                    </m:f>
                  </m:oMath>
                </a14:m>
                <a:r>
                  <a:rPr lang="es-ES" sz="2000" i="1" dirty="0">
                    <a:solidFill>
                      <a:srgbClr val="000000"/>
                    </a:solidFill>
                    <a:latin typeface="Arial" pitchFamily="18"/>
                    <a:ea typeface="WenQuanYi Zen Hei" pitchFamily="2"/>
                    <a:cs typeface="WenQuanYi Zen Hei" pitchFamily="2"/>
                  </a:rPr>
                  <a:t> </a:t>
                </a:r>
                <a:r>
                  <a:rPr lang="es-ES" sz="2000" dirty="0">
                    <a:solidFill>
                      <a:srgbClr val="000000"/>
                    </a:solidFill>
                    <a:latin typeface="Arial" pitchFamily="18"/>
                    <a:ea typeface="WenQuanYi Zen Hei" pitchFamily="2"/>
                    <a:cs typeface="WenQuanYi Zen Hei" pitchFamily="2"/>
                  </a:rPr>
                  <a:t> con lo que la potencia recibida será:</a:t>
                </a: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 sz="2000" i="1" smtClean="0">
                              <a:solidFill>
                                <a:srgbClr val="000000"/>
                              </a:solidFill>
                              <a:latin typeface="Cambria Math" panose="02040503050406030204" pitchFamily="18" charset="0"/>
                            </a:rPr>
                          </m:ctrlPr>
                        </m:sSubPr>
                        <m:e>
                          <m:r>
                            <a:rPr lang="es-ES" sz="2000" b="0" i="1" smtClean="0">
                              <a:solidFill>
                                <a:srgbClr val="000000"/>
                              </a:solidFill>
                              <a:latin typeface="Cambria Math" panose="02040503050406030204" pitchFamily="18" charset="0"/>
                            </a:rPr>
                            <m:t>𝑃</m:t>
                          </m:r>
                        </m:e>
                        <m:sub>
                          <m:r>
                            <a:rPr lang="es-ES" sz="2000" b="0" i="1" smtClean="0">
                              <a:solidFill>
                                <a:srgbClr val="000000"/>
                              </a:solidFill>
                              <a:latin typeface="Cambria Math" panose="02040503050406030204" pitchFamily="18" charset="0"/>
                            </a:rPr>
                            <m:t>𝑟</m:t>
                          </m:r>
                        </m:sub>
                      </m:sSub>
                      <m:r>
                        <a:rPr lang="es-ES" sz="2000" b="0" i="1" smtClean="0">
                          <a:solidFill>
                            <a:srgbClr val="000000"/>
                          </a:solidFill>
                          <a:latin typeface="Cambria Math" panose="02040503050406030204" pitchFamily="18" charset="0"/>
                        </a:rPr>
                        <m:t>=</m:t>
                      </m:r>
                      <m:r>
                        <a:rPr lang="es-ES" sz="2000" b="0" i="1" smtClean="0">
                          <a:solidFill>
                            <a:srgbClr val="000000"/>
                          </a:solidFill>
                          <a:latin typeface="Cambria Math" panose="02040503050406030204" pitchFamily="18" charset="0"/>
                          <a:ea typeface="Cambria Math" panose="02040503050406030204" pitchFamily="18" charset="0"/>
                        </a:rPr>
                        <m:t>∅</m:t>
                      </m:r>
                      <m:sSub>
                        <m:sSubPr>
                          <m:ctrlPr>
                            <a:rPr lang="es-ES" sz="2000" b="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𝐴</m:t>
                          </m:r>
                        </m:e>
                        <m:sub>
                          <m:r>
                            <a:rPr lang="es-ES" sz="2000" b="0" i="1" smtClean="0">
                              <a:solidFill>
                                <a:srgbClr val="000000"/>
                              </a:solidFill>
                              <a:latin typeface="Cambria Math" panose="02040503050406030204" pitchFamily="18" charset="0"/>
                              <a:ea typeface="Cambria Math" panose="02040503050406030204" pitchFamily="18" charset="0"/>
                            </a:rPr>
                            <m:t>𝑟</m:t>
                          </m:r>
                        </m:sub>
                      </m:sSub>
                      <m:r>
                        <a:rPr lang="es-ES" sz="2000" b="0" i="1" smtClean="0">
                          <a:solidFill>
                            <a:srgbClr val="000000"/>
                          </a:solidFill>
                          <a:latin typeface="Cambria Math" panose="02040503050406030204" pitchFamily="18" charset="0"/>
                          <a:ea typeface="Cambria Math" panose="02040503050406030204" pitchFamily="18" charset="0"/>
                        </a:rPr>
                        <m:t>=</m:t>
                      </m:r>
                      <m:f>
                        <m:fPr>
                          <m:ctrlPr>
                            <a:rPr lang="es-ES" sz="2000" b="0" i="1" smtClean="0">
                              <a:solidFill>
                                <a:srgbClr val="000000"/>
                              </a:solidFill>
                              <a:latin typeface="Cambria Math" panose="02040503050406030204" pitchFamily="18" charset="0"/>
                              <a:ea typeface="Cambria Math" panose="02040503050406030204" pitchFamily="18" charset="0"/>
                            </a:rPr>
                          </m:ctrlPr>
                        </m:fPr>
                        <m:num>
                          <m:sSub>
                            <m:sSubPr>
                              <m:ctrlPr>
                                <a:rPr lang="es-ES" sz="2000" b="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𝑃</m:t>
                              </m:r>
                            </m:e>
                            <m:sub>
                              <m:r>
                                <a:rPr lang="es-ES" sz="2000" b="0" i="1" smtClean="0">
                                  <a:solidFill>
                                    <a:srgbClr val="000000"/>
                                  </a:solidFill>
                                  <a:latin typeface="Cambria Math" panose="02040503050406030204" pitchFamily="18" charset="0"/>
                                  <a:ea typeface="Cambria Math" panose="02040503050406030204" pitchFamily="18" charset="0"/>
                                </a:rPr>
                                <m:t>𝑡</m:t>
                              </m:r>
                            </m:sub>
                          </m:sSub>
                          <m:sSub>
                            <m:sSubPr>
                              <m:ctrlPr>
                                <a:rPr lang="es-ES" sz="2000" b="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𝐺</m:t>
                              </m:r>
                            </m:e>
                            <m:sub>
                              <m:r>
                                <a:rPr lang="es-ES" sz="2000" b="0" i="1" smtClean="0">
                                  <a:solidFill>
                                    <a:srgbClr val="000000"/>
                                  </a:solidFill>
                                  <a:latin typeface="Cambria Math" panose="02040503050406030204" pitchFamily="18" charset="0"/>
                                  <a:ea typeface="Cambria Math" panose="02040503050406030204" pitchFamily="18" charset="0"/>
                                </a:rPr>
                                <m:t>𝑡</m:t>
                              </m:r>
                            </m:sub>
                          </m:sSub>
                        </m:num>
                        <m:den>
                          <m:r>
                            <a:rPr lang="es-ES" sz="2000" b="0" i="1" smtClean="0">
                              <a:solidFill>
                                <a:srgbClr val="000000"/>
                              </a:solidFill>
                              <a:latin typeface="Cambria Math" panose="02040503050406030204" pitchFamily="18" charset="0"/>
                              <a:ea typeface="Cambria Math" panose="02040503050406030204" pitchFamily="18" charset="0"/>
                            </a:rPr>
                            <m:t>4</m:t>
                          </m:r>
                          <m:r>
                            <a:rPr lang="es-ES" sz="2000" b="0" i="1" smtClean="0">
                              <a:solidFill>
                                <a:srgbClr val="000000"/>
                              </a:solidFill>
                              <a:latin typeface="Cambria Math" panose="02040503050406030204" pitchFamily="18" charset="0"/>
                              <a:ea typeface="Cambria Math" panose="02040503050406030204" pitchFamily="18" charset="0"/>
                            </a:rPr>
                            <m:t>𝜋</m:t>
                          </m:r>
                          <m:sSup>
                            <m:sSupPr>
                              <m:ctrlPr>
                                <a:rPr lang="es-ES" sz="2000" b="0" i="1" smtClean="0">
                                  <a:solidFill>
                                    <a:srgbClr val="000000"/>
                                  </a:solidFill>
                                  <a:latin typeface="Cambria Math" panose="02040503050406030204" pitchFamily="18" charset="0"/>
                                  <a:ea typeface="Cambria Math" panose="02040503050406030204" pitchFamily="18" charset="0"/>
                                </a:rPr>
                              </m:ctrlPr>
                            </m:sSupPr>
                            <m:e>
                              <m:r>
                                <a:rPr lang="es-ES" sz="2000" b="0" i="1" smtClean="0">
                                  <a:solidFill>
                                    <a:srgbClr val="000000"/>
                                  </a:solidFill>
                                  <a:latin typeface="Cambria Math" panose="02040503050406030204" pitchFamily="18" charset="0"/>
                                  <a:ea typeface="Cambria Math" panose="02040503050406030204" pitchFamily="18" charset="0"/>
                                </a:rPr>
                                <m:t>𝑑</m:t>
                              </m:r>
                            </m:e>
                            <m:sup>
                              <m:r>
                                <a:rPr lang="es-ES" sz="2000" b="0" i="1" smtClean="0">
                                  <a:solidFill>
                                    <a:srgbClr val="000000"/>
                                  </a:solidFill>
                                  <a:latin typeface="Cambria Math" panose="02040503050406030204" pitchFamily="18" charset="0"/>
                                  <a:ea typeface="Cambria Math" panose="02040503050406030204" pitchFamily="18" charset="0"/>
                                </a:rPr>
                                <m:t>2</m:t>
                              </m:r>
                            </m:sup>
                          </m:sSup>
                        </m:den>
                      </m:f>
                      <m:sSub>
                        <m:sSubPr>
                          <m:ctrlPr>
                            <a:rPr lang="es-ES" sz="2000" b="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𝐺</m:t>
                          </m:r>
                        </m:e>
                        <m:sub>
                          <m:r>
                            <a:rPr lang="es-ES" sz="2000" b="0" i="1" smtClean="0">
                              <a:solidFill>
                                <a:srgbClr val="000000"/>
                              </a:solidFill>
                              <a:latin typeface="Cambria Math" panose="02040503050406030204" pitchFamily="18" charset="0"/>
                              <a:ea typeface="Cambria Math" panose="02040503050406030204" pitchFamily="18" charset="0"/>
                            </a:rPr>
                            <m:t>𝑟</m:t>
                          </m:r>
                        </m:sub>
                      </m:sSub>
                      <m:f>
                        <m:fPr>
                          <m:ctrlPr>
                            <a:rPr lang="es-ES" sz="2000" b="0" i="1" smtClean="0">
                              <a:solidFill>
                                <a:srgbClr val="000000"/>
                              </a:solidFill>
                              <a:latin typeface="Cambria Math" panose="02040503050406030204" pitchFamily="18" charset="0"/>
                              <a:ea typeface="Cambria Math" panose="02040503050406030204" pitchFamily="18" charset="0"/>
                            </a:rPr>
                          </m:ctrlPr>
                        </m:fPr>
                        <m:num>
                          <m:sSup>
                            <m:sSupPr>
                              <m:ctrlPr>
                                <a:rPr lang="es-ES" sz="2000" b="0" i="1" smtClean="0">
                                  <a:solidFill>
                                    <a:srgbClr val="000000"/>
                                  </a:solidFill>
                                  <a:latin typeface="Cambria Math" panose="02040503050406030204" pitchFamily="18" charset="0"/>
                                  <a:ea typeface="Cambria Math" panose="02040503050406030204" pitchFamily="18" charset="0"/>
                                </a:rPr>
                              </m:ctrlPr>
                            </m:sSupPr>
                            <m:e>
                              <m:r>
                                <a:rPr lang="es-ES" sz="2000" b="0" i="1" smtClean="0">
                                  <a:solidFill>
                                    <a:srgbClr val="000000"/>
                                  </a:solidFill>
                                  <a:latin typeface="Cambria Math" panose="02040503050406030204" pitchFamily="18" charset="0"/>
                                  <a:ea typeface="Cambria Math" panose="02040503050406030204" pitchFamily="18" charset="0"/>
                                </a:rPr>
                                <m:t>𝜆</m:t>
                              </m:r>
                            </m:e>
                            <m:sup>
                              <m:r>
                                <a:rPr lang="es-ES" sz="2000" b="0" i="1" smtClean="0">
                                  <a:solidFill>
                                    <a:srgbClr val="000000"/>
                                  </a:solidFill>
                                  <a:latin typeface="Cambria Math" panose="02040503050406030204" pitchFamily="18" charset="0"/>
                                  <a:ea typeface="Cambria Math" panose="02040503050406030204" pitchFamily="18" charset="0"/>
                                </a:rPr>
                                <m:t>2</m:t>
                              </m:r>
                            </m:sup>
                          </m:sSup>
                        </m:num>
                        <m:den>
                          <m:r>
                            <a:rPr lang="es-ES" sz="2000" b="0" i="1" smtClean="0">
                              <a:solidFill>
                                <a:srgbClr val="000000"/>
                              </a:solidFill>
                              <a:latin typeface="Cambria Math" panose="02040503050406030204" pitchFamily="18" charset="0"/>
                              <a:ea typeface="Cambria Math" panose="02040503050406030204" pitchFamily="18" charset="0"/>
                            </a:rPr>
                            <m:t>4</m:t>
                          </m:r>
                          <m:r>
                            <a:rPr lang="es-ES" sz="2000" b="0" i="1" smtClean="0">
                              <a:solidFill>
                                <a:srgbClr val="000000"/>
                              </a:solidFill>
                              <a:latin typeface="Cambria Math" panose="02040503050406030204" pitchFamily="18" charset="0"/>
                              <a:ea typeface="Cambria Math" panose="02040503050406030204" pitchFamily="18" charset="0"/>
                            </a:rPr>
                            <m:t>𝜋</m:t>
                          </m:r>
                        </m:den>
                      </m:f>
                      <m:r>
                        <a:rPr lang="es-ES" sz="2000" b="0" i="1" smtClean="0">
                          <a:solidFill>
                            <a:srgbClr val="000000"/>
                          </a:solidFill>
                          <a:latin typeface="Cambria Math" panose="02040503050406030204" pitchFamily="18" charset="0"/>
                          <a:ea typeface="Cambria Math" panose="02040503050406030204" pitchFamily="18" charset="0"/>
                        </a:rPr>
                        <m:t>=</m:t>
                      </m:r>
                      <m:sSub>
                        <m:sSubPr>
                          <m:ctrlPr>
                            <a:rPr lang="es-ES" sz="2000" b="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𝑃</m:t>
                          </m:r>
                        </m:e>
                        <m:sub>
                          <m:r>
                            <a:rPr lang="es-ES" sz="2000" b="0" i="1" smtClean="0">
                              <a:solidFill>
                                <a:srgbClr val="000000"/>
                              </a:solidFill>
                              <a:latin typeface="Cambria Math" panose="02040503050406030204" pitchFamily="18" charset="0"/>
                              <a:ea typeface="Cambria Math" panose="02040503050406030204" pitchFamily="18" charset="0"/>
                            </a:rPr>
                            <m:t>𝑡</m:t>
                          </m:r>
                        </m:sub>
                      </m:sSub>
                      <m:sSub>
                        <m:sSubPr>
                          <m:ctrlPr>
                            <a:rPr lang="es-ES" sz="2000" b="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𝐺</m:t>
                          </m:r>
                        </m:e>
                        <m:sub>
                          <m:r>
                            <a:rPr lang="es-ES" sz="2000" b="0" i="1" smtClean="0">
                              <a:solidFill>
                                <a:srgbClr val="000000"/>
                              </a:solidFill>
                              <a:latin typeface="Cambria Math" panose="02040503050406030204" pitchFamily="18" charset="0"/>
                              <a:ea typeface="Cambria Math" panose="02040503050406030204" pitchFamily="18" charset="0"/>
                            </a:rPr>
                            <m:t>𝑡</m:t>
                          </m:r>
                        </m:sub>
                      </m:sSub>
                      <m:sSub>
                        <m:sSubPr>
                          <m:ctrlPr>
                            <a:rPr lang="es-ES" sz="2000" b="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𝐺</m:t>
                          </m:r>
                        </m:e>
                        <m:sub>
                          <m:r>
                            <a:rPr lang="es-ES" sz="2000" b="0" i="1" smtClean="0">
                              <a:solidFill>
                                <a:srgbClr val="000000"/>
                              </a:solidFill>
                              <a:latin typeface="Cambria Math" panose="02040503050406030204" pitchFamily="18" charset="0"/>
                              <a:ea typeface="Cambria Math" panose="02040503050406030204" pitchFamily="18" charset="0"/>
                            </a:rPr>
                            <m:t>𝑟</m:t>
                          </m:r>
                        </m:sub>
                      </m:sSub>
                      <m:sSup>
                        <m:sSupPr>
                          <m:ctrlPr>
                            <a:rPr lang="es-ES" sz="2000" b="0" i="1" smtClean="0">
                              <a:solidFill>
                                <a:srgbClr val="000000"/>
                              </a:solidFill>
                              <a:latin typeface="Cambria Math" panose="02040503050406030204" pitchFamily="18" charset="0"/>
                              <a:ea typeface="Cambria Math" panose="02040503050406030204" pitchFamily="18" charset="0"/>
                            </a:rPr>
                          </m:ctrlPr>
                        </m:sSupPr>
                        <m:e>
                          <m:d>
                            <m:dPr>
                              <m:ctrlPr>
                                <a:rPr lang="es-ES" sz="2000" b="0" i="1" smtClean="0">
                                  <a:solidFill>
                                    <a:srgbClr val="000000"/>
                                  </a:solidFill>
                                  <a:latin typeface="Cambria Math" panose="02040503050406030204" pitchFamily="18" charset="0"/>
                                  <a:ea typeface="Cambria Math" panose="02040503050406030204" pitchFamily="18" charset="0"/>
                                </a:rPr>
                              </m:ctrlPr>
                            </m:dPr>
                            <m:e>
                              <m:f>
                                <m:fPr>
                                  <m:ctrlPr>
                                    <a:rPr lang="es-ES" sz="2000" b="0" i="1" smtClean="0">
                                      <a:solidFill>
                                        <a:srgbClr val="000000"/>
                                      </a:solidFill>
                                      <a:latin typeface="Cambria Math" panose="02040503050406030204" pitchFamily="18" charset="0"/>
                                      <a:ea typeface="Cambria Math" panose="02040503050406030204" pitchFamily="18" charset="0"/>
                                    </a:rPr>
                                  </m:ctrlPr>
                                </m:fPr>
                                <m:num>
                                  <m:r>
                                    <a:rPr lang="es-ES" sz="2000" b="0" i="1" smtClean="0">
                                      <a:solidFill>
                                        <a:srgbClr val="000000"/>
                                      </a:solidFill>
                                      <a:latin typeface="Cambria Math" panose="02040503050406030204" pitchFamily="18" charset="0"/>
                                      <a:ea typeface="Cambria Math" panose="02040503050406030204" pitchFamily="18" charset="0"/>
                                    </a:rPr>
                                    <m:t>𝜆</m:t>
                                  </m:r>
                                </m:num>
                                <m:den>
                                  <m:r>
                                    <a:rPr lang="es-ES" sz="2000" b="0" i="1" smtClean="0">
                                      <a:solidFill>
                                        <a:srgbClr val="000000"/>
                                      </a:solidFill>
                                      <a:latin typeface="Cambria Math" panose="02040503050406030204" pitchFamily="18" charset="0"/>
                                      <a:ea typeface="Cambria Math" panose="02040503050406030204" pitchFamily="18" charset="0"/>
                                    </a:rPr>
                                    <m:t>4</m:t>
                                  </m:r>
                                  <m:r>
                                    <a:rPr lang="es-ES" sz="2000" b="0" i="1" smtClean="0">
                                      <a:solidFill>
                                        <a:srgbClr val="000000"/>
                                      </a:solidFill>
                                      <a:latin typeface="Cambria Math" panose="02040503050406030204" pitchFamily="18" charset="0"/>
                                      <a:ea typeface="Cambria Math" panose="02040503050406030204" pitchFamily="18" charset="0"/>
                                    </a:rPr>
                                    <m:t>𝜋</m:t>
                                  </m:r>
                                  <m:r>
                                    <a:rPr lang="es-ES" sz="2000" b="0" i="1" smtClean="0">
                                      <a:solidFill>
                                        <a:srgbClr val="000000"/>
                                      </a:solidFill>
                                      <a:latin typeface="Cambria Math" panose="02040503050406030204" pitchFamily="18" charset="0"/>
                                      <a:ea typeface="Cambria Math" panose="02040503050406030204" pitchFamily="18" charset="0"/>
                                    </a:rPr>
                                    <m:t>𝑑</m:t>
                                  </m:r>
                                </m:den>
                              </m:f>
                            </m:e>
                          </m:d>
                        </m:e>
                        <m:sup>
                          <m:r>
                            <a:rPr lang="es-ES" sz="2000" b="0" i="1" smtClean="0">
                              <a:solidFill>
                                <a:srgbClr val="000000"/>
                              </a:solidFill>
                              <a:latin typeface="Cambria Math" panose="02040503050406030204" pitchFamily="18" charset="0"/>
                              <a:ea typeface="Cambria Math" panose="02040503050406030204" pitchFamily="18" charset="0"/>
                            </a:rPr>
                            <m:t>2</m:t>
                          </m:r>
                        </m:sup>
                      </m:sSup>
                    </m:oMath>
                  </m:oMathPara>
                </a14:m>
                <a:br>
                  <a:rPr lang="es-ES" sz="2000" i="1" dirty="0">
                    <a:solidFill>
                      <a:srgbClr val="000000"/>
                    </a:solidFill>
                    <a:latin typeface="Arial" pitchFamily="18"/>
                    <a:ea typeface="WenQuanYi Zen Hei" pitchFamily="2"/>
                    <a:cs typeface="WenQuanYi Zen Hei" pitchFamily="2"/>
                  </a:rPr>
                </a:br>
                <a:endParaRPr lang="es-ES" sz="20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i="1" dirty="0">
                  <a:solidFill>
                    <a:srgbClr val="000000"/>
                  </a:solidFill>
                  <a:latin typeface="Arial" pitchFamily="18"/>
                  <a:ea typeface="WenQuanYi Zen Hei" pitchFamily="2"/>
                  <a:cs typeface="WenQuanYi Zen Hei" pitchFamily="2"/>
                </a:endParaRPr>
              </a:p>
              <a:p>
                <a:pPr marL="742950" lvl="1" indent="-285750">
                  <a:lnSpc>
                    <a:spcPct val="115000"/>
                  </a:lnSpc>
                  <a:spcBef>
                    <a:spcPts val="598"/>
                  </a:spcBef>
                  <a:buClr>
                    <a:srgbClr val="000000"/>
                  </a:buClr>
                  <a:buSzPct val="10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dirty="0">
                    <a:solidFill>
                      <a:srgbClr val="000000"/>
                    </a:solidFill>
                    <a:latin typeface="Arial" pitchFamily="18"/>
                    <a:ea typeface="WenQuanYi Zen Hei" pitchFamily="2"/>
                    <a:cs typeface="WenQuanYi Zen Hei" pitchFamily="2"/>
                  </a:rPr>
                  <a:t>Se define la </a:t>
                </a:r>
                <a:r>
                  <a:rPr lang="es-ES" sz="2000" b="1" u="sng" dirty="0">
                    <a:solidFill>
                      <a:srgbClr val="000000"/>
                    </a:solidFill>
                    <a:latin typeface="Arial" pitchFamily="18"/>
                    <a:ea typeface="WenQuanYi Zen Hei" pitchFamily="2"/>
                    <a:cs typeface="WenQuanYi Zen Hei" pitchFamily="2"/>
                  </a:rPr>
                  <a:t>pérdida de propagación en espacio libre </a:t>
                </a:r>
                <a:r>
                  <a:rPr lang="es-ES" sz="2000" b="1" u="sng" dirty="0" err="1">
                    <a:solidFill>
                      <a:srgbClr val="000000"/>
                    </a:solidFill>
                    <a:latin typeface="Arial" pitchFamily="18"/>
                    <a:ea typeface="WenQuanYi Zen Hei" pitchFamily="2"/>
                    <a:cs typeface="WenQuanYi Zen Hei" pitchFamily="2"/>
                  </a:rPr>
                  <a:t>Lf</a:t>
                </a:r>
                <a:r>
                  <a:rPr lang="es-ES" sz="2000" b="1" u="sng" dirty="0">
                    <a:solidFill>
                      <a:srgbClr val="000000"/>
                    </a:solidFill>
                    <a:latin typeface="Arial" pitchFamily="18"/>
                    <a:ea typeface="WenQuanYi Zen Hei" pitchFamily="2"/>
                    <a:cs typeface="WenQuanYi Zen Hei" pitchFamily="2"/>
                  </a:rPr>
                  <a:t> </a:t>
                </a:r>
                <a:r>
                  <a:rPr lang="es-ES" sz="2000" dirty="0">
                    <a:solidFill>
                      <a:srgbClr val="000000"/>
                    </a:solidFill>
                    <a:latin typeface="Arial" pitchFamily="18"/>
                    <a:ea typeface="WenQuanYi Zen Hei" pitchFamily="2"/>
                    <a:cs typeface="WenQuanYi Zen Hei" pitchFamily="2"/>
                  </a:rPr>
                  <a:t>como la proporción entre la potencia transmitida y la recibida:</a:t>
                </a:r>
              </a:p>
              <a:p>
                <a:pPr lvl="1">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f>
                        <m:fPr>
                          <m:ctrlPr>
                            <a:rPr lang="es-ES" sz="2000" i="1" smtClean="0">
                              <a:solidFill>
                                <a:srgbClr val="000000"/>
                              </a:solidFill>
                              <a:latin typeface="Cambria Math" panose="02040503050406030204" pitchFamily="18" charset="0"/>
                            </a:rPr>
                          </m:ctrlPr>
                        </m:fPr>
                        <m:num>
                          <m:sSub>
                            <m:sSubPr>
                              <m:ctrlPr>
                                <a:rPr lang="es-ES" sz="2000" i="1" smtClean="0">
                                  <a:solidFill>
                                    <a:srgbClr val="000000"/>
                                  </a:solidFill>
                                  <a:latin typeface="Cambria Math" panose="02040503050406030204" pitchFamily="18" charset="0"/>
                                </a:rPr>
                              </m:ctrlPr>
                            </m:sSubPr>
                            <m:e>
                              <m:r>
                                <a:rPr lang="es-ES" sz="2000" b="0" i="1" smtClean="0">
                                  <a:solidFill>
                                    <a:srgbClr val="000000"/>
                                  </a:solidFill>
                                  <a:latin typeface="Cambria Math" panose="02040503050406030204" pitchFamily="18" charset="0"/>
                                </a:rPr>
                                <m:t>𝑃</m:t>
                              </m:r>
                            </m:e>
                            <m:sub>
                              <m:r>
                                <a:rPr lang="es-ES" sz="2000" b="0" i="1" smtClean="0">
                                  <a:solidFill>
                                    <a:srgbClr val="000000"/>
                                  </a:solidFill>
                                  <a:latin typeface="Cambria Math" panose="02040503050406030204" pitchFamily="18" charset="0"/>
                                </a:rPr>
                                <m:t>𝑡</m:t>
                              </m:r>
                            </m:sub>
                          </m:sSub>
                        </m:num>
                        <m:den>
                          <m:sSub>
                            <m:sSubPr>
                              <m:ctrlPr>
                                <a:rPr lang="es-ES" sz="2000" i="1" smtClean="0">
                                  <a:solidFill>
                                    <a:srgbClr val="000000"/>
                                  </a:solidFill>
                                  <a:latin typeface="Cambria Math" panose="02040503050406030204" pitchFamily="18" charset="0"/>
                                </a:rPr>
                              </m:ctrlPr>
                            </m:sSubPr>
                            <m:e>
                              <m:r>
                                <a:rPr lang="es-ES" sz="2000" b="0" i="1" smtClean="0">
                                  <a:solidFill>
                                    <a:srgbClr val="000000"/>
                                  </a:solidFill>
                                  <a:latin typeface="Cambria Math" panose="02040503050406030204" pitchFamily="18" charset="0"/>
                                </a:rPr>
                                <m:t>𝑃</m:t>
                              </m:r>
                            </m:e>
                            <m:sub>
                              <m:r>
                                <a:rPr lang="es-ES" sz="2000" b="0" i="1" smtClean="0">
                                  <a:solidFill>
                                    <a:srgbClr val="000000"/>
                                  </a:solidFill>
                                  <a:latin typeface="Cambria Math" panose="02040503050406030204" pitchFamily="18" charset="0"/>
                                </a:rPr>
                                <m:t>𝑟</m:t>
                              </m:r>
                            </m:sub>
                          </m:sSub>
                        </m:den>
                      </m:f>
                      <m:r>
                        <a:rPr lang="es-ES" sz="2000" b="0" i="1" smtClean="0">
                          <a:solidFill>
                            <a:srgbClr val="000000"/>
                          </a:solidFill>
                          <a:latin typeface="Cambria Math" panose="02040503050406030204" pitchFamily="18" charset="0"/>
                        </a:rPr>
                        <m:t>=</m:t>
                      </m:r>
                      <m:sSub>
                        <m:sSubPr>
                          <m:ctrlPr>
                            <a:rPr lang="es-ES" sz="2000" b="0" i="1" smtClean="0">
                              <a:solidFill>
                                <a:srgbClr val="000000"/>
                              </a:solidFill>
                              <a:latin typeface="Cambria Math" panose="02040503050406030204" pitchFamily="18" charset="0"/>
                            </a:rPr>
                          </m:ctrlPr>
                        </m:sSubPr>
                        <m:e>
                          <m:r>
                            <a:rPr lang="es-ES" sz="2000" b="0" i="1" smtClean="0">
                              <a:solidFill>
                                <a:srgbClr val="000000"/>
                              </a:solidFill>
                              <a:latin typeface="Cambria Math" panose="02040503050406030204" pitchFamily="18" charset="0"/>
                            </a:rPr>
                            <m:t>𝐿</m:t>
                          </m:r>
                        </m:e>
                        <m:sub>
                          <m:r>
                            <a:rPr lang="es-ES" sz="2000" b="0" i="1" smtClean="0">
                              <a:solidFill>
                                <a:srgbClr val="000000"/>
                              </a:solidFill>
                              <a:latin typeface="Cambria Math" panose="02040503050406030204" pitchFamily="18" charset="0"/>
                            </a:rPr>
                            <m:t>𝑓</m:t>
                          </m:r>
                        </m:sub>
                      </m:sSub>
                      <m:r>
                        <a:rPr lang="es-ES" sz="2000" b="0" i="1" smtClean="0">
                          <a:solidFill>
                            <a:srgbClr val="000000"/>
                          </a:solidFill>
                          <a:latin typeface="Cambria Math" panose="02040503050406030204" pitchFamily="18" charset="0"/>
                        </a:rPr>
                        <m:t>=</m:t>
                      </m:r>
                      <m:sSup>
                        <m:sSupPr>
                          <m:ctrlPr>
                            <a:rPr lang="es-ES" sz="2000" i="1">
                              <a:solidFill>
                                <a:srgbClr val="000000"/>
                              </a:solidFill>
                              <a:latin typeface="Cambria Math" panose="02040503050406030204" pitchFamily="18" charset="0"/>
                              <a:ea typeface="Cambria Math" panose="02040503050406030204" pitchFamily="18" charset="0"/>
                            </a:rPr>
                          </m:ctrlPr>
                        </m:sSupPr>
                        <m:e>
                          <m:f>
                            <m:fPr>
                              <m:ctrlPr>
                                <a:rPr lang="es-ES" sz="2000" i="1" smtClean="0">
                                  <a:solidFill>
                                    <a:srgbClr val="000000"/>
                                  </a:solidFill>
                                  <a:latin typeface="Cambria Math" panose="02040503050406030204" pitchFamily="18" charset="0"/>
                                  <a:ea typeface="Cambria Math" panose="02040503050406030204" pitchFamily="18" charset="0"/>
                                </a:rPr>
                              </m:ctrlPr>
                            </m:fPr>
                            <m:num>
                              <m:sSub>
                                <m:sSubPr>
                                  <m:ctrlPr>
                                    <a:rPr lang="es-ES" sz="200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𝐿</m:t>
                                  </m:r>
                                </m:e>
                                <m:sub>
                                  <m:r>
                                    <a:rPr lang="es-ES" sz="2000" b="0" i="1" smtClean="0">
                                      <a:solidFill>
                                        <a:srgbClr val="000000"/>
                                      </a:solidFill>
                                      <a:latin typeface="Cambria Math" panose="02040503050406030204" pitchFamily="18" charset="0"/>
                                      <a:ea typeface="Cambria Math" panose="02040503050406030204" pitchFamily="18" charset="0"/>
                                    </a:rPr>
                                    <m:t>𝑏𝑓</m:t>
                                  </m:r>
                                </m:sub>
                              </m:sSub>
                            </m:num>
                            <m:den>
                              <m:sSub>
                                <m:sSubPr>
                                  <m:ctrlPr>
                                    <a:rPr lang="es-ES" sz="200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𝐺</m:t>
                                  </m:r>
                                </m:e>
                                <m:sub>
                                  <m:r>
                                    <a:rPr lang="es-ES" sz="2000" b="0" i="1" smtClean="0">
                                      <a:solidFill>
                                        <a:srgbClr val="000000"/>
                                      </a:solidFill>
                                      <a:latin typeface="Cambria Math" panose="02040503050406030204" pitchFamily="18" charset="0"/>
                                      <a:ea typeface="Cambria Math" panose="02040503050406030204" pitchFamily="18" charset="0"/>
                                    </a:rPr>
                                    <m:t>𝑡</m:t>
                                  </m:r>
                                </m:sub>
                              </m:sSub>
                              <m:sSub>
                                <m:sSubPr>
                                  <m:ctrlPr>
                                    <a:rPr lang="es-ES" sz="200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𝐺</m:t>
                                  </m:r>
                                </m:e>
                                <m:sub>
                                  <m:r>
                                    <a:rPr lang="es-ES" sz="2000" b="0" i="1" smtClean="0">
                                      <a:solidFill>
                                        <a:srgbClr val="000000"/>
                                      </a:solidFill>
                                      <a:latin typeface="Cambria Math" panose="02040503050406030204" pitchFamily="18" charset="0"/>
                                      <a:ea typeface="Cambria Math" panose="02040503050406030204" pitchFamily="18" charset="0"/>
                                    </a:rPr>
                                    <m:t>𝑟</m:t>
                                  </m:r>
                                </m:sub>
                              </m:sSub>
                            </m:den>
                          </m:f>
                        </m:e>
                        <m:sup>
                          <m:r>
                            <a:rPr lang="es-ES" sz="2000" b="0" i="1" smtClean="0">
                              <a:solidFill>
                                <a:srgbClr val="000000"/>
                              </a:solidFill>
                              <a:latin typeface="Cambria Math" panose="02040503050406030204" pitchFamily="18" charset="0"/>
                              <a:ea typeface="Cambria Math" panose="02040503050406030204" pitchFamily="18" charset="0"/>
                            </a:rPr>
                            <m:t> </m:t>
                          </m:r>
                        </m:sup>
                      </m:sSup>
                      <m:r>
                        <a:rPr lang="es-ES" sz="2000" b="0" i="1" smtClean="0">
                          <a:solidFill>
                            <a:srgbClr val="000000"/>
                          </a:solidFill>
                          <a:latin typeface="Cambria Math" panose="02040503050406030204" pitchFamily="18" charset="0"/>
                          <a:ea typeface="Cambria Math" panose="02040503050406030204" pitchFamily="18" charset="0"/>
                        </a:rPr>
                        <m:t>      </m:t>
                      </m:r>
                      <m:sSub>
                        <m:sSubPr>
                          <m:ctrlPr>
                            <a:rPr lang="es-ES" sz="2000" b="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𝐿</m:t>
                          </m:r>
                        </m:e>
                        <m:sub>
                          <m:r>
                            <a:rPr lang="es-ES" sz="2000" b="0" i="1" smtClean="0">
                              <a:solidFill>
                                <a:srgbClr val="000000"/>
                              </a:solidFill>
                              <a:latin typeface="Cambria Math" panose="02040503050406030204" pitchFamily="18" charset="0"/>
                              <a:ea typeface="Cambria Math" panose="02040503050406030204" pitchFamily="18" charset="0"/>
                            </a:rPr>
                            <m:t>𝑓</m:t>
                          </m:r>
                        </m:sub>
                      </m:sSub>
                      <m:d>
                        <m:dPr>
                          <m:ctrlPr>
                            <a:rPr lang="es-ES" sz="2000" b="0" i="1" smtClean="0">
                              <a:solidFill>
                                <a:srgbClr val="000000"/>
                              </a:solidFill>
                              <a:latin typeface="Cambria Math" panose="02040503050406030204" pitchFamily="18" charset="0"/>
                              <a:ea typeface="Cambria Math" panose="02040503050406030204" pitchFamily="18" charset="0"/>
                            </a:rPr>
                          </m:ctrlPr>
                        </m:dPr>
                        <m:e>
                          <m:r>
                            <a:rPr lang="es-ES" sz="2000" b="0" i="1" smtClean="0">
                              <a:solidFill>
                                <a:srgbClr val="000000"/>
                              </a:solidFill>
                              <a:latin typeface="Cambria Math" panose="02040503050406030204" pitchFamily="18" charset="0"/>
                              <a:ea typeface="Cambria Math" panose="02040503050406030204" pitchFamily="18" charset="0"/>
                            </a:rPr>
                            <m:t>𝑑𝐵</m:t>
                          </m:r>
                        </m:e>
                      </m:d>
                      <m:r>
                        <a:rPr lang="es-ES" sz="2000" b="0" i="1" smtClean="0">
                          <a:solidFill>
                            <a:srgbClr val="000000"/>
                          </a:solidFill>
                          <a:latin typeface="Cambria Math" panose="02040503050406030204" pitchFamily="18" charset="0"/>
                          <a:ea typeface="Cambria Math" panose="02040503050406030204" pitchFamily="18" charset="0"/>
                        </a:rPr>
                        <m:t>=</m:t>
                      </m:r>
                      <m:sSub>
                        <m:sSubPr>
                          <m:ctrlPr>
                            <a:rPr lang="es-ES" sz="2000" b="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𝐿</m:t>
                          </m:r>
                        </m:e>
                        <m:sub>
                          <m:r>
                            <a:rPr lang="es-ES" sz="2000" b="0" i="1" smtClean="0">
                              <a:solidFill>
                                <a:srgbClr val="000000"/>
                              </a:solidFill>
                              <a:latin typeface="Cambria Math" panose="02040503050406030204" pitchFamily="18" charset="0"/>
                              <a:ea typeface="Cambria Math" panose="02040503050406030204" pitchFamily="18" charset="0"/>
                            </a:rPr>
                            <m:t>𝑏𝑓</m:t>
                          </m:r>
                        </m:sub>
                      </m:sSub>
                      <m:r>
                        <a:rPr lang="es-ES" sz="2000" b="0" i="1" smtClean="0">
                          <a:solidFill>
                            <a:srgbClr val="000000"/>
                          </a:solidFill>
                          <a:latin typeface="Cambria Math" panose="02040503050406030204" pitchFamily="18" charset="0"/>
                          <a:ea typeface="Cambria Math" panose="02040503050406030204" pitchFamily="18" charset="0"/>
                        </a:rPr>
                        <m:t>−</m:t>
                      </m:r>
                      <m:sSub>
                        <m:sSubPr>
                          <m:ctrlPr>
                            <a:rPr lang="es-ES" sz="2000" b="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𝐺</m:t>
                          </m:r>
                        </m:e>
                        <m:sub>
                          <m:r>
                            <a:rPr lang="es-ES" sz="2000" b="0" i="1" smtClean="0">
                              <a:solidFill>
                                <a:srgbClr val="000000"/>
                              </a:solidFill>
                              <a:latin typeface="Cambria Math" panose="02040503050406030204" pitchFamily="18" charset="0"/>
                              <a:ea typeface="Cambria Math" panose="02040503050406030204" pitchFamily="18" charset="0"/>
                            </a:rPr>
                            <m:t>𝑡</m:t>
                          </m:r>
                        </m:sub>
                      </m:sSub>
                      <m:r>
                        <a:rPr lang="es-ES" sz="2000" b="0" i="1" smtClean="0">
                          <a:solidFill>
                            <a:srgbClr val="000000"/>
                          </a:solidFill>
                          <a:latin typeface="Cambria Math" panose="02040503050406030204" pitchFamily="18" charset="0"/>
                          <a:ea typeface="Cambria Math" panose="02040503050406030204" pitchFamily="18" charset="0"/>
                        </a:rPr>
                        <m:t>−</m:t>
                      </m:r>
                      <m:sSub>
                        <m:sSubPr>
                          <m:ctrlPr>
                            <a:rPr lang="es-ES" sz="2000" b="0" i="1" smtClean="0">
                              <a:solidFill>
                                <a:srgbClr val="000000"/>
                              </a:solidFill>
                              <a:latin typeface="Cambria Math" panose="02040503050406030204" pitchFamily="18" charset="0"/>
                              <a:ea typeface="Cambria Math" panose="02040503050406030204" pitchFamily="18" charset="0"/>
                            </a:rPr>
                          </m:ctrlPr>
                        </m:sSubPr>
                        <m:e>
                          <m:r>
                            <a:rPr lang="es-ES" sz="2000" b="0" i="1" smtClean="0">
                              <a:solidFill>
                                <a:srgbClr val="000000"/>
                              </a:solidFill>
                              <a:latin typeface="Cambria Math" panose="02040503050406030204" pitchFamily="18" charset="0"/>
                              <a:ea typeface="Cambria Math" panose="02040503050406030204" pitchFamily="18" charset="0"/>
                            </a:rPr>
                            <m:t>𝐺</m:t>
                          </m:r>
                        </m:e>
                        <m:sub>
                          <m:r>
                            <a:rPr lang="es-ES" sz="2000" b="0" i="1" smtClean="0">
                              <a:solidFill>
                                <a:srgbClr val="000000"/>
                              </a:solidFill>
                              <a:latin typeface="Cambria Math" panose="02040503050406030204" pitchFamily="18" charset="0"/>
                              <a:ea typeface="Cambria Math" panose="02040503050406030204" pitchFamily="18" charset="0"/>
                            </a:rPr>
                            <m:t>𝑟</m:t>
                          </m:r>
                        </m:sub>
                      </m:sSub>
                    </m:oMath>
                  </m:oMathPara>
                </a14:m>
                <a:endParaRPr lang="es-ES" sz="2000" dirty="0">
                  <a:solidFill>
                    <a:srgbClr val="000000"/>
                  </a:solidFill>
                  <a:latin typeface="Arial" pitchFamily="18"/>
                  <a:ea typeface="WenQuanYi Zen Hei" pitchFamily="2"/>
                  <a:cs typeface="WenQuanYi Zen Hei" pitchFamily="2"/>
                </a:endParaRPr>
              </a:p>
            </p:txBody>
          </p:sp>
        </mc:Choice>
        <mc:Fallback xmlns="">
          <p:sp>
            <p:nvSpPr>
              <p:cNvPr id="28" name="Forma libre 27">
                <a:extLst>
                  <a:ext uri="{FF2B5EF4-FFF2-40B4-BE49-F238E27FC236}">
                    <a16:creationId xmlns:a16="http://schemas.microsoft.com/office/drawing/2014/main" id="{28324C33-7B92-AB41-B1C8-FBC06D7CD6C4}"/>
                  </a:ext>
                </a:extLst>
              </p:cNvPr>
              <p:cNvSpPr>
                <a:spLocks noRot="1" noChangeAspect="1" noMove="1" noResize="1" noEditPoints="1" noAdjustHandles="1" noChangeArrowheads="1" noChangeShapeType="1" noTextEdit="1"/>
              </p:cNvSpPr>
              <p:nvPr/>
            </p:nvSpPr>
            <p:spPr>
              <a:xfrm>
                <a:off x="499320" y="1670399"/>
                <a:ext cx="8928000" cy="508719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426" t="-250"/>
                </a:stretch>
              </a:blipFill>
              <a:ln>
                <a:noFill/>
                <a:prstDash val="solid"/>
              </a:ln>
            </p:spPr>
            <p:txBody>
              <a:bodyPr/>
              <a:lstStyle/>
              <a:p>
                <a:r>
                  <a:rPr lang="es-ES_tradnl">
                    <a:noFill/>
                  </a:rPr>
                  <a:t> </a:t>
                </a:r>
              </a:p>
            </p:txBody>
          </p:sp>
        </mc:Fallback>
      </mc:AlternateContent>
    </p:spTree>
    <p:extLst>
      <p:ext uri="{BB962C8B-B14F-4D97-AF65-F5344CB8AC3E}">
        <p14:creationId xmlns:p14="http://schemas.microsoft.com/office/powerpoint/2010/main" val="343736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número de diapositiva 3">
            <a:extLst>
              <a:ext uri="{FF2B5EF4-FFF2-40B4-BE49-F238E27FC236}">
                <a16:creationId xmlns:a16="http://schemas.microsoft.com/office/drawing/2014/main" id="{E865085E-C3B0-0B4C-9A51-F3EFFF63E420}"/>
              </a:ext>
            </a:extLst>
          </p:cNvPr>
          <p:cNvSpPr>
            <a:spLocks noGrp="1"/>
          </p:cNvSpPr>
          <p:nvPr>
            <p:ph type="sldNum" sz="quarter" idx="12"/>
          </p:nvPr>
        </p:nvSpPr>
        <p:spPr/>
        <p:txBody>
          <a:bodyPr/>
          <a:lstStyle/>
          <a:p>
            <a:pPr lvl="0"/>
            <a:fld id="{599EDB10-941B-8545-95F5-C895086219DA}" type="slidenum">
              <a:t>65</a:t>
            </a:fld>
            <a:endParaRPr lang="es-ES"/>
          </a:p>
        </p:txBody>
      </p:sp>
      <p:sp>
        <p:nvSpPr>
          <p:cNvPr id="2" name="Conector recto 1">
            <a:extLst>
              <a:ext uri="{FF2B5EF4-FFF2-40B4-BE49-F238E27FC236}">
                <a16:creationId xmlns:a16="http://schemas.microsoft.com/office/drawing/2014/main" id="{15B77AFC-3721-0941-82F3-54C34EF789A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1239A0E4-CC9B-054E-AD94-458CDF388849}"/>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833A519B-61C0-A343-A198-9C2ADC01685B}"/>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2C734FA-61CA-0C4C-AF63-E38400A3137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EEAB8247-8E51-214A-9EFA-B82E1EFEAC22}"/>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Parabólicas</a:t>
            </a:r>
          </a:p>
        </p:txBody>
      </p:sp>
      <p:sp>
        <p:nvSpPr>
          <p:cNvPr id="7" name="Forma libre 6">
            <a:extLst>
              <a:ext uri="{FF2B5EF4-FFF2-40B4-BE49-F238E27FC236}">
                <a16:creationId xmlns:a16="http://schemas.microsoft.com/office/drawing/2014/main" id="{5D8DB4DA-7FAC-3D4D-BDA7-742037781589}"/>
              </a:ext>
            </a:extLst>
          </p:cNvPr>
          <p:cNvSpPr/>
          <p:nvPr/>
        </p:nvSpPr>
        <p:spPr>
          <a:xfrm>
            <a:off x="5075280" y="2457360"/>
            <a:ext cx="3744720" cy="3668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E33078FA-02E1-2A42-84F5-6F5C378A3E5E}"/>
              </a:ext>
            </a:extLst>
          </p:cNvPr>
          <p:cNvSpPr/>
          <p:nvPr/>
        </p:nvSpPr>
        <p:spPr>
          <a:xfrm>
            <a:off x="755639" y="1584360"/>
            <a:ext cx="5141880" cy="39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5000" rIns="90000" bIns="45000" anchor="t" anchorCtr="0" compatLnSpc="1">
            <a:no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Parabólicas</a:t>
            </a:r>
          </a:p>
        </p:txBody>
      </p:sp>
      <mc:AlternateContent xmlns:mc="http://schemas.openxmlformats.org/markup-compatibility/2006" xmlns:a14="http://schemas.microsoft.com/office/drawing/2010/main">
        <mc:Choice Requires="a14">
          <p:sp>
            <p:nvSpPr>
              <p:cNvPr id="13" name="Forma libre 12">
                <a:extLst>
                  <a:ext uri="{FF2B5EF4-FFF2-40B4-BE49-F238E27FC236}">
                    <a16:creationId xmlns:a16="http://schemas.microsoft.com/office/drawing/2014/main" id="{1ABEF5B4-0567-4349-BEEE-D341E3A04A1D}"/>
                  </a:ext>
                </a:extLst>
              </p:cNvPr>
              <p:cNvSpPr/>
              <p:nvPr/>
            </p:nvSpPr>
            <p:spPr>
              <a:xfrm>
                <a:off x="776159" y="2009880"/>
                <a:ext cx="8583840" cy="4794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noAutofit/>
              </a:bodyPr>
              <a:lstStyle/>
              <a:p>
                <a:pPr marL="0" marR="0" lvl="0" indent="0" algn="l" rtl="0" hangingPunct="1">
                  <a:lnSpc>
                    <a:spcPct val="100000"/>
                  </a:lnSpc>
                  <a:spcBef>
                    <a:spcPts val="573"/>
                  </a:spcBef>
                  <a:spcAft>
                    <a:spcPts val="573"/>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DejaVu Sans" pitchFamily="2"/>
                    <a:cs typeface="DejaVu Sans" pitchFamily="2"/>
                  </a:rPr>
                  <a:t> Ganancia:</a:t>
                </a:r>
              </a:p>
              <a:p>
                <a:pPr marL="0" marR="0" lvl="0" indent="0" algn="l" rtl="0" hangingPunct="1">
                  <a:lnSpc>
                    <a:spcPct val="100000"/>
                  </a:lnSpc>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 sz="2000" b="0" i="1" u="none" strike="noStrike" baseline="0" smtClean="0">
                              <a:ln>
                                <a:noFill/>
                              </a:ln>
                              <a:solidFill>
                                <a:srgbClr val="000000"/>
                              </a:solidFill>
                              <a:latin typeface="Cambria Math" panose="02040503050406030204" pitchFamily="18" charset="0"/>
                            </a:rPr>
                          </m:ctrlPr>
                        </m:sSubPr>
                        <m:e>
                          <m:r>
                            <a:rPr lang="es-ES" sz="2000" b="0" i="1" u="none" strike="noStrike" baseline="0" smtClean="0">
                              <a:ln>
                                <a:noFill/>
                              </a:ln>
                              <a:solidFill>
                                <a:srgbClr val="000000"/>
                              </a:solidFill>
                              <a:latin typeface="Cambria Math" panose="02040503050406030204" pitchFamily="18" charset="0"/>
                            </a:rPr>
                            <m:t>𝐺</m:t>
                          </m:r>
                        </m:e>
                        <m:sub>
                          <m:r>
                            <a:rPr lang="es-ES" sz="2000" b="0" i="1" u="none" strike="noStrike" baseline="0" smtClean="0">
                              <a:ln>
                                <a:noFill/>
                              </a:ln>
                              <a:solidFill>
                                <a:srgbClr val="000000"/>
                              </a:solidFill>
                              <a:latin typeface="Cambria Math" panose="02040503050406030204" pitchFamily="18" charset="0"/>
                            </a:rPr>
                            <m:t>𝑖</m:t>
                          </m:r>
                        </m:sub>
                      </m:sSub>
                      <m:r>
                        <a:rPr lang="es-ES" sz="2000" b="0" i="1" u="none" strike="noStrike" baseline="0" smtClean="0">
                          <a:ln>
                            <a:noFill/>
                          </a:ln>
                          <a:solidFill>
                            <a:srgbClr val="000000"/>
                          </a:solidFill>
                          <a:latin typeface="Cambria Math" panose="02040503050406030204" pitchFamily="18" charset="0"/>
                        </a:rPr>
                        <m:t>=</m:t>
                      </m:r>
                      <m:f>
                        <m:fPr>
                          <m:ctrlPr>
                            <a:rPr lang="es-ES" sz="2000" b="0" i="1" u="none" strike="noStrike" baseline="0" smtClean="0">
                              <a:ln>
                                <a:noFill/>
                              </a:ln>
                              <a:solidFill>
                                <a:srgbClr val="000000"/>
                              </a:solidFill>
                              <a:latin typeface="Cambria Math" panose="02040503050406030204" pitchFamily="18" charset="0"/>
                            </a:rPr>
                          </m:ctrlPr>
                        </m:fPr>
                        <m:num>
                          <m:r>
                            <a:rPr lang="es-ES" sz="2000" b="0" i="1" u="none" strike="noStrike" baseline="0" smtClean="0">
                              <a:ln>
                                <a:noFill/>
                              </a:ln>
                              <a:solidFill>
                                <a:srgbClr val="000000"/>
                              </a:solidFill>
                              <a:latin typeface="Cambria Math" panose="02040503050406030204" pitchFamily="18" charset="0"/>
                            </a:rPr>
                            <m:t>𝑘</m:t>
                          </m:r>
                          <m:sSup>
                            <m:sSupPr>
                              <m:ctrlPr>
                                <a:rPr lang="es-ES" sz="2000" b="0" i="1" u="none" strike="noStrike" baseline="0" smtClean="0">
                                  <a:ln>
                                    <a:noFill/>
                                  </a:ln>
                                  <a:solidFill>
                                    <a:srgbClr val="000000"/>
                                  </a:solidFill>
                                  <a:latin typeface="Cambria Math" panose="02040503050406030204" pitchFamily="18" charset="0"/>
                                </a:rPr>
                              </m:ctrlPr>
                            </m:sSupPr>
                            <m:e>
                              <m:r>
                                <a:rPr lang="es-ES" sz="2000" b="0" i="1" u="none" strike="noStrike" baseline="0" smtClean="0">
                                  <a:ln>
                                    <a:noFill/>
                                  </a:ln>
                                  <a:solidFill>
                                    <a:srgbClr val="000000"/>
                                  </a:solidFill>
                                  <a:latin typeface="Cambria Math" panose="02040503050406030204" pitchFamily="18" charset="0"/>
                                  <a:ea typeface="Cambria Math" panose="02040503050406030204" pitchFamily="18" charset="0"/>
                                </a:rPr>
                                <m:t>𝜋</m:t>
                              </m:r>
                            </m:e>
                            <m:sup>
                              <m:r>
                                <a:rPr lang="es-ES" sz="2000" b="0" i="1" u="none" strike="noStrike" baseline="0" smtClean="0">
                                  <a:ln>
                                    <a:noFill/>
                                  </a:ln>
                                  <a:solidFill>
                                    <a:srgbClr val="000000"/>
                                  </a:solidFill>
                                  <a:latin typeface="Cambria Math" panose="02040503050406030204" pitchFamily="18" charset="0"/>
                                </a:rPr>
                                <m:t>2</m:t>
                              </m:r>
                            </m:sup>
                          </m:sSup>
                          <m:sSup>
                            <m:sSupPr>
                              <m:ctrlPr>
                                <a:rPr lang="es-ES" sz="2000" b="0" i="1" u="none" strike="noStrike" baseline="0" smtClean="0">
                                  <a:ln>
                                    <a:noFill/>
                                  </a:ln>
                                  <a:solidFill>
                                    <a:srgbClr val="000000"/>
                                  </a:solidFill>
                                  <a:latin typeface="Cambria Math" panose="02040503050406030204" pitchFamily="18" charset="0"/>
                                </a:rPr>
                              </m:ctrlPr>
                            </m:sSupPr>
                            <m:e>
                              <m:r>
                                <a:rPr lang="es-ES" sz="2000" b="0" i="1" u="none" strike="noStrike" baseline="0" smtClean="0">
                                  <a:ln>
                                    <a:noFill/>
                                  </a:ln>
                                  <a:solidFill>
                                    <a:srgbClr val="000000"/>
                                  </a:solidFill>
                                  <a:latin typeface="Cambria Math" panose="02040503050406030204" pitchFamily="18" charset="0"/>
                                </a:rPr>
                                <m:t>𝐷</m:t>
                              </m:r>
                            </m:e>
                            <m:sup>
                              <m:r>
                                <a:rPr lang="es-ES" sz="2000" b="0" i="1" u="none" strike="noStrike" baseline="0" smtClean="0">
                                  <a:ln>
                                    <a:noFill/>
                                  </a:ln>
                                  <a:solidFill>
                                    <a:srgbClr val="000000"/>
                                  </a:solidFill>
                                  <a:latin typeface="Cambria Math" panose="02040503050406030204" pitchFamily="18" charset="0"/>
                                </a:rPr>
                                <m:t>2</m:t>
                              </m:r>
                            </m:sup>
                          </m:sSup>
                        </m:num>
                        <m:den>
                          <m:sSup>
                            <m:sSupPr>
                              <m:ctrlPr>
                                <a:rPr lang="es-ES" sz="2000" b="0" i="1" u="none" strike="noStrike" baseline="0" smtClean="0">
                                  <a:ln>
                                    <a:noFill/>
                                  </a:ln>
                                  <a:solidFill>
                                    <a:srgbClr val="000000"/>
                                  </a:solidFill>
                                  <a:latin typeface="Cambria Math" panose="02040503050406030204" pitchFamily="18" charset="0"/>
                                </a:rPr>
                              </m:ctrlPr>
                            </m:sSupPr>
                            <m:e>
                              <m:r>
                                <a:rPr lang="es-ES" sz="2000" b="0" i="1" u="none" strike="noStrike" baseline="0" smtClean="0">
                                  <a:ln>
                                    <a:noFill/>
                                  </a:ln>
                                  <a:solidFill>
                                    <a:srgbClr val="000000"/>
                                  </a:solidFill>
                                  <a:latin typeface="Cambria Math" panose="02040503050406030204" pitchFamily="18" charset="0"/>
                                  <a:ea typeface="Cambria Math" panose="02040503050406030204" pitchFamily="18" charset="0"/>
                                </a:rPr>
                                <m:t>𝜆</m:t>
                              </m:r>
                            </m:e>
                            <m:sup>
                              <m:r>
                                <a:rPr lang="es-ES" sz="2000" b="0" i="1" u="none" strike="noStrike" baseline="0" smtClean="0">
                                  <a:ln>
                                    <a:noFill/>
                                  </a:ln>
                                  <a:solidFill>
                                    <a:srgbClr val="000000"/>
                                  </a:solidFill>
                                  <a:latin typeface="Cambria Math" panose="02040503050406030204" pitchFamily="18" charset="0"/>
                                </a:rPr>
                                <m:t>2</m:t>
                              </m:r>
                            </m:sup>
                          </m:sSup>
                        </m:den>
                      </m:f>
                      <m:r>
                        <a:rPr lang="es-ES" sz="2000" b="0" i="1" u="none" strike="noStrike" baseline="0" smtClean="0">
                          <a:ln>
                            <a:noFill/>
                          </a:ln>
                          <a:solidFill>
                            <a:srgbClr val="000000"/>
                          </a:solidFill>
                          <a:latin typeface="Cambria Math" panose="02040503050406030204" pitchFamily="18" charset="0"/>
                        </a:rPr>
                        <m:t>       </m:t>
                      </m:r>
                      <m:sSub>
                        <m:sSubPr>
                          <m:ctrlPr>
                            <a:rPr lang="es-ES" sz="2000" b="0" i="1" u="none" strike="noStrike" baseline="0" smtClean="0">
                              <a:ln>
                                <a:noFill/>
                              </a:ln>
                              <a:solidFill>
                                <a:srgbClr val="000000"/>
                              </a:solidFill>
                              <a:latin typeface="Cambria Math" panose="02040503050406030204" pitchFamily="18" charset="0"/>
                            </a:rPr>
                          </m:ctrlPr>
                        </m:sSubPr>
                        <m:e>
                          <m:r>
                            <a:rPr lang="es-ES" sz="2000" b="0" i="1" u="none" strike="noStrike" baseline="0" smtClean="0">
                              <a:ln>
                                <a:noFill/>
                              </a:ln>
                              <a:solidFill>
                                <a:srgbClr val="000000"/>
                              </a:solidFill>
                              <a:latin typeface="Cambria Math" panose="02040503050406030204" pitchFamily="18" charset="0"/>
                            </a:rPr>
                            <m:t>𝐺</m:t>
                          </m:r>
                        </m:e>
                        <m:sub>
                          <m:r>
                            <a:rPr lang="es-ES" sz="2000" b="0" i="1" u="none" strike="noStrike" baseline="0" smtClean="0">
                              <a:ln>
                                <a:noFill/>
                              </a:ln>
                              <a:solidFill>
                                <a:srgbClr val="000000"/>
                              </a:solidFill>
                              <a:latin typeface="Cambria Math" panose="02040503050406030204" pitchFamily="18" charset="0"/>
                            </a:rPr>
                            <m:t>𝑖</m:t>
                          </m:r>
                        </m:sub>
                      </m:sSub>
                      <m:d>
                        <m:dPr>
                          <m:ctrlPr>
                            <a:rPr lang="es-ES" sz="2000" b="0" i="1" u="none" strike="noStrike" baseline="0" smtClean="0">
                              <a:ln>
                                <a:noFill/>
                              </a:ln>
                              <a:solidFill>
                                <a:srgbClr val="000000"/>
                              </a:solidFill>
                              <a:latin typeface="Cambria Math" panose="02040503050406030204" pitchFamily="18" charset="0"/>
                            </a:rPr>
                          </m:ctrlPr>
                        </m:dPr>
                        <m:e>
                          <m:r>
                            <a:rPr lang="es-ES" sz="2000" b="0" i="1" u="none" strike="noStrike" baseline="0" smtClean="0">
                              <a:ln>
                                <a:noFill/>
                              </a:ln>
                              <a:solidFill>
                                <a:srgbClr val="000000"/>
                              </a:solidFill>
                              <a:latin typeface="Cambria Math" panose="02040503050406030204" pitchFamily="18" charset="0"/>
                            </a:rPr>
                            <m:t>𝑑𝐵𝑖</m:t>
                          </m:r>
                        </m:e>
                      </m:d>
                      <m:r>
                        <a:rPr lang="es-ES" sz="2000" b="0" i="1" u="none" strike="noStrike" baseline="0" smtClean="0">
                          <a:ln>
                            <a:noFill/>
                          </a:ln>
                          <a:solidFill>
                            <a:srgbClr val="000000"/>
                          </a:solidFill>
                          <a:latin typeface="Cambria Math" panose="02040503050406030204" pitchFamily="18" charset="0"/>
                        </a:rPr>
                        <m:t>=17,8+20</m:t>
                      </m:r>
                      <m:func>
                        <m:funcPr>
                          <m:ctrlPr>
                            <a:rPr lang="es-ES" sz="2000" b="0" i="1" u="none" strike="noStrike" baseline="0" smtClean="0">
                              <a:ln>
                                <a:noFill/>
                              </a:ln>
                              <a:solidFill>
                                <a:srgbClr val="000000"/>
                              </a:solidFill>
                              <a:latin typeface="Cambria Math" panose="02040503050406030204" pitchFamily="18" charset="0"/>
                            </a:rPr>
                          </m:ctrlPr>
                        </m:funcPr>
                        <m:fName>
                          <m:r>
                            <m:rPr>
                              <m:sty m:val="p"/>
                            </m:rPr>
                            <a:rPr lang="es-ES" sz="2000" b="0" i="0" u="none" strike="noStrike" baseline="0" smtClean="0">
                              <a:ln>
                                <a:noFill/>
                              </a:ln>
                              <a:solidFill>
                                <a:srgbClr val="000000"/>
                              </a:solidFill>
                              <a:latin typeface="Cambria Math" panose="02040503050406030204" pitchFamily="18" charset="0"/>
                            </a:rPr>
                            <m:t>log</m:t>
                          </m:r>
                        </m:fName>
                        <m:e>
                          <m:r>
                            <a:rPr lang="es-ES" sz="2000" b="0" i="1" u="none" strike="noStrike" baseline="0" smtClean="0">
                              <a:ln>
                                <a:noFill/>
                              </a:ln>
                              <a:solidFill>
                                <a:srgbClr val="000000"/>
                              </a:solidFill>
                              <a:latin typeface="Cambria Math" panose="02040503050406030204" pitchFamily="18" charset="0"/>
                            </a:rPr>
                            <m:t>𝑓</m:t>
                          </m:r>
                          <m:d>
                            <m:dPr>
                              <m:ctrlPr>
                                <a:rPr lang="es-ES" sz="2000" b="0" i="1" u="none" strike="noStrike" baseline="0" smtClean="0">
                                  <a:ln>
                                    <a:noFill/>
                                  </a:ln>
                                  <a:solidFill>
                                    <a:srgbClr val="000000"/>
                                  </a:solidFill>
                                  <a:latin typeface="Cambria Math" panose="02040503050406030204" pitchFamily="18" charset="0"/>
                                </a:rPr>
                              </m:ctrlPr>
                            </m:dPr>
                            <m:e>
                              <m:r>
                                <a:rPr lang="es-ES" sz="2000" b="0" i="1" u="none" strike="noStrike" baseline="0" smtClean="0">
                                  <a:ln>
                                    <a:noFill/>
                                  </a:ln>
                                  <a:solidFill>
                                    <a:srgbClr val="000000"/>
                                  </a:solidFill>
                                  <a:latin typeface="Cambria Math" panose="02040503050406030204" pitchFamily="18" charset="0"/>
                                </a:rPr>
                                <m:t>𝐺h𝑧</m:t>
                              </m:r>
                            </m:e>
                          </m:d>
                          <m:r>
                            <a:rPr lang="es-ES" sz="2000" b="0" i="1" u="none" strike="noStrike" baseline="0" smtClean="0">
                              <a:ln>
                                <a:noFill/>
                              </a:ln>
                              <a:solidFill>
                                <a:srgbClr val="000000"/>
                              </a:solidFill>
                              <a:latin typeface="Cambria Math" panose="02040503050406030204" pitchFamily="18" charset="0"/>
                            </a:rPr>
                            <m:t>+20</m:t>
                          </m:r>
                          <m:func>
                            <m:funcPr>
                              <m:ctrlPr>
                                <a:rPr lang="es-ES" sz="2000" b="0" i="1" u="none" strike="noStrike" baseline="0" smtClean="0">
                                  <a:ln>
                                    <a:noFill/>
                                  </a:ln>
                                  <a:solidFill>
                                    <a:srgbClr val="000000"/>
                                  </a:solidFill>
                                  <a:latin typeface="Cambria Math" panose="02040503050406030204" pitchFamily="18" charset="0"/>
                                </a:rPr>
                              </m:ctrlPr>
                            </m:funcPr>
                            <m:fName>
                              <m:r>
                                <m:rPr>
                                  <m:sty m:val="p"/>
                                </m:rPr>
                                <a:rPr lang="es-ES" sz="2000" b="0" i="0" u="none" strike="noStrike" baseline="0" smtClean="0">
                                  <a:ln>
                                    <a:noFill/>
                                  </a:ln>
                                  <a:solidFill>
                                    <a:srgbClr val="000000"/>
                                  </a:solidFill>
                                  <a:latin typeface="Cambria Math" panose="02040503050406030204" pitchFamily="18" charset="0"/>
                                </a:rPr>
                                <m:t>log</m:t>
                              </m:r>
                            </m:fName>
                            <m:e>
                              <m:r>
                                <a:rPr lang="es-ES" sz="2000" b="0" i="1" u="none" strike="noStrike" baseline="0" smtClean="0">
                                  <a:ln>
                                    <a:noFill/>
                                  </a:ln>
                                  <a:solidFill>
                                    <a:srgbClr val="000000"/>
                                  </a:solidFill>
                                  <a:latin typeface="Cambria Math" panose="02040503050406030204" pitchFamily="18" charset="0"/>
                                </a:rPr>
                                <m:t>𝐷</m:t>
                              </m:r>
                              <m:r>
                                <a:rPr lang="es-ES" sz="2000" b="0" i="1" u="none" strike="noStrike" baseline="0" smtClean="0">
                                  <a:ln>
                                    <a:noFill/>
                                  </a:ln>
                                  <a:solidFill>
                                    <a:srgbClr val="000000"/>
                                  </a:solidFill>
                                  <a:latin typeface="Cambria Math" panose="02040503050406030204" pitchFamily="18" charset="0"/>
                                </a:rPr>
                                <m:t>(</m:t>
                              </m:r>
                              <m:r>
                                <a:rPr lang="es-ES" sz="2000" b="0" i="1" u="none" strike="noStrike" baseline="0" smtClean="0">
                                  <a:ln>
                                    <a:noFill/>
                                  </a:ln>
                                  <a:solidFill>
                                    <a:srgbClr val="000000"/>
                                  </a:solidFill>
                                  <a:latin typeface="Cambria Math" panose="02040503050406030204" pitchFamily="18" charset="0"/>
                                </a:rPr>
                                <m:t>𝑚</m:t>
                              </m:r>
                              <m:r>
                                <a:rPr lang="es-ES" sz="2000" b="0" i="1" u="none" strike="noStrike" baseline="0" smtClean="0">
                                  <a:ln>
                                    <a:noFill/>
                                  </a:ln>
                                  <a:solidFill>
                                    <a:srgbClr val="000000"/>
                                  </a:solidFill>
                                  <a:latin typeface="Cambria Math" panose="02040503050406030204" pitchFamily="18" charset="0"/>
                                </a:rPr>
                                <m:t>)</m:t>
                              </m:r>
                            </m:e>
                          </m:func>
                        </m:e>
                      </m:func>
                    </m:oMath>
                  </m:oMathPara>
                </a14:m>
                <a:endParaRPr lang="es-ES" sz="2000" b="0" i="0" u="none" strike="noStrike" baseline="0" dirty="0">
                  <a:ln>
                    <a:noFill/>
                  </a:ln>
                  <a:solidFill>
                    <a:srgbClr val="000000"/>
                  </a:solidFill>
                  <a:latin typeface="Arial" pitchFamily="18"/>
                  <a:ea typeface="DejaVu Sans" pitchFamily="2"/>
                  <a:cs typeface="DejaVu Sans" pitchFamily="2"/>
                </a:endParaRPr>
              </a:p>
              <a:p>
                <a:pPr lvl="0">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left"/>
                    </m:oMathParaPr>
                    <m:oMath xmlns:m="http://schemas.openxmlformats.org/officeDocument/2006/math">
                      <m:r>
                        <a:rPr lang="es-ES" sz="1600" i="1">
                          <a:solidFill>
                            <a:srgbClr val="000000"/>
                          </a:solidFill>
                          <a:latin typeface="Cambria Math" panose="02040503050406030204" pitchFamily="18" charset="0"/>
                        </a:rPr>
                        <m:t>𝐷</m:t>
                      </m:r>
                      <m:r>
                        <a:rPr lang="es-ES" sz="1600" i="1">
                          <a:solidFill>
                            <a:srgbClr val="000000"/>
                          </a:solidFill>
                          <a:latin typeface="Cambria Math" panose="02040503050406030204" pitchFamily="18" charset="0"/>
                        </a:rPr>
                        <m:t>:</m:t>
                      </m:r>
                      <m:r>
                        <a:rPr lang="es-ES" sz="1600" i="1">
                          <a:solidFill>
                            <a:srgbClr val="000000"/>
                          </a:solidFill>
                          <a:latin typeface="Cambria Math" panose="02040503050406030204" pitchFamily="18" charset="0"/>
                        </a:rPr>
                        <m:t>𝑑𝑖</m:t>
                      </m:r>
                      <m:r>
                        <a:rPr lang="es-ES" sz="1600" i="1">
                          <a:solidFill>
                            <a:srgbClr val="000000"/>
                          </a:solidFill>
                          <a:latin typeface="Cambria Math" panose="02040503050406030204" pitchFamily="18" charset="0"/>
                        </a:rPr>
                        <m:t>á</m:t>
                      </m:r>
                      <m:r>
                        <a:rPr lang="es-ES" sz="1600" i="1">
                          <a:solidFill>
                            <a:srgbClr val="000000"/>
                          </a:solidFill>
                          <a:latin typeface="Cambria Math" panose="02040503050406030204" pitchFamily="18" charset="0"/>
                        </a:rPr>
                        <m:t>𝑚𝑒𝑡𝑟𝑜</m:t>
                      </m:r>
                      <m:r>
                        <a:rPr lang="es-ES" sz="1600" i="1">
                          <a:solidFill>
                            <a:srgbClr val="000000"/>
                          </a:solidFill>
                          <a:latin typeface="Cambria Math" panose="02040503050406030204" pitchFamily="18" charset="0"/>
                        </a:rPr>
                        <m:t> [</m:t>
                      </m:r>
                      <m:r>
                        <a:rPr lang="es-ES" sz="1600" i="1">
                          <a:solidFill>
                            <a:srgbClr val="000000"/>
                          </a:solidFill>
                          <a:latin typeface="Cambria Math" panose="02040503050406030204" pitchFamily="18" charset="0"/>
                        </a:rPr>
                        <m:t>𝐿</m:t>
                      </m:r>
                      <m:r>
                        <a:rPr lang="es-ES" sz="1600" i="1">
                          <a:solidFill>
                            <a:srgbClr val="000000"/>
                          </a:solidFill>
                          <a:latin typeface="Cambria Math" panose="02040503050406030204" pitchFamily="18" charset="0"/>
                        </a:rPr>
                        <m:t>]</m:t>
                      </m:r>
                    </m:oMath>
                  </m:oMathPara>
                </a14:m>
                <a:endParaRPr lang="es-ES" sz="1600" b="0" i="0" u="none" strike="noStrike" baseline="0" dirty="0">
                  <a:ln>
                    <a:noFill/>
                  </a:ln>
                  <a:solidFill>
                    <a:srgbClr val="000000"/>
                  </a:solidFill>
                  <a:latin typeface="Arial" pitchFamily="18"/>
                  <a:ea typeface="DejaVu Sans" pitchFamily="2"/>
                  <a:cs typeface="DejaVu Sans" pitchFamily="2"/>
                </a:endParaRPr>
              </a:p>
              <a:p>
                <a:pPr lvl="0">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 xmlns:m="http://schemas.openxmlformats.org/officeDocument/2006/math">
                    <m:r>
                      <a:rPr lang="es-ES" sz="1600" i="1" smtClean="0">
                        <a:solidFill>
                          <a:srgbClr val="000000"/>
                        </a:solidFill>
                        <a:latin typeface="Cambria Math" panose="02040503050406030204" pitchFamily="18" charset="0"/>
                        <a:ea typeface="Cambria Math" panose="02040503050406030204" pitchFamily="18" charset="0"/>
                      </a:rPr>
                      <m:t>𝜆</m:t>
                    </m:r>
                    <m:r>
                      <a:rPr lang="es-ES" sz="1600" i="1">
                        <a:solidFill>
                          <a:srgbClr val="000000"/>
                        </a:solidFill>
                        <a:latin typeface="Cambria Math" panose="02040503050406030204" pitchFamily="18" charset="0"/>
                      </a:rPr>
                      <m:t>:</m:t>
                    </m:r>
                    <m:r>
                      <a:rPr lang="es-ES" sz="1600" b="0" i="1" smtClean="0">
                        <a:solidFill>
                          <a:srgbClr val="000000"/>
                        </a:solidFill>
                        <a:latin typeface="Cambria Math" panose="02040503050406030204" pitchFamily="18" charset="0"/>
                      </a:rPr>
                      <m:t>𝑙𝑜𝑛𝑔</m:t>
                    </m:r>
                    <m:r>
                      <a:rPr lang="es-ES" sz="1600" b="0" i="1" smtClean="0">
                        <a:solidFill>
                          <a:srgbClr val="000000"/>
                        </a:solidFill>
                        <a:latin typeface="Cambria Math" panose="02040503050406030204" pitchFamily="18" charset="0"/>
                      </a:rPr>
                      <m:t>. </m:t>
                    </m:r>
                    <m:r>
                      <a:rPr lang="es-ES" sz="1600" b="0" i="1" smtClean="0">
                        <a:solidFill>
                          <a:srgbClr val="000000"/>
                        </a:solidFill>
                        <a:latin typeface="Cambria Math" panose="02040503050406030204" pitchFamily="18" charset="0"/>
                      </a:rPr>
                      <m:t>𝑜𝑛𝑑𝑎</m:t>
                    </m:r>
                    <m:r>
                      <a:rPr lang="es-ES" sz="1600" i="1">
                        <a:solidFill>
                          <a:srgbClr val="000000"/>
                        </a:solidFill>
                        <a:latin typeface="Cambria Math" panose="02040503050406030204" pitchFamily="18" charset="0"/>
                      </a:rPr>
                      <m:t> </m:t>
                    </m:r>
                    <m:d>
                      <m:dPr>
                        <m:begChr m:val="["/>
                        <m:endChr m:val="]"/>
                        <m:ctrlPr>
                          <a:rPr lang="es-ES" sz="1600" i="1">
                            <a:solidFill>
                              <a:srgbClr val="000000"/>
                            </a:solidFill>
                            <a:latin typeface="Cambria Math" panose="02040503050406030204" pitchFamily="18" charset="0"/>
                          </a:rPr>
                        </m:ctrlPr>
                      </m:dPr>
                      <m:e>
                        <m:r>
                          <a:rPr lang="es-ES" sz="1600" i="1">
                            <a:solidFill>
                              <a:srgbClr val="000000"/>
                            </a:solidFill>
                            <a:latin typeface="Cambria Math" panose="02040503050406030204" pitchFamily="18" charset="0"/>
                          </a:rPr>
                          <m:t>𝐿</m:t>
                        </m:r>
                      </m:e>
                    </m:d>
                  </m:oMath>
                </a14:m>
                <a:r>
                  <a:rPr lang="es-ES" sz="1600" i="0" dirty="0">
                    <a:solidFill>
                      <a:srgbClr val="000000"/>
                    </a:solidFill>
                    <a:latin typeface="Arial" pitchFamily="18"/>
                  </a:rPr>
                  <a:t>   </a:t>
                </a:r>
                <a:r>
                  <a:rPr lang="es-ES" sz="1600" i="1" dirty="0">
                    <a:solidFill>
                      <a:srgbClr val="000000"/>
                    </a:solidFill>
                    <a:latin typeface="Arial" pitchFamily="18"/>
                  </a:rPr>
                  <a:t>Gi (ganancia no en dB)</a:t>
                </a:r>
              </a:p>
              <a:p>
                <a:pPr lvl="0">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 xmlns:m="http://schemas.openxmlformats.org/officeDocument/2006/math">
                    <m:r>
                      <a:rPr lang="es-ES" sz="1600" b="0" i="1" smtClean="0">
                        <a:solidFill>
                          <a:srgbClr val="000000"/>
                        </a:solidFill>
                        <a:latin typeface="Cambria Math" panose="02040503050406030204" pitchFamily="18" charset="0"/>
                      </a:rPr>
                      <m:t>𝑘</m:t>
                    </m:r>
                    <m:r>
                      <a:rPr lang="es-ES" sz="1600" i="1">
                        <a:solidFill>
                          <a:srgbClr val="000000"/>
                        </a:solidFill>
                        <a:latin typeface="Cambria Math" panose="02040503050406030204" pitchFamily="18" charset="0"/>
                      </a:rPr>
                      <m:t>:</m:t>
                    </m:r>
                    <m:r>
                      <a:rPr lang="es-ES" sz="1600" b="0" i="1" smtClean="0">
                        <a:solidFill>
                          <a:srgbClr val="000000"/>
                        </a:solidFill>
                        <a:latin typeface="Cambria Math" panose="02040503050406030204" pitchFamily="18" charset="0"/>
                      </a:rPr>
                      <m:t>𝑓𝑎𝑐𝑡𝑜𝑟</m:t>
                    </m:r>
                    <m:r>
                      <a:rPr lang="es-ES" sz="1600" b="0" i="1" smtClean="0">
                        <a:solidFill>
                          <a:srgbClr val="000000"/>
                        </a:solidFill>
                        <a:latin typeface="Cambria Math" panose="02040503050406030204" pitchFamily="18" charset="0"/>
                      </a:rPr>
                      <m:t> </m:t>
                    </m:r>
                    <m:r>
                      <a:rPr lang="es-ES" sz="1600" b="0" i="1" smtClean="0">
                        <a:solidFill>
                          <a:srgbClr val="000000"/>
                        </a:solidFill>
                        <a:latin typeface="Cambria Math" panose="02040503050406030204" pitchFamily="18" charset="0"/>
                      </a:rPr>
                      <m:t>𝑑𝑒</m:t>
                    </m:r>
                    <m:r>
                      <a:rPr lang="es-ES" sz="1600" b="0" i="1" smtClean="0">
                        <a:solidFill>
                          <a:srgbClr val="000000"/>
                        </a:solidFill>
                        <a:latin typeface="Cambria Math" panose="02040503050406030204" pitchFamily="18" charset="0"/>
                      </a:rPr>
                      <m:t> </m:t>
                    </m:r>
                    <m:r>
                      <a:rPr lang="es-ES" sz="1600" b="0" i="1" smtClean="0">
                        <a:solidFill>
                          <a:srgbClr val="000000"/>
                        </a:solidFill>
                        <a:latin typeface="Cambria Math" panose="02040503050406030204" pitchFamily="18" charset="0"/>
                      </a:rPr>
                      <m:t>𝑒𝑓𝑖𝑐𝑎𝑐𝑖𝑎</m:t>
                    </m:r>
                    <m:r>
                      <a:rPr lang="es-ES" sz="1600" b="0" i="1" smtClean="0">
                        <a:solidFill>
                          <a:srgbClr val="000000"/>
                        </a:solidFill>
                        <a:latin typeface="Cambria Math" panose="02040503050406030204" pitchFamily="18" charset="0"/>
                      </a:rPr>
                      <m:t> (</m:t>
                    </m:r>
                    <m:r>
                      <a:rPr lang="es-ES" sz="1600" b="0" i="1" smtClean="0">
                        <a:solidFill>
                          <a:srgbClr val="000000"/>
                        </a:solidFill>
                        <a:latin typeface="Cambria Math" panose="02040503050406030204" pitchFamily="18" charset="0"/>
                      </a:rPr>
                      <m:t>𝑇𝑖𝑝</m:t>
                    </m:r>
                    <m:r>
                      <a:rPr lang="es-ES" sz="1600" b="0" i="1" smtClean="0">
                        <a:solidFill>
                          <a:srgbClr val="000000"/>
                        </a:solidFill>
                        <a:latin typeface="Cambria Math" panose="02040503050406030204" pitchFamily="18" charset="0"/>
                      </a:rPr>
                      <m:t>. 0,55)</m:t>
                    </m:r>
                  </m:oMath>
                </a14:m>
                <a:r>
                  <a:rPr lang="es-ES" sz="1600" b="0" i="0" u="none" strike="noStrike" baseline="0" dirty="0">
                    <a:ln>
                      <a:noFill/>
                    </a:ln>
                    <a:solidFill>
                      <a:srgbClr val="000000"/>
                    </a:solidFill>
                    <a:latin typeface="Arial" pitchFamily="18"/>
                    <a:ea typeface="DejaVu Sans" pitchFamily="2"/>
                    <a:cs typeface="DejaVu Sans" pitchFamily="2"/>
                  </a:rPr>
                  <a:t>. Ratio entre el área radioeléctrica y el área geométrica</a:t>
                </a:r>
              </a:p>
              <a:p>
                <a:pPr marL="342900" lvl="0" indent="-342900">
                  <a:spcBef>
                    <a:spcPts val="573"/>
                  </a:spcBef>
                  <a:spcAft>
                    <a:spcPts val="573"/>
                  </a:spcAft>
                  <a:buClr>
                    <a:srgbClr val="000000"/>
                  </a:buClr>
                  <a:buSzPct val="10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DejaVu Sans" pitchFamily="2"/>
                  <a:cs typeface="DejaVu Sans" pitchFamily="2"/>
                </a:endParaRPr>
              </a:p>
              <a:p>
                <a:pPr marL="342900" lvl="0" indent="-342900">
                  <a:spcBef>
                    <a:spcPts val="573"/>
                  </a:spcBef>
                  <a:spcAft>
                    <a:spcPts val="573"/>
                  </a:spcAft>
                  <a:buClr>
                    <a:srgbClr val="000000"/>
                  </a:buClr>
                  <a:buSzPct val="100000"/>
                  <a:buFont typeface="Arial" panose="020B0604020202020204" pitchFamily="34" charset="0"/>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dirty="0">
                    <a:solidFill>
                      <a:srgbClr val="000000"/>
                    </a:solidFill>
                    <a:latin typeface="Arial" pitchFamily="18"/>
                    <a:ea typeface="DejaVu Sans" pitchFamily="2"/>
                    <a:cs typeface="DejaVu Sans" pitchFamily="2"/>
                  </a:rPr>
                  <a:t>Anchura de haz a 3 dB</a:t>
                </a:r>
              </a:p>
              <a:p>
                <a:pPr lvl="0">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 sz="2000" b="0" i="1" u="none" strike="noStrike" baseline="0" smtClean="0">
                          <a:ln>
                            <a:noFill/>
                          </a:ln>
                          <a:solidFill>
                            <a:srgbClr val="000000"/>
                          </a:solidFill>
                          <a:latin typeface="Cambria Math" panose="02040503050406030204" pitchFamily="18" charset="0"/>
                          <a:ea typeface="DejaVu Sans" pitchFamily="2"/>
                          <a:cs typeface="DejaVu Sans" pitchFamily="2"/>
                        </a:rPr>
                        <m:t>𝐵𝑊</m:t>
                      </m:r>
                      <m:r>
                        <a:rPr lang="es-ES" sz="2000" b="0" i="1" u="none" strike="noStrike" baseline="0" smtClean="0">
                          <a:ln>
                            <a:noFill/>
                          </a:ln>
                          <a:solidFill>
                            <a:srgbClr val="000000"/>
                          </a:solidFill>
                          <a:latin typeface="Cambria Math" panose="02040503050406030204" pitchFamily="18" charset="0"/>
                          <a:ea typeface="DejaVu Sans" pitchFamily="2"/>
                          <a:cs typeface="DejaVu Sans" pitchFamily="2"/>
                        </a:rPr>
                        <m:t>=70</m:t>
                      </m:r>
                      <m:f>
                        <m:fPr>
                          <m:ctrlPr>
                            <a:rPr lang="es-ES" sz="2000" b="0" i="1" u="none" strike="noStrike" baseline="0" smtClean="0">
                              <a:ln>
                                <a:noFill/>
                              </a:ln>
                              <a:solidFill>
                                <a:srgbClr val="000000"/>
                              </a:solidFill>
                              <a:latin typeface="Cambria Math" panose="02040503050406030204" pitchFamily="18" charset="0"/>
                            </a:rPr>
                          </m:ctrlPr>
                        </m:fPr>
                        <m:num>
                          <m:r>
                            <a:rPr lang="es-ES" sz="2000" b="0" i="1" u="none" strike="noStrike" baseline="0" smtClean="0">
                              <a:ln>
                                <a:noFill/>
                              </a:ln>
                              <a:solidFill>
                                <a:srgbClr val="000000"/>
                              </a:solidFill>
                              <a:latin typeface="Cambria Math" panose="02040503050406030204" pitchFamily="18" charset="0"/>
                              <a:ea typeface="Cambria Math" panose="02040503050406030204" pitchFamily="18" charset="0"/>
                            </a:rPr>
                            <m:t>𝜆</m:t>
                          </m:r>
                        </m:num>
                        <m:den>
                          <m:r>
                            <a:rPr lang="es-ES" sz="2000" b="0" i="1" u="none" strike="noStrike" baseline="0" smtClean="0">
                              <a:ln>
                                <a:noFill/>
                              </a:ln>
                              <a:solidFill>
                                <a:srgbClr val="000000"/>
                              </a:solidFill>
                              <a:latin typeface="Cambria Math" panose="02040503050406030204" pitchFamily="18" charset="0"/>
                            </a:rPr>
                            <m:t>𝐷</m:t>
                          </m:r>
                        </m:den>
                      </m:f>
                      <m:r>
                        <a:rPr lang="es-ES" sz="2000" b="0" i="1" u="none" strike="noStrike" baseline="0" smtClean="0">
                          <a:ln>
                            <a:noFill/>
                          </a:ln>
                          <a:solidFill>
                            <a:srgbClr val="000000"/>
                          </a:solidFill>
                          <a:latin typeface="Cambria Math" panose="02040503050406030204" pitchFamily="18" charset="0"/>
                        </a:rPr>
                        <m:t> </m:t>
                      </m:r>
                      <m:d>
                        <m:dPr>
                          <m:ctrlPr>
                            <a:rPr lang="es-ES" sz="2000" b="0" i="1" u="none" strike="noStrike" baseline="0" smtClean="0">
                              <a:ln>
                                <a:noFill/>
                              </a:ln>
                              <a:solidFill>
                                <a:srgbClr val="000000"/>
                              </a:solidFill>
                              <a:latin typeface="Cambria Math" panose="02040503050406030204" pitchFamily="18" charset="0"/>
                            </a:rPr>
                          </m:ctrlPr>
                        </m:dPr>
                        <m:e>
                          <m:r>
                            <a:rPr lang="es-ES" sz="2000" b="0" i="1" u="none" strike="noStrike" baseline="0" smtClean="0">
                              <a:ln>
                                <a:noFill/>
                              </a:ln>
                              <a:solidFill>
                                <a:srgbClr val="000000"/>
                              </a:solidFill>
                              <a:latin typeface="Cambria Math" panose="02040503050406030204" pitchFamily="18" charset="0"/>
                            </a:rPr>
                            <m:t>𝑔𝑟𝑎𝑑𝑜𝑠</m:t>
                          </m:r>
                        </m:e>
                      </m:d>
                    </m:oMath>
                  </m:oMathPara>
                </a14:m>
                <a:endParaRPr lang="es-ES" sz="2000" b="0" i="0" u="none" strike="noStrike" baseline="0" dirty="0">
                  <a:ln>
                    <a:noFill/>
                  </a:ln>
                  <a:solidFill>
                    <a:srgbClr val="000000"/>
                  </a:solidFill>
                  <a:latin typeface="Arial" pitchFamily="18"/>
                  <a:ea typeface="DejaVu Sans" pitchFamily="2"/>
                  <a:cs typeface="DejaVu Sans" pitchFamily="2"/>
                </a:endParaRPr>
              </a:p>
              <a:p>
                <a:pPr lvl="0">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DejaVu Sans" pitchFamily="2"/>
                    <a:cs typeface="DejaVu Sans" pitchFamily="2"/>
                  </a:rPr>
                  <a:t>Ejemplo: paraboloide de 2m de diámetro operando a 6 GHz: </a:t>
                </a:r>
              </a:p>
              <a:p>
                <a:pPr lvl="0">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DejaVu Sans" pitchFamily="2"/>
                    <a:cs typeface="DejaVu Sans" pitchFamily="2"/>
                  </a:rPr>
                  <a:t>G</a:t>
                </a:r>
                <a:r>
                  <a:rPr lang="es-ES" sz="1600" baseline="-25000" dirty="0">
                    <a:solidFill>
                      <a:srgbClr val="000000"/>
                    </a:solidFill>
                    <a:latin typeface="Arial" pitchFamily="18"/>
                    <a:ea typeface="DejaVu Sans" pitchFamily="2"/>
                    <a:cs typeface="DejaVu Sans" pitchFamily="2"/>
                  </a:rPr>
                  <a:t>i</a:t>
                </a:r>
                <a:r>
                  <a:rPr lang="es-ES" sz="1600" dirty="0">
                    <a:solidFill>
                      <a:srgbClr val="000000"/>
                    </a:solidFill>
                    <a:latin typeface="Arial" pitchFamily="18"/>
                    <a:ea typeface="DejaVu Sans" pitchFamily="2"/>
                    <a:cs typeface="DejaVu Sans" pitchFamily="2"/>
                  </a:rPr>
                  <a:t>= 39,4 dB BW=1,9º</a:t>
                </a:r>
                <a:endParaRPr lang="es-ES" sz="1600" b="0" i="0" u="none" strike="noStrike" baseline="0" dirty="0">
                  <a:ln>
                    <a:noFill/>
                  </a:ln>
                  <a:solidFill>
                    <a:srgbClr val="000000"/>
                  </a:solidFill>
                  <a:latin typeface="Arial" pitchFamily="18"/>
                  <a:ea typeface="DejaVu Sans" pitchFamily="2"/>
                  <a:cs typeface="DejaVu Sans" pitchFamily="2"/>
                </a:endParaRPr>
              </a:p>
            </p:txBody>
          </p:sp>
        </mc:Choice>
        <mc:Fallback xmlns="">
          <p:sp>
            <p:nvSpPr>
              <p:cNvPr id="13" name="Forma libre 12">
                <a:extLst>
                  <a:ext uri="{FF2B5EF4-FFF2-40B4-BE49-F238E27FC236}">
                    <a16:creationId xmlns:a16="http://schemas.microsoft.com/office/drawing/2014/main" id="{1ABEF5B4-0567-4349-BEEE-D341E3A04A1D}"/>
                  </a:ext>
                </a:extLst>
              </p:cNvPr>
              <p:cNvSpPr>
                <a:spLocks noRot="1" noChangeAspect="1" noMove="1" noResize="1" noEditPoints="1" noAdjustHandles="1" noChangeArrowheads="1" noChangeShapeType="1" noTextEdit="1"/>
              </p:cNvSpPr>
              <p:nvPr/>
            </p:nvSpPr>
            <p:spPr>
              <a:xfrm>
                <a:off x="776159" y="2009880"/>
                <a:ext cx="8583840" cy="4794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443" t="-528"/>
                </a:stretch>
              </a:blipFill>
              <a:ln>
                <a:noFill/>
                <a:prstDash val="solid"/>
              </a:ln>
            </p:spPr>
            <p:txBody>
              <a:bodyPr/>
              <a:lstStyle/>
              <a:p>
                <a:r>
                  <a:rPr lang="es-ES_tradnl">
                    <a:noFill/>
                  </a:rPr>
                  <a:t> </a:t>
                </a:r>
              </a:p>
            </p:txBody>
          </p:sp>
        </mc:Fallback>
      </mc:AlternateContent>
      <p:pic>
        <p:nvPicPr>
          <p:cNvPr id="8" name="Imagen 7">
            <a:extLst>
              <a:ext uri="{FF2B5EF4-FFF2-40B4-BE49-F238E27FC236}">
                <a16:creationId xmlns:a16="http://schemas.microsoft.com/office/drawing/2014/main" id="{F933FBD0-4155-3B40-ADBF-6041A8204394}"/>
              </a:ext>
            </a:extLst>
          </p:cNvPr>
          <p:cNvPicPr>
            <a:picLocks noChangeAspect="1"/>
          </p:cNvPicPr>
          <p:nvPr/>
        </p:nvPicPr>
        <p:blipFill>
          <a:blip r:embed="rId4"/>
          <a:stretch>
            <a:fillRect/>
          </a:stretch>
        </p:blipFill>
        <p:spPr>
          <a:xfrm>
            <a:off x="6648411" y="4293826"/>
            <a:ext cx="3263896" cy="2957654"/>
          </a:xfrm>
          <a:prstGeom prst="rect">
            <a:avLst/>
          </a:prstGeom>
        </p:spPr>
      </p:pic>
      <p:pic>
        <p:nvPicPr>
          <p:cNvPr id="9" name="Imagen 8">
            <a:extLst>
              <a:ext uri="{FF2B5EF4-FFF2-40B4-BE49-F238E27FC236}">
                <a16:creationId xmlns:a16="http://schemas.microsoft.com/office/drawing/2014/main" id="{85C4F6CE-8D3C-B049-977F-9099460735AA}"/>
              </a:ext>
            </a:extLst>
          </p:cNvPr>
          <p:cNvPicPr>
            <a:picLocks noChangeAspect="1"/>
          </p:cNvPicPr>
          <p:nvPr/>
        </p:nvPicPr>
        <p:blipFill>
          <a:blip r:embed="rId5"/>
          <a:stretch>
            <a:fillRect/>
          </a:stretch>
        </p:blipFill>
        <p:spPr>
          <a:xfrm>
            <a:off x="6648411" y="523080"/>
            <a:ext cx="3213446" cy="2076220"/>
          </a:xfrm>
          <a:prstGeom prst="rect">
            <a:avLst/>
          </a:prstGeom>
        </p:spPr>
      </p:pic>
      <p:cxnSp>
        <p:nvCxnSpPr>
          <p:cNvPr id="14" name="Conector recto de flecha 13">
            <a:extLst>
              <a:ext uri="{FF2B5EF4-FFF2-40B4-BE49-F238E27FC236}">
                <a16:creationId xmlns:a16="http://schemas.microsoft.com/office/drawing/2014/main" id="{0C1E69F7-B6D6-2D4B-B0E5-E76DD945ED1F}"/>
              </a:ext>
            </a:extLst>
          </p:cNvPr>
          <p:cNvCxnSpPr>
            <a:cxnSpLocks/>
          </p:cNvCxnSpPr>
          <p:nvPr/>
        </p:nvCxnSpPr>
        <p:spPr>
          <a:xfrm flipH="1" flipV="1">
            <a:off x="2019869" y="2975212"/>
            <a:ext cx="573206" cy="532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05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número de diapositiva 3">
            <a:extLst>
              <a:ext uri="{FF2B5EF4-FFF2-40B4-BE49-F238E27FC236}">
                <a16:creationId xmlns:a16="http://schemas.microsoft.com/office/drawing/2014/main" id="{E865085E-C3B0-0B4C-9A51-F3EFFF63E420}"/>
              </a:ext>
            </a:extLst>
          </p:cNvPr>
          <p:cNvSpPr>
            <a:spLocks noGrp="1"/>
          </p:cNvSpPr>
          <p:nvPr>
            <p:ph type="sldNum" sz="quarter" idx="12"/>
          </p:nvPr>
        </p:nvSpPr>
        <p:spPr/>
        <p:txBody>
          <a:bodyPr/>
          <a:lstStyle/>
          <a:p>
            <a:pPr lvl="0"/>
            <a:fld id="{599EDB10-941B-8545-95F5-C895086219DA}" type="slidenum">
              <a:t>66</a:t>
            </a:fld>
            <a:endParaRPr lang="es-ES"/>
          </a:p>
        </p:txBody>
      </p:sp>
      <p:sp>
        <p:nvSpPr>
          <p:cNvPr id="2" name="Conector recto 1">
            <a:extLst>
              <a:ext uri="{FF2B5EF4-FFF2-40B4-BE49-F238E27FC236}">
                <a16:creationId xmlns:a16="http://schemas.microsoft.com/office/drawing/2014/main" id="{15B77AFC-3721-0941-82F3-54C34EF789A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1239A0E4-CC9B-054E-AD94-458CDF388849}"/>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833A519B-61C0-A343-A198-9C2ADC01685B}"/>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2C734FA-61CA-0C4C-AF63-E38400A3137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EEAB8247-8E51-214A-9EFA-B82E1EFEAC22}"/>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Ejemplo</a:t>
            </a:r>
          </a:p>
        </p:txBody>
      </p:sp>
      <p:sp>
        <p:nvSpPr>
          <p:cNvPr id="7" name="Forma libre 6">
            <a:extLst>
              <a:ext uri="{FF2B5EF4-FFF2-40B4-BE49-F238E27FC236}">
                <a16:creationId xmlns:a16="http://schemas.microsoft.com/office/drawing/2014/main" id="{5D8DB4DA-7FAC-3D4D-BDA7-742037781589}"/>
              </a:ext>
            </a:extLst>
          </p:cNvPr>
          <p:cNvSpPr/>
          <p:nvPr/>
        </p:nvSpPr>
        <p:spPr>
          <a:xfrm>
            <a:off x="5075280" y="2457360"/>
            <a:ext cx="3744720" cy="3668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E33078FA-02E1-2A42-84F5-6F5C378A3E5E}"/>
              </a:ext>
            </a:extLst>
          </p:cNvPr>
          <p:cNvSpPr/>
          <p:nvPr/>
        </p:nvSpPr>
        <p:spPr>
          <a:xfrm>
            <a:off x="755639" y="1584360"/>
            <a:ext cx="5141880" cy="39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5000" rIns="90000" bIns="45000" anchor="t" anchorCtr="0" compatLnSpc="1">
            <a:no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1" i="0" u="none" strike="noStrike" baseline="0" dirty="0">
              <a:ln>
                <a:noFill/>
              </a:ln>
              <a:solidFill>
                <a:srgbClr val="000000"/>
              </a:solidFill>
              <a:latin typeface="Arial" pitchFamily="18"/>
              <a:ea typeface="WenQuanYi Zen Hei" pitchFamily="2"/>
              <a:cs typeface="WenQuanYi Zen Hei" pitchFamily="2"/>
            </a:endParaRPr>
          </a:p>
        </p:txBody>
      </p:sp>
      <p:sp>
        <p:nvSpPr>
          <p:cNvPr id="13" name="Forma libre 12">
            <a:extLst>
              <a:ext uri="{FF2B5EF4-FFF2-40B4-BE49-F238E27FC236}">
                <a16:creationId xmlns:a16="http://schemas.microsoft.com/office/drawing/2014/main" id="{1ABEF5B4-0567-4349-BEEE-D341E3A04A1D}"/>
              </a:ext>
            </a:extLst>
          </p:cNvPr>
          <p:cNvSpPr/>
          <p:nvPr/>
        </p:nvSpPr>
        <p:spPr>
          <a:xfrm>
            <a:off x="776159" y="2009880"/>
            <a:ext cx="4563284" cy="4876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_tradnl" i="1" dirty="0"/>
              <a:t>La sonda </a:t>
            </a:r>
            <a:r>
              <a:rPr lang="es-ES_tradnl" i="1" dirty="0" err="1"/>
              <a:t>Perseverance</a:t>
            </a:r>
            <a:r>
              <a:rPr lang="es-ES_tradnl" i="1" dirty="0"/>
              <a:t> en la superficie de Marte transmite con una P.I.R.E de 60 </a:t>
            </a:r>
            <a:r>
              <a:rPr lang="es-ES_tradnl" i="1" dirty="0" err="1"/>
              <a:t>dBW</a:t>
            </a:r>
            <a:r>
              <a:rPr lang="es-ES_tradnl" i="1" dirty="0"/>
              <a:t> </a:t>
            </a:r>
          </a:p>
          <a:p>
            <a:pPr>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_tradnl" i="1" dirty="0"/>
              <a:t>Si en el punto de </a:t>
            </a:r>
            <a:r>
              <a:rPr lang="es-ES_tradnl" i="1" dirty="0" err="1"/>
              <a:t>máxima</a:t>
            </a:r>
            <a:r>
              <a:rPr lang="es-ES_tradnl" i="1" dirty="0"/>
              <a:t> </a:t>
            </a:r>
            <a:r>
              <a:rPr lang="es-ES_tradnl" i="1" dirty="0" err="1"/>
              <a:t>aproximación</a:t>
            </a:r>
            <a:r>
              <a:rPr lang="es-ES_tradnl" i="1" dirty="0"/>
              <a:t> de Marte a la Tierra la distancia es de 78 millones de km. </a:t>
            </a:r>
          </a:p>
          <a:p>
            <a:pPr>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_tradnl" i="1" dirty="0"/>
              <a:t>Calcular la densidad de potencia recibida en la superficie de la tierra. </a:t>
            </a:r>
          </a:p>
          <a:p>
            <a:pPr>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_tradnl" i="1" dirty="0"/>
              <a:t>Calcular el </a:t>
            </a:r>
            <a:r>
              <a:rPr lang="es-ES_tradnl" i="1" dirty="0" err="1"/>
              <a:t>diámetro</a:t>
            </a:r>
            <a:r>
              <a:rPr lang="es-ES_tradnl" i="1" dirty="0"/>
              <a:t> de una antena </a:t>
            </a:r>
            <a:r>
              <a:rPr lang="es-ES_tradnl" i="1" dirty="0" err="1"/>
              <a:t>parabólica</a:t>
            </a:r>
            <a:r>
              <a:rPr lang="es-ES_tradnl" i="1" dirty="0"/>
              <a:t> receptora si la sensibilidad del receptor es de    -120 dBm. </a:t>
            </a:r>
          </a:p>
          <a:p>
            <a:pPr>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_tradnl" i="1" dirty="0"/>
              <a:t>Suponer un factor de eficacia del 55% y una frecuencia de 8 GHz. </a:t>
            </a:r>
            <a:endParaRPr lang="es-ES_tradnl" sz="1600" i="1" dirty="0"/>
          </a:p>
          <a:p>
            <a:pPr marL="0" marR="0" lvl="0" indent="0" algn="l" rtl="0" hangingPunct="1">
              <a:lnSpc>
                <a:spcPct val="100000"/>
              </a:lnSpc>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_tradnl" sz="1600" b="0" i="1" u="none" strike="noStrike" baseline="0" dirty="0">
              <a:ln>
                <a:noFill/>
              </a:ln>
              <a:solidFill>
                <a:srgbClr val="000000"/>
              </a:solidFill>
              <a:latin typeface="Arial" pitchFamily="18"/>
              <a:ea typeface="DejaVu Sans" pitchFamily="2"/>
              <a:cs typeface="DejaVu Sans" pitchFamily="2"/>
            </a:endParaRPr>
          </a:p>
        </p:txBody>
      </p:sp>
      <p:pic>
        <p:nvPicPr>
          <p:cNvPr id="11" name="Imagen 10">
            <a:extLst>
              <a:ext uri="{FF2B5EF4-FFF2-40B4-BE49-F238E27FC236}">
                <a16:creationId xmlns:a16="http://schemas.microsoft.com/office/drawing/2014/main" id="{E2A94BF5-A168-734D-A824-056B496E8D53}"/>
              </a:ext>
            </a:extLst>
          </p:cNvPr>
          <p:cNvPicPr>
            <a:picLocks noChangeAspect="1"/>
          </p:cNvPicPr>
          <p:nvPr/>
        </p:nvPicPr>
        <p:blipFill>
          <a:blip r:embed="rId3"/>
          <a:stretch>
            <a:fillRect/>
          </a:stretch>
        </p:blipFill>
        <p:spPr>
          <a:xfrm>
            <a:off x="5711194" y="1430221"/>
            <a:ext cx="4123973" cy="3092980"/>
          </a:xfrm>
          <a:prstGeom prst="rect">
            <a:avLst/>
          </a:prstGeom>
        </p:spPr>
      </p:pic>
    </p:spTree>
    <p:extLst>
      <p:ext uri="{BB962C8B-B14F-4D97-AF65-F5344CB8AC3E}">
        <p14:creationId xmlns:p14="http://schemas.microsoft.com/office/powerpoint/2010/main" val="60580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ector recto 1">
            <a:extLst>
              <a:ext uri="{FF2B5EF4-FFF2-40B4-BE49-F238E27FC236}">
                <a16:creationId xmlns:a16="http://schemas.microsoft.com/office/drawing/2014/main" id="{15B77AFC-3721-0941-82F3-54C34EF789A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1239A0E4-CC9B-054E-AD94-458CDF388849}"/>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833A519B-61C0-A343-A198-9C2ADC01685B}"/>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2C734FA-61CA-0C4C-AF63-E38400A31372}"/>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EEAB8247-8E51-214A-9EFA-B82E1EFEAC22}"/>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dirty="0">
                <a:ln>
                  <a:noFill/>
                </a:ln>
                <a:solidFill>
                  <a:srgbClr val="000000"/>
                </a:solidFill>
                <a:latin typeface="Arial" pitchFamily="18"/>
                <a:ea typeface="WenQuanYi Zen Hei" pitchFamily="2"/>
                <a:cs typeface="WenQuanYi Zen Hei" pitchFamily="2"/>
              </a:rPr>
              <a:t>Ejemplo</a:t>
            </a:r>
          </a:p>
        </p:txBody>
      </p:sp>
      <p:sp>
        <p:nvSpPr>
          <p:cNvPr id="7" name="Forma libre 6">
            <a:extLst>
              <a:ext uri="{FF2B5EF4-FFF2-40B4-BE49-F238E27FC236}">
                <a16:creationId xmlns:a16="http://schemas.microsoft.com/office/drawing/2014/main" id="{5D8DB4DA-7FAC-3D4D-BDA7-742037781589}"/>
              </a:ext>
            </a:extLst>
          </p:cNvPr>
          <p:cNvSpPr/>
          <p:nvPr/>
        </p:nvSpPr>
        <p:spPr>
          <a:xfrm>
            <a:off x="5075280" y="2457360"/>
            <a:ext cx="3744720" cy="3668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E33078FA-02E1-2A42-84F5-6F5C378A3E5E}"/>
              </a:ext>
            </a:extLst>
          </p:cNvPr>
          <p:cNvSpPr/>
          <p:nvPr/>
        </p:nvSpPr>
        <p:spPr>
          <a:xfrm>
            <a:off x="755639" y="1584360"/>
            <a:ext cx="5141880" cy="395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5000" rIns="90000" bIns="45000" anchor="t" anchorCtr="0" compatLnSpc="1">
            <a:no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1" i="0" u="none" strike="noStrike" baseline="0" dirty="0">
              <a:ln>
                <a:noFill/>
              </a:ln>
              <a:solidFill>
                <a:srgbClr val="000000"/>
              </a:solidFill>
              <a:latin typeface="Arial" pitchFamily="18"/>
              <a:ea typeface="WenQuanYi Zen Hei" pitchFamily="2"/>
              <a:cs typeface="WenQuanYi Zen Hei" pitchFamily="2"/>
            </a:endParaRPr>
          </a:p>
        </p:txBody>
      </p:sp>
      <p:sp>
        <p:nvSpPr>
          <p:cNvPr id="13" name="Forma libre 12">
            <a:extLst>
              <a:ext uri="{FF2B5EF4-FFF2-40B4-BE49-F238E27FC236}">
                <a16:creationId xmlns:a16="http://schemas.microsoft.com/office/drawing/2014/main" id="{1ABEF5B4-0567-4349-BEEE-D341E3A04A1D}"/>
              </a:ext>
            </a:extLst>
          </p:cNvPr>
          <p:cNvSpPr/>
          <p:nvPr/>
        </p:nvSpPr>
        <p:spPr>
          <a:xfrm>
            <a:off x="776159" y="2009880"/>
            <a:ext cx="8971998" cy="4876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rtl="0" hangingPunct="1">
              <a:lnSpc>
                <a:spcPct val="100000"/>
              </a:lnSpc>
              <a:spcBef>
                <a:spcPts val="573"/>
              </a:spcBef>
              <a:spcAft>
                <a:spcPts val="573"/>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_tradnl" sz="1600" b="0" i="1" u="none" strike="noStrike" baseline="0" dirty="0">
              <a:ln>
                <a:noFill/>
              </a:ln>
              <a:solidFill>
                <a:srgbClr val="000000"/>
              </a:solidFill>
              <a:latin typeface="Arial" pitchFamily="18"/>
              <a:ea typeface="DejaVu Sans" pitchFamily="2"/>
              <a:cs typeface="DejaVu Sans" pitchFamily="2"/>
            </a:endParaRPr>
          </a:p>
        </p:txBody>
      </p:sp>
      <mc:AlternateContent xmlns:mc="http://schemas.openxmlformats.org/markup-compatibility/2006" xmlns:a14="http://schemas.microsoft.com/office/drawing/2010/main">
        <mc:Choice Requires="a14">
          <p:sp>
            <p:nvSpPr>
              <p:cNvPr id="19" name="Forma libre 18">
                <a:extLst>
                  <a:ext uri="{FF2B5EF4-FFF2-40B4-BE49-F238E27FC236}">
                    <a16:creationId xmlns:a16="http://schemas.microsoft.com/office/drawing/2014/main" id="{E85551D3-2A2C-BD43-B592-7863A7A6BFA0}"/>
                  </a:ext>
                </a:extLst>
              </p:cNvPr>
              <p:cNvSpPr/>
              <p:nvPr/>
            </p:nvSpPr>
            <p:spPr>
              <a:xfrm>
                <a:off x="908039" y="1636679"/>
                <a:ext cx="8928000"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rmAutofit fontScale="92500" lnSpcReduction="10000"/>
              </a:bodyPr>
              <a:lstStyle/>
              <a:p>
                <a:r>
                  <a:rPr lang="es-ES" dirty="0"/>
                  <a:t>60 </a:t>
                </a:r>
                <a:r>
                  <a:rPr lang="es-ES" dirty="0" err="1"/>
                  <a:t>dBw</a:t>
                </a:r>
                <a:r>
                  <a:rPr lang="es-ES" dirty="0"/>
                  <a:t> de PIRE es 1Mw radiado. En la superficie de la tierra: </a:t>
                </a:r>
                <a:endParaRPr lang="es-ES" sz="1600" dirty="0"/>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 sz="1600" i="1" smtClean="0">
                          <a:solidFill>
                            <a:srgbClr val="000000"/>
                          </a:solidFill>
                          <a:latin typeface="Cambria Math" panose="02040503050406030204" pitchFamily="18" charset="0"/>
                          <a:ea typeface="Cambria Math" panose="02040503050406030204" pitchFamily="18" charset="0"/>
                        </a:rPr>
                        <m:t>𝜙</m:t>
                      </m:r>
                      <m:r>
                        <a:rPr lang="es-ES" sz="1600" b="0" i="1" smtClean="0">
                          <a:solidFill>
                            <a:srgbClr val="000000"/>
                          </a:solidFill>
                          <a:latin typeface="Cambria Math" panose="02040503050406030204" pitchFamily="18" charset="0"/>
                          <a:ea typeface="Cambria Math" panose="02040503050406030204" pitchFamily="18" charset="0"/>
                        </a:rPr>
                        <m:t>=</m:t>
                      </m:r>
                      <m:f>
                        <m:fPr>
                          <m:ctrlPr>
                            <a:rPr lang="es-ES" sz="1600" b="0" i="1" smtClean="0">
                              <a:solidFill>
                                <a:srgbClr val="000000"/>
                              </a:solidFill>
                              <a:latin typeface="Cambria Math" panose="02040503050406030204" pitchFamily="18" charset="0"/>
                              <a:ea typeface="Cambria Math" panose="02040503050406030204" pitchFamily="18" charset="0"/>
                            </a:rPr>
                          </m:ctrlPr>
                        </m:fPr>
                        <m:num>
                          <m:sSub>
                            <m:sSubPr>
                              <m:ctrlPr>
                                <a:rPr lang="es-ES" sz="1600" b="0" i="1" smtClean="0">
                                  <a:solidFill>
                                    <a:srgbClr val="000000"/>
                                  </a:solidFill>
                                  <a:latin typeface="Cambria Math" panose="02040503050406030204" pitchFamily="18" charset="0"/>
                                  <a:ea typeface="Cambria Math" panose="02040503050406030204" pitchFamily="18" charset="0"/>
                                </a:rPr>
                              </m:ctrlPr>
                            </m:sSubPr>
                            <m:e>
                              <m:r>
                                <a:rPr lang="es-ES" sz="1600" b="0" i="1" smtClean="0">
                                  <a:solidFill>
                                    <a:srgbClr val="000000"/>
                                  </a:solidFill>
                                  <a:latin typeface="Cambria Math" panose="02040503050406030204" pitchFamily="18" charset="0"/>
                                  <a:ea typeface="Cambria Math" panose="02040503050406030204" pitchFamily="18" charset="0"/>
                                </a:rPr>
                                <m:t>𝑃</m:t>
                              </m:r>
                            </m:e>
                            <m:sub>
                              <m:r>
                                <a:rPr lang="es-ES" sz="1600" b="0" i="1" smtClean="0">
                                  <a:solidFill>
                                    <a:srgbClr val="000000"/>
                                  </a:solidFill>
                                  <a:latin typeface="Cambria Math" panose="02040503050406030204" pitchFamily="18" charset="0"/>
                                  <a:ea typeface="Cambria Math" panose="02040503050406030204" pitchFamily="18" charset="0"/>
                                </a:rPr>
                                <m:t>𝑡</m:t>
                              </m:r>
                            </m:sub>
                          </m:sSub>
                        </m:num>
                        <m:den>
                          <m:r>
                            <a:rPr lang="es-ES" sz="1600" b="0" i="1" smtClean="0">
                              <a:solidFill>
                                <a:srgbClr val="000000"/>
                              </a:solidFill>
                              <a:latin typeface="Cambria Math" panose="02040503050406030204" pitchFamily="18" charset="0"/>
                              <a:ea typeface="Cambria Math" panose="02040503050406030204" pitchFamily="18" charset="0"/>
                            </a:rPr>
                            <m:t>𝑆</m:t>
                          </m:r>
                        </m:den>
                      </m:f>
                      <m:r>
                        <a:rPr lang="es-ES" sz="1600" b="0" i="1" smtClean="0">
                          <a:solidFill>
                            <a:srgbClr val="000000"/>
                          </a:solidFill>
                          <a:latin typeface="Cambria Math" panose="02040503050406030204" pitchFamily="18" charset="0"/>
                          <a:ea typeface="Cambria Math" panose="02040503050406030204" pitchFamily="18" charset="0"/>
                        </a:rPr>
                        <m:t>=</m:t>
                      </m:r>
                      <m:f>
                        <m:fPr>
                          <m:ctrlPr>
                            <a:rPr lang="es-ES" sz="1600" b="0" i="1" smtClean="0">
                              <a:solidFill>
                                <a:srgbClr val="000000"/>
                              </a:solidFill>
                              <a:latin typeface="Cambria Math" panose="02040503050406030204" pitchFamily="18" charset="0"/>
                              <a:ea typeface="Cambria Math" panose="02040503050406030204" pitchFamily="18" charset="0"/>
                            </a:rPr>
                          </m:ctrlPr>
                        </m:fPr>
                        <m:num>
                          <m:sSub>
                            <m:sSubPr>
                              <m:ctrlPr>
                                <a:rPr lang="es-ES" sz="1600" b="0" i="1" smtClean="0">
                                  <a:solidFill>
                                    <a:srgbClr val="000000"/>
                                  </a:solidFill>
                                  <a:latin typeface="Cambria Math" panose="02040503050406030204" pitchFamily="18" charset="0"/>
                                  <a:ea typeface="Cambria Math" panose="02040503050406030204" pitchFamily="18" charset="0"/>
                                </a:rPr>
                              </m:ctrlPr>
                            </m:sSubPr>
                            <m:e>
                              <m:r>
                                <a:rPr lang="es-ES" sz="1600" b="0" i="1" smtClean="0">
                                  <a:solidFill>
                                    <a:srgbClr val="000000"/>
                                  </a:solidFill>
                                  <a:latin typeface="Cambria Math" panose="02040503050406030204" pitchFamily="18" charset="0"/>
                                  <a:ea typeface="Cambria Math" panose="02040503050406030204" pitchFamily="18" charset="0"/>
                                </a:rPr>
                                <m:t>𝑃</m:t>
                              </m:r>
                            </m:e>
                            <m:sub>
                              <m:r>
                                <a:rPr lang="es-ES" sz="1600" b="0" i="1" smtClean="0">
                                  <a:solidFill>
                                    <a:srgbClr val="000000"/>
                                  </a:solidFill>
                                  <a:latin typeface="Cambria Math" panose="02040503050406030204" pitchFamily="18" charset="0"/>
                                  <a:ea typeface="Cambria Math" panose="02040503050406030204" pitchFamily="18" charset="0"/>
                                </a:rPr>
                                <m:t>𝑡</m:t>
                              </m:r>
                            </m:sub>
                          </m:sSub>
                        </m:num>
                        <m:den>
                          <m:r>
                            <a:rPr lang="es-ES" sz="1600" b="0" i="1" smtClean="0">
                              <a:solidFill>
                                <a:srgbClr val="000000"/>
                              </a:solidFill>
                              <a:latin typeface="Cambria Math" panose="02040503050406030204" pitchFamily="18" charset="0"/>
                              <a:ea typeface="Cambria Math" panose="02040503050406030204" pitchFamily="18" charset="0"/>
                            </a:rPr>
                            <m:t>4</m:t>
                          </m:r>
                          <m:r>
                            <a:rPr lang="es-ES" sz="1600" b="0" i="1" smtClean="0">
                              <a:solidFill>
                                <a:srgbClr val="000000"/>
                              </a:solidFill>
                              <a:latin typeface="Cambria Math" panose="02040503050406030204" pitchFamily="18" charset="0"/>
                              <a:ea typeface="Cambria Math" panose="02040503050406030204" pitchFamily="18" charset="0"/>
                            </a:rPr>
                            <m:t>𝜋</m:t>
                          </m:r>
                          <m:sSup>
                            <m:sSupPr>
                              <m:ctrlPr>
                                <a:rPr lang="es-ES" sz="1600" b="0" i="1" smtClean="0">
                                  <a:solidFill>
                                    <a:srgbClr val="000000"/>
                                  </a:solidFill>
                                  <a:latin typeface="Cambria Math" panose="02040503050406030204" pitchFamily="18" charset="0"/>
                                  <a:ea typeface="Cambria Math" panose="02040503050406030204" pitchFamily="18" charset="0"/>
                                </a:rPr>
                              </m:ctrlPr>
                            </m:sSupPr>
                            <m:e>
                              <m:r>
                                <a:rPr lang="es-ES" sz="1600" b="0" i="1" smtClean="0">
                                  <a:solidFill>
                                    <a:srgbClr val="000000"/>
                                  </a:solidFill>
                                  <a:latin typeface="Cambria Math" panose="02040503050406030204" pitchFamily="18" charset="0"/>
                                  <a:ea typeface="Cambria Math" panose="02040503050406030204" pitchFamily="18" charset="0"/>
                                </a:rPr>
                                <m:t>𝑟</m:t>
                              </m:r>
                            </m:e>
                            <m:sup>
                              <m:r>
                                <a:rPr lang="es-ES" sz="1600" b="0" i="1" smtClean="0">
                                  <a:solidFill>
                                    <a:srgbClr val="000000"/>
                                  </a:solidFill>
                                  <a:latin typeface="Cambria Math" panose="02040503050406030204" pitchFamily="18" charset="0"/>
                                  <a:ea typeface="Cambria Math" panose="02040503050406030204" pitchFamily="18" charset="0"/>
                                </a:rPr>
                                <m:t>2</m:t>
                              </m:r>
                            </m:sup>
                          </m:sSup>
                        </m:den>
                      </m:f>
                      <m:r>
                        <a:rPr lang="es-ES" sz="1600" b="0" i="1" smtClean="0">
                          <a:solidFill>
                            <a:srgbClr val="000000"/>
                          </a:solidFill>
                          <a:latin typeface="Cambria Math" panose="02040503050406030204" pitchFamily="18" charset="0"/>
                          <a:ea typeface="Cambria Math" panose="02040503050406030204" pitchFamily="18" charset="0"/>
                        </a:rPr>
                        <m:t>=</m:t>
                      </m:r>
                      <m:f>
                        <m:fPr>
                          <m:ctrlPr>
                            <a:rPr lang="es-ES" sz="1600" b="0" i="1" smtClean="0">
                              <a:solidFill>
                                <a:srgbClr val="000000"/>
                              </a:solidFill>
                              <a:latin typeface="Cambria Math" panose="02040503050406030204" pitchFamily="18" charset="0"/>
                              <a:ea typeface="Cambria Math" panose="02040503050406030204" pitchFamily="18" charset="0"/>
                            </a:rPr>
                          </m:ctrlPr>
                        </m:fPr>
                        <m:num>
                          <m:sSup>
                            <m:sSupPr>
                              <m:ctrlPr>
                                <a:rPr lang="es-ES" sz="1600" b="0" i="1" smtClean="0">
                                  <a:solidFill>
                                    <a:srgbClr val="000000"/>
                                  </a:solidFill>
                                  <a:latin typeface="Cambria Math" panose="02040503050406030204" pitchFamily="18" charset="0"/>
                                  <a:ea typeface="Cambria Math" panose="02040503050406030204" pitchFamily="18" charset="0"/>
                                </a:rPr>
                              </m:ctrlPr>
                            </m:sSupPr>
                            <m:e>
                              <m:r>
                                <a:rPr lang="es-ES" sz="1600" b="0" i="1" smtClean="0">
                                  <a:solidFill>
                                    <a:srgbClr val="000000"/>
                                  </a:solidFill>
                                  <a:latin typeface="Cambria Math" panose="02040503050406030204" pitchFamily="18" charset="0"/>
                                  <a:ea typeface="Cambria Math" panose="02040503050406030204" pitchFamily="18" charset="0"/>
                                </a:rPr>
                                <m:t>10</m:t>
                              </m:r>
                            </m:e>
                            <m:sup>
                              <m:r>
                                <a:rPr lang="es-ES" sz="1600" b="0" i="1" smtClean="0">
                                  <a:solidFill>
                                    <a:srgbClr val="000000"/>
                                  </a:solidFill>
                                  <a:latin typeface="Cambria Math" panose="02040503050406030204" pitchFamily="18" charset="0"/>
                                  <a:ea typeface="Cambria Math" panose="02040503050406030204" pitchFamily="18" charset="0"/>
                                </a:rPr>
                                <m:t>6</m:t>
                              </m:r>
                            </m:sup>
                          </m:sSup>
                        </m:num>
                        <m:den>
                          <m:r>
                            <a:rPr lang="es-ES" sz="1600" b="0" i="1" smtClean="0">
                              <a:solidFill>
                                <a:srgbClr val="000000"/>
                              </a:solidFill>
                              <a:latin typeface="Cambria Math" panose="02040503050406030204" pitchFamily="18" charset="0"/>
                              <a:ea typeface="Cambria Math" panose="02040503050406030204" pitchFamily="18" charset="0"/>
                            </a:rPr>
                            <m:t>4</m:t>
                          </m:r>
                          <m:r>
                            <a:rPr lang="es-ES" sz="1600" b="0" i="1" smtClean="0">
                              <a:solidFill>
                                <a:srgbClr val="000000"/>
                              </a:solidFill>
                              <a:latin typeface="Cambria Math" panose="02040503050406030204" pitchFamily="18" charset="0"/>
                              <a:ea typeface="Cambria Math" panose="02040503050406030204" pitchFamily="18" charset="0"/>
                            </a:rPr>
                            <m:t>𝜋</m:t>
                          </m:r>
                          <m:r>
                            <a:rPr lang="es-ES" sz="1600" b="0" i="1" smtClean="0">
                              <a:solidFill>
                                <a:srgbClr val="000000"/>
                              </a:solidFill>
                              <a:latin typeface="Cambria Math" panose="02040503050406030204" pitchFamily="18" charset="0"/>
                              <a:ea typeface="Cambria Math" panose="02040503050406030204" pitchFamily="18" charset="0"/>
                            </a:rPr>
                            <m:t>∗6,084∗</m:t>
                          </m:r>
                          <m:sSup>
                            <m:sSupPr>
                              <m:ctrlPr>
                                <a:rPr lang="es-ES" sz="1600" b="0" i="1" smtClean="0">
                                  <a:solidFill>
                                    <a:srgbClr val="000000"/>
                                  </a:solidFill>
                                  <a:latin typeface="Cambria Math" panose="02040503050406030204" pitchFamily="18" charset="0"/>
                                  <a:ea typeface="Cambria Math" panose="02040503050406030204" pitchFamily="18" charset="0"/>
                                </a:rPr>
                              </m:ctrlPr>
                            </m:sSupPr>
                            <m:e>
                              <m:r>
                                <a:rPr lang="es-ES" sz="1600" b="0" i="1" smtClean="0">
                                  <a:solidFill>
                                    <a:srgbClr val="000000"/>
                                  </a:solidFill>
                                  <a:latin typeface="Cambria Math" panose="02040503050406030204" pitchFamily="18" charset="0"/>
                                  <a:ea typeface="Cambria Math" panose="02040503050406030204" pitchFamily="18" charset="0"/>
                                </a:rPr>
                                <m:t>10</m:t>
                              </m:r>
                            </m:e>
                            <m:sup>
                              <m:r>
                                <a:rPr lang="es-ES" sz="1600" b="0" i="1" smtClean="0">
                                  <a:solidFill>
                                    <a:srgbClr val="000000"/>
                                  </a:solidFill>
                                  <a:latin typeface="Cambria Math" panose="02040503050406030204" pitchFamily="18" charset="0"/>
                                  <a:ea typeface="Cambria Math" panose="02040503050406030204" pitchFamily="18" charset="0"/>
                                </a:rPr>
                                <m:t>21</m:t>
                              </m:r>
                            </m:sup>
                          </m:sSup>
                        </m:den>
                      </m:f>
                      <m:r>
                        <a:rPr lang="es-ES" sz="1600" b="0" i="1" smtClean="0">
                          <a:solidFill>
                            <a:srgbClr val="000000"/>
                          </a:solidFill>
                          <a:latin typeface="Cambria Math" panose="02040503050406030204" pitchFamily="18" charset="0"/>
                          <a:ea typeface="Cambria Math" panose="02040503050406030204" pitchFamily="18" charset="0"/>
                        </a:rPr>
                        <m:t>=13,08∗</m:t>
                      </m:r>
                      <m:sSup>
                        <m:sSupPr>
                          <m:ctrlPr>
                            <a:rPr lang="es-ES" sz="1600" b="0" i="1" smtClean="0">
                              <a:solidFill>
                                <a:srgbClr val="000000"/>
                              </a:solidFill>
                              <a:latin typeface="Cambria Math" panose="02040503050406030204" pitchFamily="18" charset="0"/>
                              <a:ea typeface="Cambria Math" panose="02040503050406030204" pitchFamily="18" charset="0"/>
                            </a:rPr>
                          </m:ctrlPr>
                        </m:sSupPr>
                        <m:e>
                          <m:r>
                            <a:rPr lang="es-ES" sz="1600" b="0" i="1" smtClean="0">
                              <a:solidFill>
                                <a:srgbClr val="000000"/>
                              </a:solidFill>
                              <a:latin typeface="Cambria Math" panose="02040503050406030204" pitchFamily="18" charset="0"/>
                              <a:ea typeface="Cambria Math" panose="02040503050406030204" pitchFamily="18" charset="0"/>
                            </a:rPr>
                            <m:t>10</m:t>
                          </m:r>
                        </m:e>
                        <m:sup>
                          <m:r>
                            <a:rPr lang="es-ES" sz="1600" b="0" i="1" smtClean="0">
                              <a:solidFill>
                                <a:srgbClr val="000000"/>
                              </a:solidFill>
                              <a:latin typeface="Cambria Math" panose="02040503050406030204" pitchFamily="18" charset="0"/>
                              <a:ea typeface="Cambria Math" panose="02040503050406030204" pitchFamily="18" charset="0"/>
                            </a:rPr>
                            <m:t>−18</m:t>
                          </m:r>
                        </m:sup>
                      </m:sSup>
                      <m:r>
                        <a:rPr lang="es-ES" sz="1600" b="0" i="1" smtClean="0">
                          <a:solidFill>
                            <a:srgbClr val="000000"/>
                          </a:solidFill>
                          <a:latin typeface="Cambria Math" panose="02040503050406030204" pitchFamily="18" charset="0"/>
                          <a:ea typeface="Cambria Math" panose="02040503050406030204" pitchFamily="18" charset="0"/>
                        </a:rPr>
                        <m:t>    </m:t>
                      </m:r>
                      <m:r>
                        <a:rPr lang="es-ES" sz="1600" b="0" i="1" smtClean="0">
                          <a:solidFill>
                            <a:srgbClr val="000000"/>
                          </a:solidFill>
                          <a:latin typeface="Cambria Math" panose="02040503050406030204" pitchFamily="18" charset="0"/>
                          <a:ea typeface="Cambria Math" panose="02040503050406030204" pitchFamily="18" charset="0"/>
                        </a:rPr>
                        <m:t>𝑊</m:t>
                      </m:r>
                      <m:r>
                        <a:rPr lang="es-ES" sz="1600" b="0" i="1" smtClean="0">
                          <a:solidFill>
                            <a:srgbClr val="000000"/>
                          </a:solidFill>
                          <a:latin typeface="Cambria Math" panose="02040503050406030204" pitchFamily="18" charset="0"/>
                          <a:ea typeface="Cambria Math" panose="02040503050406030204" pitchFamily="18" charset="0"/>
                        </a:rPr>
                        <m:t>/</m:t>
                      </m:r>
                      <m:sSup>
                        <m:sSupPr>
                          <m:ctrlPr>
                            <a:rPr lang="es-ES" sz="1600" b="0" i="1" smtClean="0">
                              <a:solidFill>
                                <a:srgbClr val="000000"/>
                              </a:solidFill>
                              <a:latin typeface="Cambria Math" panose="02040503050406030204" pitchFamily="18" charset="0"/>
                              <a:ea typeface="Cambria Math" panose="02040503050406030204" pitchFamily="18" charset="0"/>
                            </a:rPr>
                          </m:ctrlPr>
                        </m:sSupPr>
                        <m:e>
                          <m:r>
                            <a:rPr lang="es-ES" sz="1600" b="0" i="1" smtClean="0">
                              <a:solidFill>
                                <a:srgbClr val="000000"/>
                              </a:solidFill>
                              <a:latin typeface="Cambria Math" panose="02040503050406030204" pitchFamily="18" charset="0"/>
                              <a:ea typeface="Cambria Math" panose="02040503050406030204" pitchFamily="18" charset="0"/>
                            </a:rPr>
                            <m:t>𝑚</m:t>
                          </m:r>
                        </m:e>
                        <m:sup>
                          <m:r>
                            <a:rPr lang="es-ES" sz="1600" b="0" i="1" smtClean="0">
                              <a:solidFill>
                                <a:srgbClr val="000000"/>
                              </a:solidFill>
                              <a:latin typeface="Cambria Math" panose="02040503050406030204" pitchFamily="18" charset="0"/>
                              <a:ea typeface="Cambria Math" panose="02040503050406030204" pitchFamily="18" charset="0"/>
                            </a:rPr>
                            <m:t>2</m:t>
                          </m:r>
                        </m:sup>
                      </m:sSup>
                    </m:oMath>
                  </m:oMathPara>
                </a14:m>
                <a:endParaRPr lang="es-ES" sz="16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Para calcular el diámetro buscamos la ganancia que ha de tener la antena para lograr llegar a la sensibilidad. Las pérdidas del espacio libre de Marte a la Tierra: (</a:t>
                </a:r>
                <a14:m>
                  <m:oMath xmlns:m="http://schemas.openxmlformats.org/officeDocument/2006/math">
                    <m:r>
                      <m:rPr>
                        <m:sty m:val="p"/>
                      </m:rPr>
                      <a:rPr lang="es-ES" sz="1600" i="0" smtClean="0">
                        <a:solidFill>
                          <a:srgbClr val="000000"/>
                        </a:solidFill>
                        <a:latin typeface="Cambria Math" panose="02040503050406030204" pitchFamily="18" charset="0"/>
                        <a:ea typeface="Cambria Math" panose="02040503050406030204" pitchFamily="18" charset="0"/>
                        <a:cs typeface="WenQuanYi Zen Hei" pitchFamily="2"/>
                      </a:rPr>
                      <m:t>λ</m:t>
                    </m:r>
                    <m:r>
                      <a:rPr lang="es-ES" sz="1600" b="0" i="0" smtClean="0">
                        <a:solidFill>
                          <a:srgbClr val="000000"/>
                        </a:solidFill>
                        <a:latin typeface="Cambria Math" panose="02040503050406030204" pitchFamily="18" charset="0"/>
                        <a:ea typeface="Cambria Math" panose="02040503050406030204" pitchFamily="18" charset="0"/>
                        <a:cs typeface="WenQuanYi Zen Hei" pitchFamily="2"/>
                      </a:rPr>
                      <m:t>=3,75 </m:t>
                    </m:r>
                    <m:r>
                      <m:rPr>
                        <m:sty m:val="p"/>
                      </m:rPr>
                      <a:rPr lang="es-ES" sz="1600" b="0" i="0" smtClean="0">
                        <a:solidFill>
                          <a:srgbClr val="000000"/>
                        </a:solidFill>
                        <a:latin typeface="Cambria Math" panose="02040503050406030204" pitchFamily="18" charset="0"/>
                        <a:ea typeface="Cambria Math" panose="02040503050406030204" pitchFamily="18" charset="0"/>
                        <a:cs typeface="WenQuanYi Zen Hei" pitchFamily="2"/>
                      </a:rPr>
                      <m:t>cm</m:t>
                    </m:r>
                    <m:r>
                      <a:rPr lang="es-ES" sz="1600" b="0" i="0" smtClean="0">
                        <a:solidFill>
                          <a:srgbClr val="000000"/>
                        </a:solidFill>
                        <a:latin typeface="Cambria Math" panose="02040503050406030204" pitchFamily="18" charset="0"/>
                        <a:ea typeface="Cambria Math" panose="02040503050406030204" pitchFamily="18" charset="0"/>
                        <a:cs typeface="WenQuanYi Zen Hei" pitchFamily="2"/>
                      </a:rPr>
                      <m:t>)</m:t>
                    </m:r>
                  </m:oMath>
                </a14:m>
                <a:endParaRPr lang="es-ES" sz="16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 sz="1600" i="1" smtClean="0">
                              <a:solidFill>
                                <a:srgbClr val="000000"/>
                              </a:solidFill>
                              <a:latin typeface="Cambria Math" panose="02040503050406030204" pitchFamily="18" charset="0"/>
                            </a:rPr>
                          </m:ctrlPr>
                        </m:sSubPr>
                        <m:e>
                          <m:r>
                            <a:rPr lang="es-ES" sz="1600" b="0" i="1" smtClean="0">
                              <a:solidFill>
                                <a:srgbClr val="000000"/>
                              </a:solidFill>
                              <a:latin typeface="Cambria Math" panose="02040503050406030204" pitchFamily="18" charset="0"/>
                            </a:rPr>
                            <m:t>𝐿</m:t>
                          </m:r>
                        </m:e>
                        <m:sub>
                          <m:r>
                            <a:rPr lang="es-ES" sz="1600" b="0" i="1" smtClean="0">
                              <a:solidFill>
                                <a:srgbClr val="000000"/>
                              </a:solidFill>
                              <a:latin typeface="Cambria Math" panose="02040503050406030204" pitchFamily="18" charset="0"/>
                            </a:rPr>
                            <m:t>𝑏𝑓</m:t>
                          </m:r>
                        </m:sub>
                      </m:sSub>
                      <m:r>
                        <a:rPr lang="es-ES" sz="1600" b="0" i="1" smtClean="0">
                          <a:solidFill>
                            <a:srgbClr val="000000"/>
                          </a:solidFill>
                          <a:latin typeface="Cambria Math" panose="02040503050406030204" pitchFamily="18" charset="0"/>
                        </a:rPr>
                        <m:t>=20</m:t>
                      </m:r>
                      <m:func>
                        <m:funcPr>
                          <m:ctrlPr>
                            <a:rPr lang="es-ES" sz="1600" b="0" i="1" smtClean="0">
                              <a:solidFill>
                                <a:srgbClr val="000000"/>
                              </a:solidFill>
                              <a:latin typeface="Cambria Math" panose="02040503050406030204" pitchFamily="18" charset="0"/>
                            </a:rPr>
                          </m:ctrlPr>
                        </m:funcPr>
                        <m:fName>
                          <m:r>
                            <m:rPr>
                              <m:sty m:val="p"/>
                            </m:rPr>
                            <a:rPr lang="es-ES" sz="1600" b="0" i="0" smtClean="0">
                              <a:solidFill>
                                <a:srgbClr val="000000"/>
                              </a:solidFill>
                              <a:latin typeface="Cambria Math" panose="02040503050406030204" pitchFamily="18" charset="0"/>
                            </a:rPr>
                            <m:t>log</m:t>
                          </m:r>
                        </m:fName>
                        <m:e>
                          <m:d>
                            <m:dPr>
                              <m:ctrlPr>
                                <a:rPr lang="es-ES" sz="1600" b="0" i="1" smtClean="0">
                                  <a:solidFill>
                                    <a:srgbClr val="000000"/>
                                  </a:solidFill>
                                  <a:latin typeface="Cambria Math" panose="02040503050406030204" pitchFamily="18" charset="0"/>
                                </a:rPr>
                              </m:ctrlPr>
                            </m:dPr>
                            <m:e>
                              <m:f>
                                <m:fPr>
                                  <m:ctrlPr>
                                    <a:rPr lang="es-ES" sz="1600" b="0" i="1" smtClean="0">
                                      <a:solidFill>
                                        <a:srgbClr val="000000"/>
                                      </a:solidFill>
                                      <a:latin typeface="Cambria Math" panose="02040503050406030204" pitchFamily="18" charset="0"/>
                                    </a:rPr>
                                  </m:ctrlPr>
                                </m:fPr>
                                <m:num>
                                  <m:r>
                                    <a:rPr lang="es-ES" sz="1600" b="0" i="1" smtClean="0">
                                      <a:solidFill>
                                        <a:srgbClr val="000000"/>
                                      </a:solidFill>
                                      <a:latin typeface="Cambria Math" panose="02040503050406030204" pitchFamily="18" charset="0"/>
                                    </a:rPr>
                                    <m:t>4</m:t>
                                  </m:r>
                                  <m:r>
                                    <a:rPr lang="es-ES" sz="1600" b="0" i="1" smtClean="0">
                                      <a:solidFill>
                                        <a:srgbClr val="000000"/>
                                      </a:solidFill>
                                      <a:latin typeface="Cambria Math" panose="02040503050406030204" pitchFamily="18" charset="0"/>
                                      <a:ea typeface="Cambria Math" panose="02040503050406030204" pitchFamily="18" charset="0"/>
                                    </a:rPr>
                                    <m:t>𝜋</m:t>
                                  </m:r>
                                  <m:r>
                                    <a:rPr lang="es-ES" sz="1600" b="0" i="1" smtClean="0">
                                      <a:solidFill>
                                        <a:srgbClr val="000000"/>
                                      </a:solidFill>
                                      <a:latin typeface="Cambria Math" panose="02040503050406030204" pitchFamily="18" charset="0"/>
                                      <a:ea typeface="Cambria Math" panose="02040503050406030204" pitchFamily="18" charset="0"/>
                                    </a:rPr>
                                    <m:t>𝑑</m:t>
                                  </m:r>
                                </m:num>
                                <m:den>
                                  <m:r>
                                    <a:rPr lang="es-ES" sz="1600" b="0" i="1" smtClean="0">
                                      <a:solidFill>
                                        <a:srgbClr val="000000"/>
                                      </a:solidFill>
                                      <a:latin typeface="Cambria Math" panose="02040503050406030204" pitchFamily="18" charset="0"/>
                                      <a:ea typeface="Cambria Math" panose="02040503050406030204" pitchFamily="18" charset="0"/>
                                    </a:rPr>
                                    <m:t>𝜆</m:t>
                                  </m:r>
                                </m:den>
                              </m:f>
                            </m:e>
                          </m:d>
                        </m:e>
                      </m:func>
                      <m:r>
                        <a:rPr lang="es-ES" sz="1600" b="0" i="1" smtClean="0">
                          <a:solidFill>
                            <a:srgbClr val="000000"/>
                          </a:solidFill>
                          <a:latin typeface="Cambria Math" panose="02040503050406030204" pitchFamily="18" charset="0"/>
                        </a:rPr>
                        <m:t>=268,3 </m:t>
                      </m:r>
                      <m:r>
                        <a:rPr lang="es-ES" sz="1600" b="0" i="1" smtClean="0">
                          <a:solidFill>
                            <a:srgbClr val="000000"/>
                          </a:solidFill>
                          <a:latin typeface="Cambria Math" panose="02040503050406030204" pitchFamily="18" charset="0"/>
                        </a:rPr>
                        <m:t>𝑑𝐵</m:t>
                      </m:r>
                    </m:oMath>
                  </m:oMathPara>
                </a14:m>
                <a:endParaRPr lang="es-ES" sz="16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i="1"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i="1" dirty="0">
                    <a:solidFill>
                      <a:srgbClr val="000000"/>
                    </a:solidFill>
                    <a:latin typeface="Arial" pitchFamily="18"/>
                    <a:ea typeface="WenQuanYi Zen Hei" pitchFamily="2"/>
                    <a:cs typeface="WenQuanYi Zen Hei" pitchFamily="2"/>
                  </a:rPr>
                  <a:t>PIRE de 60 </a:t>
                </a:r>
                <a:r>
                  <a:rPr lang="es-ES" sz="1600" i="1" dirty="0" err="1">
                    <a:solidFill>
                      <a:srgbClr val="000000"/>
                    </a:solidFill>
                    <a:latin typeface="Arial" pitchFamily="18"/>
                    <a:ea typeface="WenQuanYi Zen Hei" pitchFamily="2"/>
                    <a:cs typeface="WenQuanYi Zen Hei" pitchFamily="2"/>
                  </a:rPr>
                  <a:t>dBW</a:t>
                </a:r>
                <a:r>
                  <a:rPr lang="es-ES" sz="1600" i="1" dirty="0">
                    <a:solidFill>
                      <a:srgbClr val="000000"/>
                    </a:solidFill>
                    <a:latin typeface="Arial" pitchFamily="18"/>
                    <a:ea typeface="WenQuanYi Zen Hei" pitchFamily="2"/>
                    <a:cs typeface="WenQuanYi Zen Hei" pitchFamily="2"/>
                  </a:rPr>
                  <a:t> son 90 dBm por tanto en la tierra:  </a:t>
                </a:r>
                <a:r>
                  <a:rPr lang="es-ES" sz="1600" i="1" dirty="0" err="1">
                    <a:solidFill>
                      <a:srgbClr val="000000"/>
                    </a:solidFill>
                    <a:latin typeface="Arial" pitchFamily="18"/>
                    <a:ea typeface="WenQuanYi Zen Hei" pitchFamily="2"/>
                    <a:cs typeface="WenQuanYi Zen Hei" pitchFamily="2"/>
                  </a:rPr>
                  <a:t>P</a:t>
                </a:r>
                <a:r>
                  <a:rPr lang="es-ES" sz="1600" i="1" baseline="-25000" dirty="0" err="1">
                    <a:solidFill>
                      <a:srgbClr val="000000"/>
                    </a:solidFill>
                    <a:latin typeface="Arial" pitchFamily="18"/>
                    <a:ea typeface="WenQuanYi Zen Hei" pitchFamily="2"/>
                    <a:cs typeface="WenQuanYi Zen Hei" pitchFamily="2"/>
                  </a:rPr>
                  <a:t>tx</a:t>
                </a:r>
                <a:r>
                  <a:rPr lang="es-ES" sz="1600" i="1" dirty="0" err="1">
                    <a:solidFill>
                      <a:srgbClr val="000000"/>
                    </a:solidFill>
                    <a:latin typeface="Arial" pitchFamily="18"/>
                    <a:ea typeface="WenQuanYi Zen Hei" pitchFamily="2"/>
                    <a:cs typeface="WenQuanYi Zen Hei" pitchFamily="2"/>
                  </a:rPr>
                  <a:t>-L</a:t>
                </a:r>
                <a:r>
                  <a:rPr lang="es-ES" sz="1600" i="1" baseline="-25000" dirty="0" err="1">
                    <a:solidFill>
                      <a:srgbClr val="000000"/>
                    </a:solidFill>
                    <a:latin typeface="Arial" pitchFamily="18"/>
                    <a:ea typeface="WenQuanYi Zen Hei" pitchFamily="2"/>
                    <a:cs typeface="WenQuanYi Zen Hei" pitchFamily="2"/>
                  </a:rPr>
                  <a:t>bf</a:t>
                </a:r>
                <a:r>
                  <a:rPr lang="es-ES" sz="1600" i="1" dirty="0" err="1">
                    <a:solidFill>
                      <a:srgbClr val="000000"/>
                    </a:solidFill>
                    <a:latin typeface="Arial" pitchFamily="18"/>
                    <a:ea typeface="WenQuanYi Zen Hei" pitchFamily="2"/>
                    <a:cs typeface="WenQuanYi Zen Hei" pitchFamily="2"/>
                  </a:rPr>
                  <a:t>+G</a:t>
                </a:r>
                <a:r>
                  <a:rPr lang="es-ES" sz="1600" i="1" baseline="-25000" dirty="0" err="1">
                    <a:solidFill>
                      <a:srgbClr val="000000"/>
                    </a:solidFill>
                    <a:latin typeface="Arial" pitchFamily="18"/>
                    <a:ea typeface="WenQuanYi Zen Hei" pitchFamily="2"/>
                    <a:cs typeface="WenQuanYi Zen Hei" pitchFamily="2"/>
                  </a:rPr>
                  <a:t>r</a:t>
                </a:r>
                <a:r>
                  <a:rPr lang="es-ES" sz="1600" i="1" dirty="0">
                    <a:solidFill>
                      <a:srgbClr val="000000"/>
                    </a:solidFill>
                    <a:latin typeface="Arial" pitchFamily="18"/>
                    <a:ea typeface="WenQuanYi Zen Hei" pitchFamily="2"/>
                    <a:cs typeface="WenQuanYi Zen Hei" pitchFamily="2"/>
                  </a:rPr>
                  <a:t>=  Sensibilidad = -120  ,  90-268,3+G</a:t>
                </a:r>
                <a:r>
                  <a:rPr lang="es-ES" sz="1600" i="1" baseline="-25000" dirty="0">
                    <a:solidFill>
                      <a:srgbClr val="000000"/>
                    </a:solidFill>
                    <a:latin typeface="Arial" pitchFamily="18"/>
                    <a:ea typeface="WenQuanYi Zen Hei" pitchFamily="2"/>
                    <a:cs typeface="WenQuanYi Zen Hei" pitchFamily="2"/>
                  </a:rPr>
                  <a:t>r </a:t>
                </a:r>
                <a:r>
                  <a:rPr lang="es-ES" sz="1600" i="1" dirty="0">
                    <a:solidFill>
                      <a:srgbClr val="000000"/>
                    </a:solidFill>
                    <a:latin typeface="Arial" pitchFamily="18"/>
                    <a:ea typeface="WenQuanYi Zen Hei" pitchFamily="2"/>
                    <a:cs typeface="WenQuanYi Zen Hei" pitchFamily="2"/>
                  </a:rPr>
                  <a:t>= -120 ,   G</a:t>
                </a:r>
                <a:r>
                  <a:rPr lang="es-ES" sz="1600" i="1" baseline="-25000" dirty="0">
                    <a:solidFill>
                      <a:srgbClr val="000000"/>
                    </a:solidFill>
                    <a:latin typeface="Arial" pitchFamily="18"/>
                    <a:ea typeface="WenQuanYi Zen Hei" pitchFamily="2"/>
                    <a:cs typeface="WenQuanYi Zen Hei" pitchFamily="2"/>
                  </a:rPr>
                  <a:t>r</a:t>
                </a:r>
                <a:r>
                  <a:rPr lang="es-ES" sz="1600" i="1" dirty="0">
                    <a:solidFill>
                      <a:srgbClr val="000000"/>
                    </a:solidFill>
                    <a:latin typeface="Arial" pitchFamily="18"/>
                    <a:ea typeface="WenQuanYi Zen Hei" pitchFamily="2"/>
                    <a:cs typeface="WenQuanYi Zen Hei" pitchFamily="2"/>
                  </a:rPr>
                  <a:t>= 58,3 dB</a:t>
                </a: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Y esa ganancia se corresponde con un diámetro:</a:t>
                </a: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 sz="1600" i="1" smtClean="0">
                          <a:solidFill>
                            <a:srgbClr val="000000"/>
                          </a:solidFill>
                          <a:latin typeface="Cambria Math" panose="02040503050406030204" pitchFamily="18" charset="0"/>
                        </a:rPr>
                        <m:t>𝐺</m:t>
                      </m:r>
                      <m:r>
                        <a:rPr lang="es-ES" sz="1600" b="0" i="1" smtClean="0">
                          <a:solidFill>
                            <a:srgbClr val="000000"/>
                          </a:solidFill>
                          <a:latin typeface="Cambria Math" panose="02040503050406030204" pitchFamily="18" charset="0"/>
                        </a:rPr>
                        <m:t>𝑖</m:t>
                      </m:r>
                      <m:d>
                        <m:dPr>
                          <m:ctrlPr>
                            <a:rPr lang="es-ES" sz="1600" b="0" i="1" smtClean="0">
                              <a:solidFill>
                                <a:srgbClr val="000000"/>
                              </a:solidFill>
                              <a:latin typeface="Cambria Math" panose="02040503050406030204" pitchFamily="18" charset="0"/>
                            </a:rPr>
                          </m:ctrlPr>
                        </m:dPr>
                        <m:e>
                          <m:r>
                            <a:rPr lang="es-ES" sz="1600" b="0" i="1" smtClean="0">
                              <a:solidFill>
                                <a:srgbClr val="000000"/>
                              </a:solidFill>
                              <a:latin typeface="Cambria Math" panose="02040503050406030204" pitchFamily="18" charset="0"/>
                            </a:rPr>
                            <m:t>𝑑𝐵𝑖</m:t>
                          </m:r>
                        </m:e>
                      </m:d>
                      <m:r>
                        <a:rPr lang="es-ES" sz="1600" b="0" i="1" smtClean="0">
                          <a:solidFill>
                            <a:srgbClr val="000000"/>
                          </a:solidFill>
                          <a:latin typeface="Cambria Math" panose="02040503050406030204" pitchFamily="18" charset="0"/>
                        </a:rPr>
                        <m:t>=17,8+20 </m:t>
                      </m:r>
                      <m:r>
                        <a:rPr lang="es-ES" sz="1600" b="0" i="1" smtClean="0">
                          <a:solidFill>
                            <a:srgbClr val="000000"/>
                          </a:solidFill>
                          <a:latin typeface="Cambria Math" panose="02040503050406030204" pitchFamily="18" charset="0"/>
                        </a:rPr>
                        <m:t>𝑙𝑜𝑔𝑓</m:t>
                      </m:r>
                      <m:d>
                        <m:dPr>
                          <m:ctrlPr>
                            <a:rPr lang="es-ES" sz="1600" b="0" i="1" smtClean="0">
                              <a:solidFill>
                                <a:srgbClr val="000000"/>
                              </a:solidFill>
                              <a:latin typeface="Cambria Math" panose="02040503050406030204" pitchFamily="18" charset="0"/>
                            </a:rPr>
                          </m:ctrlPr>
                        </m:dPr>
                        <m:e>
                          <m:r>
                            <a:rPr lang="es-ES" sz="1600" b="0" i="1" smtClean="0">
                              <a:solidFill>
                                <a:srgbClr val="000000"/>
                              </a:solidFill>
                              <a:latin typeface="Cambria Math" panose="02040503050406030204" pitchFamily="18" charset="0"/>
                            </a:rPr>
                            <m:t>𝐺𝐻𝑧</m:t>
                          </m:r>
                        </m:e>
                      </m:d>
                      <m:r>
                        <a:rPr lang="es-ES" sz="1600" b="0" i="1" smtClean="0">
                          <a:solidFill>
                            <a:srgbClr val="000000"/>
                          </a:solidFill>
                          <a:latin typeface="Cambria Math" panose="02040503050406030204" pitchFamily="18" charset="0"/>
                        </a:rPr>
                        <m:t>+20 </m:t>
                      </m:r>
                      <m:r>
                        <a:rPr lang="es-ES" sz="1600" b="0" i="1" smtClean="0">
                          <a:solidFill>
                            <a:srgbClr val="000000"/>
                          </a:solidFill>
                          <a:latin typeface="Cambria Math" panose="02040503050406030204" pitchFamily="18" charset="0"/>
                        </a:rPr>
                        <m:t>𝑙𝑜𝑔𝐷</m:t>
                      </m:r>
                      <m:r>
                        <a:rPr lang="es-ES" sz="1600" b="0" i="1" smtClean="0">
                          <a:solidFill>
                            <a:srgbClr val="000000"/>
                          </a:solidFill>
                          <a:latin typeface="Cambria Math" panose="02040503050406030204" pitchFamily="18" charset="0"/>
                        </a:rPr>
                        <m:t>(</m:t>
                      </m:r>
                      <m:r>
                        <a:rPr lang="es-ES" sz="1600" b="0" i="1" smtClean="0">
                          <a:solidFill>
                            <a:srgbClr val="000000"/>
                          </a:solidFill>
                          <a:latin typeface="Cambria Math" panose="02040503050406030204" pitchFamily="18" charset="0"/>
                        </a:rPr>
                        <m:t>𝑚</m:t>
                      </m:r>
                      <m:r>
                        <a:rPr lang="es-ES" sz="1600" b="0" i="1" smtClean="0">
                          <a:solidFill>
                            <a:srgbClr val="000000"/>
                          </a:solidFill>
                          <a:latin typeface="Cambria Math" panose="02040503050406030204" pitchFamily="18" charset="0"/>
                        </a:rPr>
                        <m:t>)</m:t>
                      </m:r>
                    </m:oMath>
                  </m:oMathPara>
                </a14:m>
                <a:endParaRPr lang="es-ES" sz="16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dirty="0">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Operando sale: D =11,73 m (aprox. 12 m)</a:t>
                </a:r>
                <a:endParaRPr lang="es-ES" sz="1600" baseline="30000" dirty="0">
                  <a:solidFill>
                    <a:srgbClr val="000000"/>
                  </a:solidFill>
                  <a:latin typeface="Arial" pitchFamily="18"/>
                  <a:ea typeface="WenQuanYi Zen Hei" pitchFamily="2"/>
                  <a:cs typeface="WenQuanYi Zen Hei" pitchFamily="2"/>
                </a:endParaRPr>
              </a:p>
            </p:txBody>
          </p:sp>
        </mc:Choice>
        <mc:Fallback xmlns="">
          <p:sp>
            <p:nvSpPr>
              <p:cNvPr id="19" name="Forma libre 18">
                <a:extLst>
                  <a:ext uri="{FF2B5EF4-FFF2-40B4-BE49-F238E27FC236}">
                    <a16:creationId xmlns:a16="http://schemas.microsoft.com/office/drawing/2014/main" id="{E85551D3-2A2C-BD43-B592-7863A7A6BFA0}"/>
                  </a:ext>
                </a:extLst>
              </p:cNvPr>
              <p:cNvSpPr>
                <a:spLocks noRot="1" noChangeAspect="1" noMove="1" noResize="1" noEditPoints="1" noAdjustHandles="1" noChangeArrowheads="1" noChangeShapeType="1" noTextEdit="1"/>
              </p:cNvSpPr>
              <p:nvPr/>
            </p:nvSpPr>
            <p:spPr>
              <a:xfrm>
                <a:off x="908039" y="1636679"/>
                <a:ext cx="8928000" cy="533556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426" t="-711"/>
                </a:stretch>
              </a:blipFill>
              <a:ln>
                <a:noFill/>
                <a:prstDash val="solid"/>
              </a:ln>
            </p:spPr>
            <p:txBody>
              <a:bodyPr/>
              <a:lstStyle/>
              <a:p>
                <a:r>
                  <a:rPr lang="es-ES_tradnl">
                    <a:noFill/>
                  </a:rPr>
                  <a:t> </a:t>
                </a:r>
              </a:p>
            </p:txBody>
          </p:sp>
        </mc:Fallback>
      </mc:AlternateContent>
    </p:spTree>
    <p:extLst>
      <p:ext uri="{BB962C8B-B14F-4D97-AF65-F5344CB8AC3E}">
        <p14:creationId xmlns:p14="http://schemas.microsoft.com/office/powerpoint/2010/main" val="1154932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7B1417F8-72DA-3E43-AB3D-C6F049737383}"/>
              </a:ext>
            </a:extLst>
          </p:cNvPr>
          <p:cNvSpPr>
            <a:spLocks noGrp="1"/>
          </p:cNvSpPr>
          <p:nvPr>
            <p:ph type="sldNum" sz="quarter" idx="12"/>
          </p:nvPr>
        </p:nvSpPr>
        <p:spPr/>
        <p:txBody>
          <a:bodyPr/>
          <a:lstStyle/>
          <a:p>
            <a:pPr lvl="0"/>
            <a:fld id="{346032BD-3BE4-4949-A5F3-1C488B0C2328}" type="slidenum">
              <a:t>68</a:t>
            </a:fld>
            <a:endParaRPr lang="es-ES"/>
          </a:p>
        </p:txBody>
      </p:sp>
      <p:sp>
        <p:nvSpPr>
          <p:cNvPr id="2" name="Título 1">
            <a:extLst>
              <a:ext uri="{FF2B5EF4-FFF2-40B4-BE49-F238E27FC236}">
                <a16:creationId xmlns:a16="http://schemas.microsoft.com/office/drawing/2014/main" id="{841B5604-8F7C-204E-8447-7510E279D6FA}"/>
              </a:ext>
            </a:extLst>
          </p:cNvPr>
          <p:cNvSpPr txBox="1">
            <a:spLocks noGrp="1"/>
          </p:cNvSpPr>
          <p:nvPr>
            <p:ph type="title" idx="4294967295"/>
          </p:nvPr>
        </p:nvSpPr>
        <p:spPr>
          <a:xfrm>
            <a:off x="502920" y="301680"/>
            <a:ext cx="9070920" cy="1262520"/>
          </a:xfrm>
        </p:spPr>
        <p:txBody>
          <a:bodyPr wrap="square" tIns="38880">
            <a:spAutoFit/>
          </a:bodyPr>
          <a:lstStyle/>
          <a:p>
            <a:pPr lvl="0" hangingPunct="1"/>
            <a:r>
              <a:rPr lang="es-ES" dirty="0"/>
              <a:t>Contenidos</a:t>
            </a:r>
          </a:p>
        </p:txBody>
      </p:sp>
      <p:sp>
        <p:nvSpPr>
          <p:cNvPr id="3" name="Conector recto 2">
            <a:extLst>
              <a:ext uri="{FF2B5EF4-FFF2-40B4-BE49-F238E27FC236}">
                <a16:creationId xmlns:a16="http://schemas.microsoft.com/office/drawing/2014/main" id="{3EE22A5C-BFDE-0E45-B364-AF37E7089853}"/>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A80B9EB2-AD5B-0D48-B909-7E4D3EF10920}"/>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327BBB00-A76E-F042-B009-F1A05186CC32}"/>
              </a:ext>
            </a:extLst>
          </p:cNvPr>
          <p:cNvSpPr/>
          <p:nvPr/>
        </p:nvSpPr>
        <p:spPr>
          <a:xfrm>
            <a:off x="684359" y="1476360"/>
            <a:ext cx="21564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7B7AD8F0-A7D5-FA43-85D3-503D61E27FF0}"/>
              </a:ext>
            </a:extLst>
          </p:cNvPr>
          <p:cNvSpPr/>
          <p:nvPr/>
        </p:nvSpPr>
        <p:spPr>
          <a:xfrm>
            <a:off x="503280" y="1547640"/>
            <a:ext cx="287280" cy="252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FE8B4D43-1E90-A84D-B016-26F01C8655AC}"/>
              </a:ext>
            </a:extLst>
          </p:cNvPr>
          <p:cNvSpPr/>
          <p:nvPr/>
        </p:nvSpPr>
        <p:spPr>
          <a:xfrm>
            <a:off x="755639" y="2087640"/>
            <a:ext cx="8783640" cy="5167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Introducción a los sistemas radioeléctricos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Sistemas transceptores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Antenas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i="0" u="none" strike="noStrike" baseline="0">
                <a:ln>
                  <a:noFill/>
                </a:ln>
                <a:solidFill>
                  <a:srgbClr val="000000"/>
                </a:solidFill>
                <a:latin typeface="Arial" pitchFamily="18"/>
                <a:ea typeface="DejaVu Sans" pitchFamily="2"/>
                <a:cs typeface="DejaVu Sans" pitchFamily="2"/>
              </a:rPr>
              <a:t>Propagación no guiada</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Modelos de propagación</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Recepción de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Balance de enlace</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Planificación de enlaces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Disponibilidad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C80E0639-C70E-994D-84AE-B87819035418}"/>
              </a:ext>
            </a:extLst>
          </p:cNvPr>
          <p:cNvSpPr>
            <a:spLocks noGrp="1"/>
          </p:cNvSpPr>
          <p:nvPr>
            <p:ph type="sldNum" sz="quarter" idx="12"/>
          </p:nvPr>
        </p:nvSpPr>
        <p:spPr/>
        <p:txBody>
          <a:bodyPr/>
          <a:lstStyle/>
          <a:p>
            <a:pPr lvl="0"/>
            <a:fld id="{645C7FCE-F725-784D-B872-1837CF6FCAC2}" type="slidenum">
              <a:t>69</a:t>
            </a:fld>
            <a:endParaRPr lang="es-ES"/>
          </a:p>
        </p:txBody>
      </p:sp>
      <p:sp>
        <p:nvSpPr>
          <p:cNvPr id="2" name="Conector recto 1">
            <a:extLst>
              <a:ext uri="{FF2B5EF4-FFF2-40B4-BE49-F238E27FC236}">
                <a16:creationId xmlns:a16="http://schemas.microsoft.com/office/drawing/2014/main" id="{50894CBC-910C-C746-872E-E9A6AF96969E}"/>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5AE04705-104D-BE44-8CA5-A9AB9CF19538}"/>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3C1A6346-25EE-F242-BC2B-79F0146F080B}"/>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D28F46AA-6BE9-7B45-83DF-D7FAD1D0C631}"/>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C137DFE9-AB30-1E4C-B326-73537DD4913E}"/>
              </a:ext>
            </a:extLst>
          </p:cNvPr>
          <p:cNvSpPr/>
          <p:nvPr/>
        </p:nvSpPr>
        <p:spPr>
          <a:xfrm>
            <a:off x="758880" y="263520"/>
            <a:ext cx="7772400" cy="717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La propagación radioeléctrica</a:t>
            </a:r>
          </a:p>
        </p:txBody>
      </p:sp>
      <p:sp>
        <p:nvSpPr>
          <p:cNvPr id="7" name="Forma libre 6">
            <a:extLst>
              <a:ext uri="{FF2B5EF4-FFF2-40B4-BE49-F238E27FC236}">
                <a16:creationId xmlns:a16="http://schemas.microsoft.com/office/drawing/2014/main" id="{34C70D01-AE74-A944-B0A9-3C5705D8765C}"/>
              </a:ext>
            </a:extLst>
          </p:cNvPr>
          <p:cNvSpPr/>
          <p:nvPr/>
        </p:nvSpPr>
        <p:spPr>
          <a:xfrm>
            <a:off x="347760" y="1508040"/>
            <a:ext cx="8870760" cy="5734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1440" tIns="45720" rIns="91440" bIns="45720" anchor="t" anchorCtr="0" compatLnSpc="1">
            <a:noAutofit/>
          </a:bodyPr>
          <a:lstStyle/>
          <a:p>
            <a:pPr marL="0" marR="0" lvl="0" indent="0" algn="l" hangingPunct="1">
              <a:lnSpc>
                <a:spcPct val="150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Una transmisión radioeléctrica se propaga de diferentes formas cuya importancia depende de la frecuencia:</a:t>
            </a:r>
          </a:p>
          <a:p>
            <a:pPr marL="457200" lvl="2">
              <a:lnSpc>
                <a:spcPct val="150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Onda de superficie</a:t>
            </a:r>
            <a:r>
              <a:rPr lang="es-ES" sz="2000" b="0" i="0" u="none" strike="noStrike" baseline="0" dirty="0">
                <a:ln>
                  <a:noFill/>
                </a:ln>
                <a:solidFill>
                  <a:srgbClr val="000000"/>
                </a:solidFill>
                <a:latin typeface="Arial" pitchFamily="18"/>
                <a:ea typeface="WenQuanYi Zen Hei" pitchFamily="2"/>
                <a:cs typeface="WenQuanYi Zen Hei" pitchFamily="2"/>
              </a:rPr>
              <a:t>: para frecuencias inferiores a 30 MHz. Alcances largos y estabilidad</a:t>
            </a:r>
          </a:p>
          <a:p>
            <a:pPr marL="457200" lvl="2">
              <a:lnSpc>
                <a:spcPct val="150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Onda ionosférica</a:t>
            </a:r>
            <a:r>
              <a:rPr lang="es-ES" sz="2000" b="0" i="0" u="none" strike="noStrike" baseline="0" dirty="0">
                <a:ln>
                  <a:noFill/>
                </a:ln>
                <a:solidFill>
                  <a:srgbClr val="000000"/>
                </a:solidFill>
                <a:latin typeface="Arial" pitchFamily="18"/>
                <a:ea typeface="WenQuanYi Zen Hei" pitchFamily="2"/>
                <a:cs typeface="WenQuanYi Zen Hei" pitchFamily="2"/>
              </a:rPr>
              <a:t>: entre 3 y 30 MHz. Grandes alcances, inestabilidad.</a:t>
            </a:r>
          </a:p>
          <a:p>
            <a:pPr marL="457200" lvl="2">
              <a:lnSpc>
                <a:spcPct val="150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Onda espacial </a:t>
            </a:r>
            <a:r>
              <a:rPr lang="es-ES" sz="2000" b="0" i="0" u="none" strike="noStrike" baseline="0" dirty="0">
                <a:ln>
                  <a:noFill/>
                </a:ln>
                <a:solidFill>
                  <a:srgbClr val="000000"/>
                </a:solidFill>
                <a:latin typeface="Arial" pitchFamily="18"/>
                <a:ea typeface="WenQuanYi Zen Hei" pitchFamily="2"/>
                <a:cs typeface="WenQuanYi Zen Hei" pitchFamily="2"/>
              </a:rPr>
              <a:t>freq. superiores a 30 MHz:</a:t>
            </a:r>
          </a:p>
          <a:p>
            <a:pPr marL="914400" lvl="4">
              <a:lnSpc>
                <a:spcPct val="150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Onda directa: alcanza el receptor de manera directa</a:t>
            </a:r>
          </a:p>
          <a:p>
            <a:pPr marL="914400" lvl="4">
              <a:lnSpc>
                <a:spcPct val="150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Onda reflejada: conecta transmisor y receptor a través de una reflexión</a:t>
            </a:r>
          </a:p>
          <a:p>
            <a:pPr marL="914400" lvl="4">
              <a:lnSpc>
                <a:spcPct val="150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Ondas por reflexión multitrayecto</a:t>
            </a:r>
          </a:p>
          <a:p>
            <a:pPr marL="457200" lvl="2">
              <a:lnSpc>
                <a:spcPct val="150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Onda por dispersión troposférica</a:t>
            </a:r>
            <a:r>
              <a:rPr lang="es-ES" sz="2000" b="0" i="0" u="none" strike="noStrike" baseline="0" dirty="0">
                <a:ln>
                  <a:noFill/>
                </a:ln>
                <a:solidFill>
                  <a:srgbClr val="000000"/>
                </a:solidFill>
                <a:latin typeface="Arial" pitchFamily="18"/>
                <a:ea typeface="WenQuanYi Zen Hei" pitchFamily="2"/>
                <a:cs typeface="WenQuanYi Zen Hei" pitchFamily="2"/>
              </a:rPr>
              <a:t>: reflexiones en turbulencias de capas de la troposfera</a:t>
            </a:r>
          </a:p>
          <a:p>
            <a:pPr marL="731519" marR="0" lvl="1" indent="-274320" algn="l" rtl="0" hangingPunct="1">
              <a:lnSpc>
                <a:spcPct val="150000"/>
              </a:lnSpc>
              <a:spcBef>
                <a:spcPts val="448"/>
              </a:spcBef>
              <a:spcAft>
                <a:spcPts val="0"/>
              </a:spcAft>
              <a:buNone/>
              <a:tabLst>
                <a:tab pos="731519" algn="l"/>
                <a:tab pos="1180438" algn="l"/>
                <a:tab pos="1629718" algn="l"/>
                <a:tab pos="2078999" algn="l"/>
                <a:tab pos="2528279" algn="l"/>
                <a:tab pos="2977559" algn="l"/>
                <a:tab pos="3426839" algn="l"/>
                <a:tab pos="3876119" algn="l"/>
                <a:tab pos="4325399" algn="l"/>
                <a:tab pos="4774678" algn="l"/>
                <a:tab pos="5223959" algn="l"/>
                <a:tab pos="5673238" algn="l"/>
                <a:tab pos="6122519" algn="l"/>
                <a:tab pos="6571799" algn="l"/>
                <a:tab pos="7021079" algn="l"/>
                <a:tab pos="7470359" algn="l"/>
                <a:tab pos="7919639" algn="l"/>
                <a:tab pos="8368919" algn="l"/>
                <a:tab pos="8818198" algn="l"/>
                <a:tab pos="9267479" algn="l"/>
                <a:tab pos="9716759"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14" name="Marcador de número de diapositiva 3">
            <a:extLst>
              <a:ext uri="{FF2B5EF4-FFF2-40B4-BE49-F238E27FC236}">
                <a16:creationId xmlns:a16="http://schemas.microsoft.com/office/drawing/2014/main" id="{12FBFF9D-DC80-2340-92A3-27BC15BD2E79}"/>
              </a:ext>
            </a:extLst>
          </p:cNvPr>
          <p:cNvSpPr>
            <a:spLocks noGrp="1"/>
          </p:cNvSpPr>
          <p:nvPr>
            <p:ph type="sldNum" sz="quarter" idx="12"/>
          </p:nvPr>
        </p:nvSpPr>
        <p:spPr/>
        <p:txBody>
          <a:bodyPr/>
          <a:lstStyle/>
          <a:p>
            <a:pPr lvl="0"/>
            <a:fld id="{6472B1CA-8E93-C141-BF05-6FC0BD8A8A26}" type="slidenum">
              <a:t>7</a:t>
            </a:fld>
            <a:endParaRPr lang="es-ES"/>
          </a:p>
        </p:txBody>
      </p:sp>
      <p:sp>
        <p:nvSpPr>
          <p:cNvPr id="2" name="Forma libre 1">
            <a:extLst>
              <a:ext uri="{FF2B5EF4-FFF2-40B4-BE49-F238E27FC236}">
                <a16:creationId xmlns:a16="http://schemas.microsoft.com/office/drawing/2014/main" id="{A7EDE068-28A8-2E4B-90B8-622300D1BB21}"/>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373FEC5A-3AED-2840-95D1-8F7CCAF1AB9B}"/>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CB3CAFAA-EFFB-AF4C-A565-884A6F084E36}"/>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3E184EAA-1C2D-FB45-8F94-05FA812C15D3}"/>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EB534D5A-9F6B-754C-AD9E-F1E8D8DD2FFF}"/>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F18F475F-D274-0B49-94E8-332B0D062E3F}"/>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8432F67D-D39E-D443-AFC2-F2F63FD8FBD2}"/>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4C15EF0B-E998-2A4A-80B3-D659881ED7E0}"/>
              </a:ext>
            </a:extLst>
          </p:cNvPr>
          <p:cNvSpPr/>
          <p:nvPr/>
        </p:nvSpPr>
        <p:spPr>
          <a:xfrm>
            <a:off x="4968000" y="1944000"/>
            <a:ext cx="3456000" cy="374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C7FD77A5-4D90-554A-87C0-48496E72BA8A}"/>
              </a:ext>
            </a:extLst>
          </p:cNvPr>
          <p:cNvSpPr/>
          <p:nvPr/>
        </p:nvSpPr>
        <p:spPr>
          <a:xfrm>
            <a:off x="576000" y="3888000"/>
            <a:ext cx="3456000" cy="21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6A00D32E-BC9D-9C4F-999F-0557C47B0ED3}"/>
              </a:ext>
            </a:extLst>
          </p:cNvPr>
          <p:cNvSpPr/>
          <p:nvPr/>
        </p:nvSpPr>
        <p:spPr>
          <a:xfrm flipV="1">
            <a:off x="2808000" y="1800000"/>
            <a:ext cx="2088000" cy="720000"/>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FA63EAA2-CD92-8047-962C-6A3B9772AB4B}"/>
              </a:ext>
            </a:extLst>
          </p:cNvPr>
          <p:cNvSpPr/>
          <p:nvPr/>
        </p:nvSpPr>
        <p:spPr>
          <a:xfrm>
            <a:off x="4896000" y="1440000"/>
            <a:ext cx="4968000" cy="132758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Analógica o digital</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Portadora única (SC) vs. OFDM</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Modulación/Codificación fija o adaptativa (MCS)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B7E3FBF7-83AF-E24A-900B-8985800F0F10}"/>
              </a:ext>
            </a:extLst>
          </p:cNvPr>
          <p:cNvSpPr>
            <a:spLocks noGrp="1"/>
          </p:cNvSpPr>
          <p:nvPr>
            <p:ph type="sldNum" sz="quarter" idx="12"/>
          </p:nvPr>
        </p:nvSpPr>
        <p:spPr/>
        <p:txBody>
          <a:bodyPr/>
          <a:lstStyle/>
          <a:p>
            <a:pPr lvl="0"/>
            <a:fld id="{A3000492-DE37-DB49-89AB-0F09F1FA961C}" type="slidenum">
              <a:t>70</a:t>
            </a:fld>
            <a:endParaRPr lang="es-ES"/>
          </a:p>
        </p:txBody>
      </p:sp>
      <p:sp>
        <p:nvSpPr>
          <p:cNvPr id="2" name="Conector recto 1">
            <a:extLst>
              <a:ext uri="{FF2B5EF4-FFF2-40B4-BE49-F238E27FC236}">
                <a16:creationId xmlns:a16="http://schemas.microsoft.com/office/drawing/2014/main" id="{41C9B47F-FD8A-B242-BBBA-0CC27CF4F9FD}"/>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357D6F26-817E-7A43-80B0-168979F94BF1}"/>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BF3C94D1-DAAE-8B45-B5BC-33A2355465EA}"/>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ED0F1A12-D9EE-0047-9AC3-81948359B697}"/>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F3211DB7-31F5-B54E-8BC1-2D9CB67E6156}"/>
              </a:ext>
            </a:extLst>
          </p:cNvPr>
          <p:cNvSpPr/>
          <p:nvPr/>
        </p:nvSpPr>
        <p:spPr>
          <a:xfrm>
            <a:off x="758880" y="263520"/>
            <a:ext cx="7772400" cy="717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a:ln>
                  <a:noFill/>
                </a:ln>
                <a:solidFill>
                  <a:srgbClr val="000000"/>
                </a:solidFill>
                <a:latin typeface="Arial" pitchFamily="18"/>
                <a:ea typeface="WenQuanYi Zen Hei" pitchFamily="2"/>
                <a:cs typeface="WenQuanYi Zen Hei" pitchFamily="2"/>
              </a:rPr>
              <a:t>La propagación radioeléctrica “de-construida”</a:t>
            </a:r>
          </a:p>
        </p:txBody>
      </p:sp>
      <p:sp>
        <p:nvSpPr>
          <p:cNvPr id="7" name="Forma libre 6">
            <a:extLst>
              <a:ext uri="{FF2B5EF4-FFF2-40B4-BE49-F238E27FC236}">
                <a16:creationId xmlns:a16="http://schemas.microsoft.com/office/drawing/2014/main" id="{23BDB22A-F8CA-4945-A2C3-1E716E3BA889}"/>
              </a:ext>
            </a:extLst>
          </p:cNvPr>
          <p:cNvSpPr/>
          <p:nvPr/>
        </p:nvSpPr>
        <p:spPr>
          <a:xfrm>
            <a:off x="561240" y="1503264"/>
            <a:ext cx="9230760" cy="5520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1440" tIns="45720" rIns="91440" bIns="45720" anchor="t" anchorCtr="0" compatLnSpc="1">
            <a:noAutofit/>
          </a:bodyPr>
          <a:lstStyle/>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dirty="0">
                <a:ln>
                  <a:noFill/>
                </a:ln>
                <a:solidFill>
                  <a:srgbClr val="000000"/>
                </a:solidFill>
                <a:latin typeface="Arial" pitchFamily="18"/>
                <a:ea typeface="WenQuanYi Zen Hei" pitchFamily="2"/>
                <a:cs typeface="WenQuanYi Zen Hei" pitchFamily="2"/>
              </a:rPr>
              <a:t>Supongamos dos naves espaciales a distancia visual, flotando en la nada; tienen mástiles y antenas directivas mirándose; la radiación que llega a cada una es la que llega por propagación directa desde el otro lado (cualquier posible recepción por otro camino es despreciable).</a:t>
            </a: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0" i="1" u="none" strike="noStrike" baseline="0" dirty="0">
              <a:ln>
                <a:noFill/>
              </a:ln>
              <a:solidFill>
                <a:srgbClr val="000000"/>
              </a:solidFill>
              <a:latin typeface="Arial" pitchFamily="18"/>
              <a:ea typeface="WenQuanYi Zen Hei" pitchFamily="2"/>
              <a:cs typeface="WenQuanYi Zen Hei" pitchFamily="2"/>
            </a:endParaRPr>
          </a:p>
          <a:p>
            <a:pPr marL="0" marR="0" lvl="0" indent="0" algn="l" rtl="0" hangingPunct="1">
              <a:lnSpc>
                <a:spcPct val="93000"/>
              </a:lnSpc>
              <a:spcBef>
                <a:spcPts val="499"/>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br>
              <a:rPr lang="es-ES" sz="2000" b="0" i="0" u="none" strike="noStrike" baseline="0" dirty="0">
                <a:ln>
                  <a:noFill/>
                </a:ln>
                <a:solidFill>
                  <a:srgbClr val="000000"/>
                </a:solidFill>
                <a:latin typeface="Arial" pitchFamily="18"/>
                <a:ea typeface="WenQuanYi Zen Hei" pitchFamily="2"/>
                <a:cs typeface="WenQuanYi Zen Hei" pitchFamily="2"/>
              </a:rPr>
            </a:br>
            <a:r>
              <a:rPr lang="es-ES" sz="2000" b="0" i="0" u="none" strike="noStrike" baseline="0" dirty="0">
                <a:ln>
                  <a:noFill/>
                </a:ln>
                <a:solidFill>
                  <a:srgbClr val="000000"/>
                </a:solidFill>
                <a:latin typeface="Arial" pitchFamily="18"/>
                <a:ea typeface="WenQuanYi Zen Hei" pitchFamily="2"/>
                <a:cs typeface="WenQuanYi Zen Hei" pitchFamily="2"/>
              </a:rPr>
              <a:t>La propagación solo …</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experimenta un fenómeno: </a:t>
            </a:r>
            <a:r>
              <a:rPr lang="es-ES" sz="2000" b="1" i="0" u="none" strike="noStrike" baseline="0" dirty="0">
                <a:ln>
                  <a:noFill/>
                </a:ln>
                <a:solidFill>
                  <a:srgbClr val="000000"/>
                </a:solidFill>
                <a:latin typeface="Arial" pitchFamily="18"/>
                <a:ea typeface="WenQuanYi Zen Hei" pitchFamily="2"/>
                <a:cs typeface="WenQuanYi Zen Hei" pitchFamily="2"/>
              </a:rPr>
              <a:t>atenuación</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depende de dos parámetros: distancia y frecuencia.</a:t>
            </a:r>
          </a:p>
        </p:txBody>
      </p:sp>
      <p:pic>
        <p:nvPicPr>
          <p:cNvPr id="8" name="Imagen 7">
            <a:extLst>
              <a:ext uri="{FF2B5EF4-FFF2-40B4-BE49-F238E27FC236}">
                <a16:creationId xmlns:a16="http://schemas.microsoft.com/office/drawing/2014/main" id="{ECFE731A-6B67-5C4A-B1A1-68B3B19CFEE3}"/>
              </a:ext>
            </a:extLst>
          </p:cNvPr>
          <p:cNvPicPr>
            <a:picLocks noChangeAspect="1"/>
          </p:cNvPicPr>
          <p:nvPr/>
        </p:nvPicPr>
        <p:blipFill>
          <a:blip r:embed="rId3">
            <a:lum/>
            <a:alphaModFix/>
          </a:blip>
          <a:srcRect/>
          <a:stretch>
            <a:fillRect/>
          </a:stretch>
        </p:blipFill>
        <p:spPr>
          <a:xfrm>
            <a:off x="864000" y="3024000"/>
            <a:ext cx="8661240" cy="2340000"/>
          </a:xfrm>
          <a:prstGeom prst="rect">
            <a:avLst/>
          </a:prstGeom>
          <a:noFill/>
          <a:ln>
            <a:noFill/>
          </a:ln>
        </p:spPr>
      </p:pic>
      <p:sp>
        <p:nvSpPr>
          <p:cNvPr id="9" name="Conector recto 8">
            <a:extLst>
              <a:ext uri="{FF2B5EF4-FFF2-40B4-BE49-F238E27FC236}">
                <a16:creationId xmlns:a16="http://schemas.microsoft.com/office/drawing/2014/main" id="{4B7265D6-494C-6E48-9845-9998F3641B15}"/>
              </a:ext>
            </a:extLst>
          </p:cNvPr>
          <p:cNvSpPr/>
          <p:nvPr/>
        </p:nvSpPr>
        <p:spPr>
          <a:xfrm>
            <a:off x="2340000" y="3924000"/>
            <a:ext cx="5688000" cy="0"/>
          </a:xfrm>
          <a:prstGeom prst="line">
            <a:avLst/>
          </a:prstGeom>
          <a:noFill/>
          <a:ln w="36000">
            <a:solidFill>
              <a:srgbClr val="ED1C24"/>
            </a:solidFill>
            <a:prstDash val="solid"/>
            <a:headEnd type="arrow"/>
            <a:tailEnd type="arrow"/>
          </a:ln>
        </p:spPr>
        <p:txBody>
          <a:bodyPr wrap="square" lIns="108000" tIns="63000" rIns="108000" bIns="63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page57">
    <p:spTree>
      <p:nvGrpSpPr>
        <p:cNvPr id="1" name=""/>
        <p:cNvGrpSpPr/>
        <p:nvPr/>
      </p:nvGrpSpPr>
      <p:grpSpPr>
        <a:xfrm>
          <a:off x="0" y="0"/>
          <a:ext cx="0" cy="0"/>
          <a:chOff x="0" y="0"/>
          <a:chExt cx="0" cy="0"/>
        </a:xfrm>
      </p:grpSpPr>
      <p:sp>
        <p:nvSpPr>
          <p:cNvPr id="13" name="Marcador de número de diapositiva 3">
            <a:extLst>
              <a:ext uri="{FF2B5EF4-FFF2-40B4-BE49-F238E27FC236}">
                <a16:creationId xmlns:a16="http://schemas.microsoft.com/office/drawing/2014/main" id="{11732290-3B38-624A-BE16-AF8571F193BA}"/>
              </a:ext>
            </a:extLst>
          </p:cNvPr>
          <p:cNvSpPr>
            <a:spLocks noGrp="1"/>
          </p:cNvSpPr>
          <p:nvPr>
            <p:ph type="sldNum" sz="quarter" idx="12"/>
          </p:nvPr>
        </p:nvSpPr>
        <p:spPr/>
        <p:txBody>
          <a:bodyPr/>
          <a:lstStyle/>
          <a:p>
            <a:pPr lvl="0"/>
            <a:fld id="{021C746C-38EC-064A-B5D8-23FD29078572}" type="slidenum">
              <a:t>71</a:t>
            </a:fld>
            <a:endParaRPr lang="es-ES"/>
          </a:p>
        </p:txBody>
      </p:sp>
      <p:sp>
        <p:nvSpPr>
          <p:cNvPr id="2" name="Conector recto 1">
            <a:extLst>
              <a:ext uri="{FF2B5EF4-FFF2-40B4-BE49-F238E27FC236}">
                <a16:creationId xmlns:a16="http://schemas.microsoft.com/office/drawing/2014/main" id="{7E3DEACA-DA2A-7841-9C13-B0BC5D4CA1D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C554C245-CEC1-BB43-BAB0-A37A74A9EDCB}"/>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E176A1CA-A2A8-5E45-8EFD-94E4FAAC76C3}"/>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332BE80-7818-444C-BAA7-47D6271B6FB5}"/>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075E7BD1-A3CE-9B43-B5AD-BA0CEF34BDC8}"/>
              </a:ext>
            </a:extLst>
          </p:cNvPr>
          <p:cNvSpPr/>
          <p:nvPr/>
        </p:nvSpPr>
        <p:spPr>
          <a:xfrm>
            <a:off x="758880" y="263520"/>
            <a:ext cx="7772400" cy="717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a:ln>
                  <a:noFill/>
                </a:ln>
                <a:solidFill>
                  <a:srgbClr val="000000"/>
                </a:solidFill>
                <a:latin typeface="Arial" pitchFamily="18"/>
                <a:ea typeface="WenQuanYi Zen Hei" pitchFamily="2"/>
                <a:cs typeface="WenQuanYi Zen Hei" pitchFamily="2"/>
              </a:rPr>
              <a:t>La propagación radioeléctrica “de-construida”</a:t>
            </a:r>
          </a:p>
        </p:txBody>
      </p:sp>
      <p:sp>
        <p:nvSpPr>
          <p:cNvPr id="7" name="Forma libre 6">
            <a:extLst>
              <a:ext uri="{FF2B5EF4-FFF2-40B4-BE49-F238E27FC236}">
                <a16:creationId xmlns:a16="http://schemas.microsoft.com/office/drawing/2014/main" id="{767FA98B-BC99-4D4D-A585-C74C9FE6EBAB}"/>
              </a:ext>
            </a:extLst>
          </p:cNvPr>
          <p:cNvSpPr/>
          <p:nvPr/>
        </p:nvSpPr>
        <p:spPr>
          <a:xfrm>
            <a:off x="576000" y="1515456"/>
            <a:ext cx="9230760" cy="5520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1440" tIns="45720" rIns="91440" bIns="45720" anchor="t" anchorCtr="0" compatLnSpc="1">
            <a:noAutofit/>
          </a:bodyPr>
          <a:lstStyle/>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1" u="none" strike="noStrike" baseline="0" dirty="0">
                <a:ln>
                  <a:noFill/>
                </a:ln>
                <a:solidFill>
                  <a:srgbClr val="000000"/>
                </a:solidFill>
                <a:latin typeface="Arial" pitchFamily="18"/>
                <a:ea typeface="WenQuanYi Zen Hei" pitchFamily="2"/>
                <a:cs typeface="WenQuanYi Zen Hei" pitchFamily="2"/>
              </a:rPr>
              <a:t>Ahora algo cambia: pasa una nave espacial justo bajo la línea visual:</a:t>
            </a: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2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2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4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4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4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4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400" b="0" i="1" u="none" strike="noStrike" baseline="0" dirty="0">
              <a:ln>
                <a:noFill/>
              </a:ln>
              <a:solidFill>
                <a:srgbClr val="000000"/>
              </a:solidFill>
              <a:latin typeface="Arial" pitchFamily="18"/>
              <a:ea typeface="WenQuanYi Zen Hei" pitchFamily="2"/>
              <a:cs typeface="WenQuanYi Zen Hei" pitchFamily="2"/>
            </a:endParaRPr>
          </a:p>
          <a:p>
            <a:pPr marL="0" marR="0" lvl="0" indent="0" algn="l" rtl="0" hangingPunct="1">
              <a:lnSpc>
                <a:spcPct val="93000"/>
              </a:lnSpc>
              <a:spcBef>
                <a:spcPts val="499"/>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La propagación …</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Experimenta “al menos” DOS fenómenos: </a:t>
            </a:r>
            <a:r>
              <a:rPr lang="es-ES" sz="2200" b="1" i="0" u="none" strike="noStrike" baseline="0" dirty="0">
                <a:ln>
                  <a:noFill/>
                </a:ln>
                <a:solidFill>
                  <a:srgbClr val="000000"/>
                </a:solidFill>
                <a:latin typeface="Arial" pitchFamily="18"/>
                <a:ea typeface="WenQuanYi Zen Hei" pitchFamily="2"/>
                <a:cs typeface="WenQuanYi Zen Hei" pitchFamily="2"/>
              </a:rPr>
              <a:t>atenuación y reflexión</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Depende de cuatro parámetros: distancia, frecuencia, altura de la antena 1 y altura de la antena 2.</a:t>
            </a:r>
          </a:p>
        </p:txBody>
      </p:sp>
      <p:pic>
        <p:nvPicPr>
          <p:cNvPr id="8" name="Imagen 7">
            <a:extLst>
              <a:ext uri="{FF2B5EF4-FFF2-40B4-BE49-F238E27FC236}">
                <a16:creationId xmlns:a16="http://schemas.microsoft.com/office/drawing/2014/main" id="{7EC111BA-A838-074F-AD98-123A84394FCE}"/>
              </a:ext>
            </a:extLst>
          </p:cNvPr>
          <p:cNvPicPr>
            <a:picLocks noChangeAspect="1"/>
          </p:cNvPicPr>
          <p:nvPr/>
        </p:nvPicPr>
        <p:blipFill>
          <a:blip r:embed="rId3">
            <a:lum/>
            <a:alphaModFix/>
          </a:blip>
          <a:srcRect/>
          <a:stretch>
            <a:fillRect/>
          </a:stretch>
        </p:blipFill>
        <p:spPr>
          <a:xfrm>
            <a:off x="792000" y="2043840"/>
            <a:ext cx="8543520" cy="3171600"/>
          </a:xfrm>
          <a:prstGeom prst="rect">
            <a:avLst/>
          </a:prstGeom>
          <a:noFill/>
          <a:ln>
            <a:noFill/>
          </a:ln>
        </p:spPr>
      </p:pic>
      <p:sp>
        <p:nvSpPr>
          <p:cNvPr id="9" name="Conector recto 8">
            <a:extLst>
              <a:ext uri="{FF2B5EF4-FFF2-40B4-BE49-F238E27FC236}">
                <a16:creationId xmlns:a16="http://schemas.microsoft.com/office/drawing/2014/main" id="{9FE4FE30-6ED6-6940-9A5B-8D2A40201917}"/>
              </a:ext>
            </a:extLst>
          </p:cNvPr>
          <p:cNvSpPr/>
          <p:nvPr/>
        </p:nvSpPr>
        <p:spPr>
          <a:xfrm>
            <a:off x="2304000" y="2808000"/>
            <a:ext cx="0" cy="1584000"/>
          </a:xfrm>
          <a:prstGeom prst="line">
            <a:avLst/>
          </a:prstGeom>
          <a:noFill/>
          <a:ln w="36000">
            <a:solidFill>
              <a:srgbClr val="ED1C24"/>
            </a:solidFill>
            <a:prstDash val="solid"/>
            <a:headEnd type="arrow"/>
            <a:tailEnd type="arrow"/>
          </a:ln>
        </p:spPr>
        <p:txBody>
          <a:bodyPr wrap="square" lIns="108000" tIns="63000" rIns="108000" bIns="63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Conector recto 9">
            <a:extLst>
              <a:ext uri="{FF2B5EF4-FFF2-40B4-BE49-F238E27FC236}">
                <a16:creationId xmlns:a16="http://schemas.microsoft.com/office/drawing/2014/main" id="{C5458DA1-2601-BD4C-A5FE-79B2A778998F}"/>
              </a:ext>
            </a:extLst>
          </p:cNvPr>
          <p:cNvSpPr/>
          <p:nvPr/>
        </p:nvSpPr>
        <p:spPr>
          <a:xfrm>
            <a:off x="7812000" y="2808000"/>
            <a:ext cx="0" cy="1584000"/>
          </a:xfrm>
          <a:prstGeom prst="line">
            <a:avLst/>
          </a:prstGeom>
          <a:noFill/>
          <a:ln w="36000">
            <a:solidFill>
              <a:srgbClr val="ED1C24"/>
            </a:solidFill>
            <a:prstDash val="solid"/>
            <a:headEnd type="arrow"/>
            <a:tailEnd type="arrow"/>
          </a:ln>
        </p:spPr>
        <p:txBody>
          <a:bodyPr wrap="square" lIns="108000" tIns="63000" rIns="108000" bIns="63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5AB9C849-BF10-7740-89B6-5176E3D54768}"/>
              </a:ext>
            </a:extLst>
          </p:cNvPr>
          <p:cNvSpPr/>
          <p:nvPr/>
        </p:nvSpPr>
        <p:spPr>
          <a:xfrm>
            <a:off x="2232000" y="2484000"/>
            <a:ext cx="5688000" cy="0"/>
          </a:xfrm>
          <a:prstGeom prst="line">
            <a:avLst/>
          </a:prstGeom>
          <a:noFill/>
          <a:ln w="36000">
            <a:solidFill>
              <a:srgbClr val="ED1C24"/>
            </a:solidFill>
            <a:prstDash val="solid"/>
            <a:headEnd type="arrow"/>
            <a:tailEnd type="arrow"/>
          </a:ln>
        </p:spPr>
        <p:txBody>
          <a:bodyPr wrap="square" lIns="108000" tIns="63000" rIns="108000" bIns="63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90B3597F-5592-6B4C-B937-C517FDFF9B0F}"/>
              </a:ext>
            </a:extLst>
          </p:cNvPr>
          <p:cNvSpPr>
            <a:spLocks noGrp="1"/>
          </p:cNvSpPr>
          <p:nvPr>
            <p:ph type="sldNum" sz="quarter" idx="12"/>
          </p:nvPr>
        </p:nvSpPr>
        <p:spPr/>
        <p:txBody>
          <a:bodyPr/>
          <a:lstStyle/>
          <a:p>
            <a:pPr lvl="0"/>
            <a:fld id="{84B32227-630A-1E48-95EB-78CE3791B440}" type="slidenum">
              <a:t>72</a:t>
            </a:fld>
            <a:endParaRPr lang="es-ES"/>
          </a:p>
        </p:txBody>
      </p:sp>
      <p:sp>
        <p:nvSpPr>
          <p:cNvPr id="2" name="Conector recto 1">
            <a:extLst>
              <a:ext uri="{FF2B5EF4-FFF2-40B4-BE49-F238E27FC236}">
                <a16:creationId xmlns:a16="http://schemas.microsoft.com/office/drawing/2014/main" id="{12235EA4-001C-8B46-8AB2-8E1FFB05C30F}"/>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E3DBD5D4-3209-9E4E-B5F9-B3497808D61E}"/>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7ECCC850-0860-3E4C-8A49-A7DFDFC73AEA}"/>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68B29D72-3E07-0E4F-8BE9-4017DCF92831}"/>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B2779C49-C6FC-2440-AD1A-83D11767C387}"/>
              </a:ext>
            </a:extLst>
          </p:cNvPr>
          <p:cNvSpPr/>
          <p:nvPr/>
        </p:nvSpPr>
        <p:spPr>
          <a:xfrm>
            <a:off x="758880" y="263520"/>
            <a:ext cx="7772400" cy="717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a:ln>
                  <a:noFill/>
                </a:ln>
                <a:solidFill>
                  <a:srgbClr val="000000"/>
                </a:solidFill>
                <a:latin typeface="Arial" pitchFamily="18"/>
                <a:ea typeface="WenQuanYi Zen Hei" pitchFamily="2"/>
                <a:cs typeface="WenQuanYi Zen Hei" pitchFamily="2"/>
              </a:rPr>
              <a:t>La propagación radioeléctrica “de-construida”</a:t>
            </a:r>
          </a:p>
        </p:txBody>
      </p:sp>
      <p:sp>
        <p:nvSpPr>
          <p:cNvPr id="7" name="Forma libre 6">
            <a:extLst>
              <a:ext uri="{FF2B5EF4-FFF2-40B4-BE49-F238E27FC236}">
                <a16:creationId xmlns:a16="http://schemas.microsoft.com/office/drawing/2014/main" id="{6DA13513-E43E-9F46-85C0-519BA82F3A7E}"/>
              </a:ext>
            </a:extLst>
          </p:cNvPr>
          <p:cNvSpPr/>
          <p:nvPr/>
        </p:nvSpPr>
        <p:spPr>
          <a:xfrm>
            <a:off x="576000" y="1576416"/>
            <a:ext cx="9230760" cy="5520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1440" tIns="45720" rIns="91440" bIns="45720" anchor="t" anchorCtr="0" compatLnSpc="1">
            <a:noAutofit/>
          </a:bodyPr>
          <a:lstStyle/>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1" u="none" strike="noStrike" baseline="0" dirty="0">
                <a:ln>
                  <a:noFill/>
                </a:ln>
                <a:solidFill>
                  <a:srgbClr val="000000"/>
                </a:solidFill>
                <a:latin typeface="Arial" pitchFamily="18"/>
                <a:ea typeface="WenQuanYi Zen Hei" pitchFamily="2"/>
                <a:cs typeface="WenQuanYi Zen Hei" pitchFamily="2"/>
              </a:rPr>
              <a:t>Lo mismo pero sobre la superficie de la tierra:</a:t>
            </a: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2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2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4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4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4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400" b="0" i="1"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1" u="none" strike="noStrike" baseline="0" dirty="0">
                <a:ln>
                  <a:noFill/>
                </a:ln>
                <a:solidFill>
                  <a:srgbClr val="000000"/>
                </a:solidFill>
                <a:latin typeface="Arial" pitchFamily="18"/>
                <a:ea typeface="WenQuanYi Zen Hei" pitchFamily="2"/>
                <a:cs typeface="WenQuanYi Zen Hei" pitchFamily="2"/>
              </a:rPr>
              <a:t>En primera aproximación lo mismo, pero…</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dirty="0">
                <a:ln>
                  <a:noFill/>
                </a:ln>
                <a:solidFill>
                  <a:srgbClr val="000000"/>
                </a:solidFill>
                <a:latin typeface="Arial" pitchFamily="18"/>
                <a:ea typeface="WenQuanYi Zen Hei" pitchFamily="2"/>
                <a:cs typeface="WenQuanYi Zen Hei" pitchFamily="2"/>
              </a:rPr>
              <a:t>La atmósfera absorbe, y la lluvia mucho más.</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dirty="0">
                <a:ln>
                  <a:noFill/>
                </a:ln>
                <a:solidFill>
                  <a:srgbClr val="000000"/>
                </a:solidFill>
                <a:latin typeface="Arial" pitchFamily="18"/>
                <a:ea typeface="WenQuanYi Zen Hei" pitchFamily="2"/>
                <a:cs typeface="WenQuanYi Zen Hei" pitchFamily="2"/>
              </a:rPr>
              <a:t>Los obstáculos existen ( y difractan), y los objetos irregulares dispersan</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dirty="0">
                <a:ln>
                  <a:noFill/>
                </a:ln>
                <a:solidFill>
                  <a:srgbClr val="000000"/>
                </a:solidFill>
                <a:latin typeface="Arial" pitchFamily="18"/>
                <a:ea typeface="WenQuanYi Zen Hei" pitchFamily="2"/>
                <a:cs typeface="WenQuanYi Zen Hei" pitchFamily="2"/>
              </a:rPr>
              <a:t>El índice de refracción de la atmósfera es progresivo, la onda se curva</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1" u="none" strike="noStrike" baseline="0" dirty="0">
                <a:ln>
                  <a:noFill/>
                </a:ln>
                <a:solidFill>
                  <a:srgbClr val="000000"/>
                </a:solidFill>
                <a:latin typeface="Arial" pitchFamily="18"/>
                <a:ea typeface="WenQuanYi Zen Hei" pitchFamily="2"/>
                <a:cs typeface="WenQuanYi Zen Hei" pitchFamily="2"/>
              </a:rPr>
              <a:t>...</a:t>
            </a:r>
          </a:p>
        </p:txBody>
      </p:sp>
      <p:pic>
        <p:nvPicPr>
          <p:cNvPr id="8" name="Imagen 7">
            <a:extLst>
              <a:ext uri="{FF2B5EF4-FFF2-40B4-BE49-F238E27FC236}">
                <a16:creationId xmlns:a16="http://schemas.microsoft.com/office/drawing/2014/main" id="{57328C4E-FAB7-E249-834B-4D748CFAA981}"/>
              </a:ext>
            </a:extLst>
          </p:cNvPr>
          <p:cNvPicPr>
            <a:picLocks noChangeAspect="1"/>
          </p:cNvPicPr>
          <p:nvPr/>
        </p:nvPicPr>
        <p:blipFill>
          <a:blip r:embed="rId3">
            <a:lum/>
            <a:alphaModFix/>
          </a:blip>
          <a:srcRect/>
          <a:stretch>
            <a:fillRect/>
          </a:stretch>
        </p:blipFill>
        <p:spPr>
          <a:xfrm>
            <a:off x="419400" y="2184360"/>
            <a:ext cx="4041000" cy="2512440"/>
          </a:xfrm>
          <a:prstGeom prst="rect">
            <a:avLst/>
          </a:prstGeom>
          <a:noFill/>
          <a:ln>
            <a:noFill/>
          </a:ln>
        </p:spPr>
      </p:pic>
      <p:pic>
        <p:nvPicPr>
          <p:cNvPr id="9" name="Imagen 8">
            <a:extLst>
              <a:ext uri="{FF2B5EF4-FFF2-40B4-BE49-F238E27FC236}">
                <a16:creationId xmlns:a16="http://schemas.microsoft.com/office/drawing/2014/main" id="{BC811B17-E7E2-8E43-B482-B1CD1FFC04FA}"/>
              </a:ext>
            </a:extLst>
          </p:cNvPr>
          <p:cNvPicPr>
            <a:picLocks noChangeAspect="1"/>
          </p:cNvPicPr>
          <p:nvPr/>
        </p:nvPicPr>
        <p:blipFill>
          <a:blip r:embed="rId4">
            <a:lum/>
            <a:alphaModFix/>
          </a:blip>
          <a:srcRect/>
          <a:stretch>
            <a:fillRect/>
          </a:stretch>
        </p:blipFill>
        <p:spPr>
          <a:xfrm>
            <a:off x="5616000" y="2122704"/>
            <a:ext cx="4116600" cy="2559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18B9145A-0D56-514A-8FBF-7314D7450068}"/>
              </a:ext>
            </a:extLst>
          </p:cNvPr>
          <p:cNvSpPr>
            <a:spLocks noGrp="1"/>
          </p:cNvSpPr>
          <p:nvPr>
            <p:ph type="sldNum" sz="quarter" idx="12"/>
          </p:nvPr>
        </p:nvSpPr>
        <p:spPr/>
        <p:txBody>
          <a:bodyPr/>
          <a:lstStyle/>
          <a:p>
            <a:pPr lvl="0"/>
            <a:fld id="{FB5CA69B-3037-4F4F-A2D7-78E469C8DD0A}" type="slidenum">
              <a:t>73</a:t>
            </a:fld>
            <a:endParaRPr lang="es-ES"/>
          </a:p>
        </p:txBody>
      </p:sp>
      <p:sp>
        <p:nvSpPr>
          <p:cNvPr id="2" name="Conector recto 1">
            <a:extLst>
              <a:ext uri="{FF2B5EF4-FFF2-40B4-BE49-F238E27FC236}">
                <a16:creationId xmlns:a16="http://schemas.microsoft.com/office/drawing/2014/main" id="{CD829113-1BDE-B84C-9E37-5DCAB504EB4D}"/>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C114F21-633C-384E-BEF4-EE177E7AD88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75C1BB5-CB60-1A45-8BFF-F9B3834A4D7C}"/>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63C7404C-7D8E-0449-8131-AEE7226D84BF}"/>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7C91D244-CD01-0C45-974E-6217D70A354A}"/>
              </a:ext>
            </a:extLst>
          </p:cNvPr>
          <p:cNvSpPr/>
          <p:nvPr/>
        </p:nvSpPr>
        <p:spPr>
          <a:xfrm>
            <a:off x="758880" y="263520"/>
            <a:ext cx="7772400" cy="717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La propagación radioeléctrica</a:t>
            </a:r>
          </a:p>
        </p:txBody>
      </p:sp>
      <p:sp>
        <p:nvSpPr>
          <p:cNvPr id="7" name="Forma libre 6">
            <a:extLst>
              <a:ext uri="{FF2B5EF4-FFF2-40B4-BE49-F238E27FC236}">
                <a16:creationId xmlns:a16="http://schemas.microsoft.com/office/drawing/2014/main" id="{31692B4E-1489-C34C-A29F-BE73063285E8}"/>
              </a:ext>
            </a:extLst>
          </p:cNvPr>
          <p:cNvSpPr/>
          <p:nvPr/>
        </p:nvSpPr>
        <p:spPr>
          <a:xfrm>
            <a:off x="455760" y="1579680"/>
            <a:ext cx="8870760" cy="5376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1440" tIns="45720" rIns="91440" bIns="4572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Influencias del medio de transmisión</a:t>
            </a:r>
            <a:br>
              <a:rPr lang="es-ES" sz="2400" b="0" i="0" u="none" strike="noStrike" baseline="0" dirty="0">
                <a:ln>
                  <a:noFill/>
                </a:ln>
                <a:solidFill>
                  <a:srgbClr val="000000"/>
                </a:solidFill>
                <a:latin typeface="Arial" pitchFamily="18"/>
                <a:ea typeface="WenQuanYi Zen Hei" pitchFamily="2"/>
                <a:cs typeface="WenQuanYi Zen Hei" pitchFamily="2"/>
              </a:rPr>
            </a:br>
            <a:endParaRPr lang="es-ES" sz="2400" b="0" i="0" u="none" strike="noStrike" baseline="0" dirty="0">
              <a:ln>
                <a:noFill/>
              </a:ln>
              <a:solidFill>
                <a:srgbClr val="000000"/>
              </a:solidFill>
              <a:latin typeface="Arial" pitchFamily="18"/>
              <a:ea typeface="WenQuanYi Zen Hei" pitchFamily="2"/>
              <a:cs typeface="WenQuanYi Zen Hei" pitchFamily="2"/>
            </a:endParaRP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Reflexión</a:t>
            </a:r>
            <a:r>
              <a:rPr lang="es-ES" sz="2000" b="0" i="0" u="none" strike="noStrike" baseline="0" dirty="0">
                <a:ln>
                  <a:noFill/>
                </a:ln>
                <a:solidFill>
                  <a:srgbClr val="000000"/>
                </a:solidFill>
                <a:latin typeface="Arial" pitchFamily="18"/>
                <a:ea typeface="WenQuanYi Zen Hei" pitchFamily="2"/>
                <a:cs typeface="WenQuanYi Zen Hei" pitchFamily="2"/>
              </a:rPr>
              <a:t>: cambio de dirección de la onda al incidir sobre una superficie reflectante</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Refracción</a:t>
            </a:r>
            <a:r>
              <a:rPr lang="es-ES" sz="2000" b="0" i="0" u="none" strike="noStrike" baseline="0" dirty="0">
                <a:ln>
                  <a:noFill/>
                </a:ln>
                <a:solidFill>
                  <a:srgbClr val="000000"/>
                </a:solidFill>
                <a:latin typeface="Arial" pitchFamily="18"/>
                <a:ea typeface="WenQuanYi Zen Hei" pitchFamily="2"/>
                <a:cs typeface="WenQuanYi Zen Hei" pitchFamily="2"/>
              </a:rPr>
              <a:t>: cambio de dirección de la onda incidente debido al cambio de un medio a otro con distinto índice de refracción</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Difracción</a:t>
            </a:r>
            <a:r>
              <a:rPr lang="es-ES" sz="2000" b="0" i="0" u="none" strike="noStrike" baseline="0" dirty="0">
                <a:ln>
                  <a:noFill/>
                </a:ln>
                <a:solidFill>
                  <a:srgbClr val="000000"/>
                </a:solidFill>
                <a:latin typeface="Arial" pitchFamily="18"/>
                <a:ea typeface="WenQuanYi Zen Hei" pitchFamily="2"/>
                <a:cs typeface="WenQuanYi Zen Hei" pitchFamily="2"/>
              </a:rPr>
              <a:t>: fenómeno por el que un extremo de un obstáculo material sobre el que incide una onda se comporta como una nueva fuente de ondas.</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Dispersión</a:t>
            </a:r>
            <a:r>
              <a:rPr lang="es-ES" sz="2000" b="0" i="0" u="none" strike="noStrike" baseline="0" dirty="0">
                <a:ln>
                  <a:noFill/>
                </a:ln>
                <a:solidFill>
                  <a:srgbClr val="000000"/>
                </a:solidFill>
                <a:latin typeface="Arial" pitchFamily="18"/>
                <a:ea typeface="WenQuanYi Zen Hei" pitchFamily="2"/>
                <a:cs typeface="WenQuanYi Zen Hei" pitchFamily="2"/>
              </a:rPr>
              <a:t>: elementos irregulares en el medio dispersan la onda</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Absorción</a:t>
            </a:r>
            <a:r>
              <a:rPr lang="es-ES" sz="2000" b="0" i="0" u="none" strike="noStrike" baseline="0" dirty="0">
                <a:ln>
                  <a:noFill/>
                </a:ln>
                <a:solidFill>
                  <a:srgbClr val="000000"/>
                </a:solidFill>
                <a:latin typeface="Arial" pitchFamily="18"/>
                <a:ea typeface="WenQuanYi Zen Hei" pitchFamily="2"/>
                <a:cs typeface="WenQuanYi Zen Hei" pitchFamily="2"/>
              </a:rPr>
              <a:t>: los elementos sobre los que incide la onda absorben en diferente medida la radiación según el material y la frecuencia (importante en el efecto de los fenómenos meteorológicos)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20" name="Marcador de número de diapositiva 3">
            <a:extLst>
              <a:ext uri="{FF2B5EF4-FFF2-40B4-BE49-F238E27FC236}">
                <a16:creationId xmlns:a16="http://schemas.microsoft.com/office/drawing/2014/main" id="{E16A2299-6F6D-7248-A1FD-8AF342CD012E}"/>
              </a:ext>
            </a:extLst>
          </p:cNvPr>
          <p:cNvSpPr>
            <a:spLocks noGrp="1"/>
          </p:cNvSpPr>
          <p:nvPr>
            <p:ph type="sldNum" sz="quarter" idx="12"/>
          </p:nvPr>
        </p:nvSpPr>
        <p:spPr/>
        <p:txBody>
          <a:bodyPr/>
          <a:lstStyle/>
          <a:p>
            <a:pPr lvl="0"/>
            <a:fld id="{CC10A39B-1AF7-0D43-A536-230588F05E2E}" type="slidenum">
              <a:t>74</a:t>
            </a:fld>
            <a:endParaRPr lang="es-ES"/>
          </a:p>
        </p:txBody>
      </p:sp>
      <p:sp>
        <p:nvSpPr>
          <p:cNvPr id="2" name="Conector recto 1">
            <a:extLst>
              <a:ext uri="{FF2B5EF4-FFF2-40B4-BE49-F238E27FC236}">
                <a16:creationId xmlns:a16="http://schemas.microsoft.com/office/drawing/2014/main" id="{DA52DE33-316F-F240-B246-8C0AE894B33F}"/>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0EB191F2-9323-DF44-8ABA-6874EC5C39DC}"/>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229B4DA0-7DDE-6644-90CF-815EAB93420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C08F5F78-2D4C-EA42-9172-738E60BC5D7E}"/>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6D7CB320-5634-454D-AC50-35E4D0608F30}"/>
              </a:ext>
            </a:extLst>
          </p:cNvPr>
          <p:cNvSpPr/>
          <p:nvPr/>
        </p:nvSpPr>
        <p:spPr>
          <a:xfrm>
            <a:off x="576360" y="318960"/>
            <a:ext cx="9288360" cy="60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La propagación radioeléctrica: reflexión</a:t>
            </a:r>
          </a:p>
        </p:txBody>
      </p:sp>
      <p:sp>
        <p:nvSpPr>
          <p:cNvPr id="7" name="Forma libre 6">
            <a:extLst>
              <a:ext uri="{FF2B5EF4-FFF2-40B4-BE49-F238E27FC236}">
                <a16:creationId xmlns:a16="http://schemas.microsoft.com/office/drawing/2014/main" id="{17B3ADBE-C06F-F348-B7A6-3943D48D23A9}"/>
              </a:ext>
            </a:extLst>
          </p:cNvPr>
          <p:cNvSpPr/>
          <p:nvPr/>
        </p:nvSpPr>
        <p:spPr>
          <a:xfrm>
            <a:off x="390866" y="1693800"/>
            <a:ext cx="9539280" cy="5113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Si algún elemento refleja la señal de forma “significativa”, el rayo reflejado llega al receptor y se compone con otros (rayo directo, otras reflexiones, etc.) y puede hacerlo de forma constructiva o destructiva</a:t>
            </a:r>
          </a:p>
          <a:p>
            <a:pPr marL="331560" marR="0" lvl="0" indent="-331560" algn="l" hangingPunct="1">
              <a:lnSpc>
                <a:spcPct val="115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a:p>
            <a:pPr marL="331560" marR="0" lvl="0" indent="-331560" algn="l" hangingPunct="1">
              <a:lnSpc>
                <a:spcPct val="115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a:p>
            <a:pPr marL="331560" marR="0" lvl="0" indent="-331560" algn="l" hangingPunct="1">
              <a:lnSpc>
                <a:spcPct val="115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En comunicaciones móviles, especialmente en microondas, y especialmente en entornos urbanos, la composición de múltiples reflexiones resulta muy variante y es de gran importancia para caracterizar la propagación: MULTITRAYECTO</a:t>
            </a:r>
          </a:p>
        </p:txBody>
      </p:sp>
      <p:grpSp>
        <p:nvGrpSpPr>
          <p:cNvPr id="8" name="Grupo 7">
            <a:extLst>
              <a:ext uri="{FF2B5EF4-FFF2-40B4-BE49-F238E27FC236}">
                <a16:creationId xmlns:a16="http://schemas.microsoft.com/office/drawing/2014/main" id="{25E4BCF2-A2CD-1042-9574-5A4A3A9698FF}"/>
              </a:ext>
            </a:extLst>
          </p:cNvPr>
          <p:cNvGrpSpPr/>
          <p:nvPr/>
        </p:nvGrpSpPr>
        <p:grpSpPr>
          <a:xfrm>
            <a:off x="813960" y="2989800"/>
            <a:ext cx="5234040" cy="938160"/>
            <a:chOff x="813960" y="2989800"/>
            <a:chExt cx="5234040" cy="938160"/>
          </a:xfrm>
        </p:grpSpPr>
        <p:sp>
          <p:nvSpPr>
            <p:cNvPr id="9" name="Conector recto 8">
              <a:extLst>
                <a:ext uri="{FF2B5EF4-FFF2-40B4-BE49-F238E27FC236}">
                  <a16:creationId xmlns:a16="http://schemas.microsoft.com/office/drawing/2014/main" id="{F814DEFC-8EB8-E141-9C86-8E8E905584D9}"/>
                </a:ext>
              </a:extLst>
            </p:cNvPr>
            <p:cNvSpPr/>
            <p:nvPr/>
          </p:nvSpPr>
          <p:spPr>
            <a:xfrm flipV="1">
              <a:off x="3347640" y="2989800"/>
              <a:ext cx="2224080" cy="938160"/>
            </a:xfrm>
            <a:prstGeom prst="line">
              <a:avLst/>
            </a:prstGeom>
            <a:noFill/>
            <a:ln w="38160">
              <a:solidFill>
                <a:srgbClr val="333399"/>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Conector recto 9">
              <a:extLst>
                <a:ext uri="{FF2B5EF4-FFF2-40B4-BE49-F238E27FC236}">
                  <a16:creationId xmlns:a16="http://schemas.microsoft.com/office/drawing/2014/main" id="{ACEAD628-DE49-674A-A224-F2AD220DD34A}"/>
                </a:ext>
              </a:extLst>
            </p:cNvPr>
            <p:cNvSpPr/>
            <p:nvPr/>
          </p:nvSpPr>
          <p:spPr>
            <a:xfrm>
              <a:off x="1429919" y="2999520"/>
              <a:ext cx="1882801" cy="1440"/>
            </a:xfrm>
            <a:prstGeom prst="line">
              <a:avLst/>
            </a:prstGeom>
            <a:noFill/>
            <a:ln w="28440">
              <a:solidFill>
                <a:srgbClr val="CC0000"/>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F66083B1-3CFA-984D-AA09-249EC4EDBD34}"/>
                </a:ext>
              </a:extLst>
            </p:cNvPr>
            <p:cNvSpPr/>
            <p:nvPr/>
          </p:nvSpPr>
          <p:spPr>
            <a:xfrm>
              <a:off x="3328559" y="2999520"/>
              <a:ext cx="2244601" cy="1440"/>
            </a:xfrm>
            <a:prstGeom prst="line">
              <a:avLst/>
            </a:prstGeom>
            <a:noFill/>
            <a:ln w="28440">
              <a:solidFill>
                <a:srgbClr val="000000"/>
              </a:solidFill>
              <a:custDash>
                <a:ds d="400000" sp="100000"/>
              </a:custDash>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Conector recto 11">
              <a:extLst>
                <a:ext uri="{FF2B5EF4-FFF2-40B4-BE49-F238E27FC236}">
                  <a16:creationId xmlns:a16="http://schemas.microsoft.com/office/drawing/2014/main" id="{EC7754A0-0BCD-4D40-95FC-22D574BBD115}"/>
                </a:ext>
              </a:extLst>
            </p:cNvPr>
            <p:cNvSpPr/>
            <p:nvPr/>
          </p:nvSpPr>
          <p:spPr>
            <a:xfrm flipV="1">
              <a:off x="813960" y="3905640"/>
              <a:ext cx="5234040" cy="21960"/>
            </a:xfrm>
            <a:prstGeom prst="line">
              <a:avLst/>
            </a:prstGeom>
            <a:noFill/>
            <a:ln w="3600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 name="Conector recto 12">
              <a:extLst>
                <a:ext uri="{FF2B5EF4-FFF2-40B4-BE49-F238E27FC236}">
                  <a16:creationId xmlns:a16="http://schemas.microsoft.com/office/drawing/2014/main" id="{947D5B5F-4EF5-7D4B-9BDB-5B5325D46D86}"/>
                </a:ext>
              </a:extLst>
            </p:cNvPr>
            <p:cNvSpPr/>
            <p:nvPr/>
          </p:nvSpPr>
          <p:spPr>
            <a:xfrm>
              <a:off x="1414080" y="3026520"/>
              <a:ext cx="1933560" cy="888840"/>
            </a:xfrm>
            <a:prstGeom prst="line">
              <a:avLst/>
            </a:prstGeom>
            <a:noFill/>
            <a:ln w="38160">
              <a:solidFill>
                <a:srgbClr val="333399"/>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nvGrpSpPr>
          <p:cNvPr id="14" name="Grupo 13">
            <a:extLst>
              <a:ext uri="{FF2B5EF4-FFF2-40B4-BE49-F238E27FC236}">
                <a16:creationId xmlns:a16="http://schemas.microsoft.com/office/drawing/2014/main" id="{BFB42413-FDB4-8444-9D17-611AE7595E86}"/>
              </a:ext>
            </a:extLst>
          </p:cNvPr>
          <p:cNvGrpSpPr/>
          <p:nvPr/>
        </p:nvGrpSpPr>
        <p:grpSpPr>
          <a:xfrm>
            <a:off x="2828425" y="5402807"/>
            <a:ext cx="3922559" cy="1496881"/>
            <a:chOff x="2701440" y="5903999"/>
            <a:chExt cx="3922559" cy="1496881"/>
          </a:xfrm>
        </p:grpSpPr>
        <p:grpSp>
          <p:nvGrpSpPr>
            <p:cNvPr id="15" name="Grupo 14">
              <a:extLst>
                <a:ext uri="{FF2B5EF4-FFF2-40B4-BE49-F238E27FC236}">
                  <a16:creationId xmlns:a16="http://schemas.microsoft.com/office/drawing/2014/main" id="{2DFD9491-7F18-EF4F-8B41-BF8659916FF8}"/>
                </a:ext>
              </a:extLst>
            </p:cNvPr>
            <p:cNvGrpSpPr/>
            <p:nvPr/>
          </p:nvGrpSpPr>
          <p:grpSpPr>
            <a:xfrm>
              <a:off x="3139920" y="6073560"/>
              <a:ext cx="512279" cy="539280"/>
              <a:chOff x="3139920" y="6073560"/>
              <a:chExt cx="512279" cy="539280"/>
            </a:xfrm>
          </p:grpSpPr>
          <p:sp>
            <p:nvSpPr>
              <p:cNvPr id="16" name="Forma libre 15">
                <a:extLst>
                  <a:ext uri="{FF2B5EF4-FFF2-40B4-BE49-F238E27FC236}">
                    <a16:creationId xmlns:a16="http://schemas.microsoft.com/office/drawing/2014/main" id="{9948A8D0-CCA5-CD40-A6BA-40D4CA2E521D}"/>
                  </a:ext>
                </a:extLst>
              </p:cNvPr>
              <p:cNvSpPr/>
              <p:nvPr/>
            </p:nvSpPr>
            <p:spPr>
              <a:xfrm>
                <a:off x="3139920" y="6073560"/>
                <a:ext cx="512279" cy="539280"/>
              </a:xfrm>
              <a:custGeom>
                <a:avLst/>
                <a:gdLst>
                  <a:gd name="f0" fmla="val 0"/>
                  <a:gd name="f1" fmla="val 1672"/>
                  <a:gd name="f2" fmla="val 2052"/>
                  <a:gd name="f3" fmla="val 1467"/>
                  <a:gd name="f4" fmla="val 1550"/>
                  <a:gd name="f5" fmla="val 252"/>
                  <a:gd name="f6" fmla="val 1339"/>
                  <a:gd name="f7" fmla="val 489"/>
                  <a:gd name="f8" fmla="val 1"/>
                  <a:gd name="f9" fmla="val 245"/>
                  <a:gd name="f10" fmla="val 111"/>
                  <a:gd name="f11" fmla="val 348"/>
                  <a:gd name="f12" fmla="val 164"/>
                  <a:gd name="f13" fmla="val 384"/>
                  <a:gd name="f14" fmla="val 1626"/>
                  <a:gd name="f15" fmla="val 1697"/>
                  <a:gd name="f16" fmla="val 1340"/>
                  <a:gd name="f17" fmla="val 1907"/>
                  <a:gd name="f18" fmla="val 1552"/>
                </a:gdLst>
                <a:ahLst/>
                <a:cxnLst>
                  <a:cxn ang="3cd4">
                    <a:pos x="hc" y="t"/>
                  </a:cxn>
                  <a:cxn ang="0">
                    <a:pos x="r" y="vc"/>
                  </a:cxn>
                  <a:cxn ang="cd4">
                    <a:pos x="hc" y="b"/>
                  </a:cxn>
                  <a:cxn ang="cd2">
                    <a:pos x="l" y="vc"/>
                  </a:cxn>
                </a:cxnLst>
                <a:rect l="l" t="t" r="r" b="b"/>
                <a:pathLst>
                  <a:path w="1672" h="2052">
                    <a:moveTo>
                      <a:pt x="f3" y="f4"/>
                    </a:moveTo>
                    <a:lnTo>
                      <a:pt x="f3" y="f5"/>
                    </a:lnTo>
                    <a:lnTo>
                      <a:pt x="f6" y="f5"/>
                    </a:lnTo>
                    <a:lnTo>
                      <a:pt x="f6" y="f0"/>
                    </a:lnTo>
                    <a:lnTo>
                      <a:pt x="f7" y="f8"/>
                    </a:lnTo>
                    <a:lnTo>
                      <a:pt x="f9" y="f10"/>
                    </a:lnTo>
                    <a:lnTo>
                      <a:pt x="f9" y="f11"/>
                    </a:lnTo>
                    <a:lnTo>
                      <a:pt x="f12" y="f13"/>
                    </a:lnTo>
                    <a:lnTo>
                      <a:pt x="f12" y="f14"/>
                    </a:lnTo>
                    <a:lnTo>
                      <a:pt x="f0" y="f15"/>
                    </a:lnTo>
                    <a:lnTo>
                      <a:pt x="f0" y="f2"/>
                    </a:lnTo>
                    <a:lnTo>
                      <a:pt x="f16" y="f2"/>
                    </a:lnTo>
                    <a:lnTo>
                      <a:pt x="f1" y="f17"/>
                    </a:lnTo>
                    <a:lnTo>
                      <a:pt x="f1" y="f18"/>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 name="Forma libre 16">
                <a:extLst>
                  <a:ext uri="{FF2B5EF4-FFF2-40B4-BE49-F238E27FC236}">
                    <a16:creationId xmlns:a16="http://schemas.microsoft.com/office/drawing/2014/main" id="{DF9BBEFA-7907-2847-AD96-26CB47072691}"/>
                  </a:ext>
                </a:extLst>
              </p:cNvPr>
              <p:cNvSpPr/>
              <p:nvPr/>
            </p:nvSpPr>
            <p:spPr>
              <a:xfrm>
                <a:off x="3150720" y="6494760"/>
                <a:ext cx="491040" cy="28080"/>
              </a:xfrm>
              <a:custGeom>
                <a:avLst/>
                <a:gdLst>
                  <a:gd name="f0" fmla="val 0"/>
                  <a:gd name="f1" fmla="val 1606"/>
                  <a:gd name="f2" fmla="val 140"/>
                  <a:gd name="f3" fmla="val 313"/>
                  <a:gd name="f4" fmla="val 3"/>
                  <a:gd name="f5" fmla="val 1295"/>
                  <a:gd name="f6" fmla="val 138"/>
                </a:gdLst>
                <a:ahLst/>
                <a:cxnLst>
                  <a:cxn ang="3cd4">
                    <a:pos x="hc" y="t"/>
                  </a:cxn>
                  <a:cxn ang="0">
                    <a:pos x="r" y="vc"/>
                  </a:cxn>
                  <a:cxn ang="cd4">
                    <a:pos x="hc" y="b"/>
                  </a:cxn>
                  <a:cxn ang="cd2">
                    <a:pos x="l" y="vc"/>
                  </a:cxn>
                </a:cxnLst>
                <a:rect l="l" t="t" r="r" b="b"/>
                <a:pathLst>
                  <a:path w="1606" h="140">
                    <a:moveTo>
                      <a:pt x="f3" y="f0"/>
                    </a:moveTo>
                    <a:lnTo>
                      <a:pt x="f1" y="f4"/>
                    </a:lnTo>
                    <a:lnTo>
                      <a:pt x="f5" y="f2"/>
                    </a:lnTo>
                    <a:lnTo>
                      <a:pt x="f0" y="f6"/>
                    </a:lnTo>
                    <a:lnTo>
                      <a:pt x="f3" y="f0"/>
                    </a:lnTo>
                    <a:close/>
                  </a:path>
                </a:pathLst>
              </a:custGeom>
              <a:solidFill>
                <a:srgbClr val="9133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 name="Forma libre 17">
                <a:extLst>
                  <a:ext uri="{FF2B5EF4-FFF2-40B4-BE49-F238E27FC236}">
                    <a16:creationId xmlns:a16="http://schemas.microsoft.com/office/drawing/2014/main" id="{84504D28-DFFE-BB42-968C-3A472EB5CB98}"/>
                  </a:ext>
                </a:extLst>
              </p:cNvPr>
              <p:cNvSpPr/>
              <p:nvPr/>
            </p:nvSpPr>
            <p:spPr>
              <a:xfrm>
                <a:off x="3150720" y="6531840"/>
                <a:ext cx="393840" cy="72000"/>
              </a:xfrm>
              <a:custGeom>
                <a:avLst/>
                <a:gdLst>
                  <a:gd name="f0" fmla="val 0"/>
                  <a:gd name="f1" fmla="val 1295"/>
                  <a:gd name="f2" fmla="val 301"/>
                  <a:gd name="f3" fmla="val 2"/>
                  <a:gd name="f4" fmla="val 299"/>
                </a:gdLst>
                <a:ahLst/>
                <a:cxnLst>
                  <a:cxn ang="3cd4">
                    <a:pos x="hc" y="t"/>
                  </a:cxn>
                  <a:cxn ang="0">
                    <a:pos x="r" y="vc"/>
                  </a:cxn>
                  <a:cxn ang="cd4">
                    <a:pos x="hc" y="b"/>
                  </a:cxn>
                  <a:cxn ang="cd2">
                    <a:pos x="l" y="vc"/>
                  </a:cxn>
                </a:cxnLst>
                <a:rect l="l" t="t" r="r" b="b"/>
                <a:pathLst>
                  <a:path w="1295" h="301">
                    <a:moveTo>
                      <a:pt x="f1" y="f2"/>
                    </a:moveTo>
                    <a:lnTo>
                      <a:pt x="f1" y="f3"/>
                    </a:lnTo>
                    <a:lnTo>
                      <a:pt x="f0" y="f0"/>
                    </a:lnTo>
                    <a:lnTo>
                      <a:pt x="f0" y="f4"/>
                    </a:lnTo>
                    <a:lnTo>
                      <a:pt x="f1" y="f2"/>
                    </a:lnTo>
                    <a:close/>
                  </a:path>
                </a:pathLst>
              </a:custGeom>
              <a:solidFill>
                <a:srgbClr val="7011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 name="Forma libre 18">
                <a:extLst>
                  <a:ext uri="{FF2B5EF4-FFF2-40B4-BE49-F238E27FC236}">
                    <a16:creationId xmlns:a16="http://schemas.microsoft.com/office/drawing/2014/main" id="{A66D6A00-3F0A-3141-BCFD-571838195E89}"/>
                  </a:ext>
                </a:extLst>
              </p:cNvPr>
              <p:cNvSpPr/>
              <p:nvPr/>
            </p:nvSpPr>
            <p:spPr>
              <a:xfrm>
                <a:off x="3555360" y="6496199"/>
                <a:ext cx="86400" cy="107640"/>
              </a:xfrm>
              <a:custGeom>
                <a:avLst/>
                <a:gdLst>
                  <a:gd name="f0" fmla="val 0"/>
                  <a:gd name="f1" fmla="val 311"/>
                  <a:gd name="f2" fmla="val 436"/>
                  <a:gd name="f3" fmla="val 299"/>
                  <a:gd name="f4" fmla="val 137"/>
                </a:gdLst>
                <a:ahLst/>
                <a:cxnLst>
                  <a:cxn ang="3cd4">
                    <a:pos x="hc" y="t"/>
                  </a:cxn>
                  <a:cxn ang="0">
                    <a:pos x="r" y="vc"/>
                  </a:cxn>
                  <a:cxn ang="cd4">
                    <a:pos x="hc" y="b"/>
                  </a:cxn>
                  <a:cxn ang="cd2">
                    <a:pos x="l" y="vc"/>
                  </a:cxn>
                </a:cxnLst>
                <a:rect l="l" t="t" r="r" b="b"/>
                <a:pathLst>
                  <a:path w="311" h="436">
                    <a:moveTo>
                      <a:pt x="f1" y="f3"/>
                    </a:moveTo>
                    <a:lnTo>
                      <a:pt x="f1" y="f0"/>
                    </a:lnTo>
                    <a:lnTo>
                      <a:pt x="f0" y="f4"/>
                    </a:lnTo>
                    <a:lnTo>
                      <a:pt x="f0" y="f2"/>
                    </a:lnTo>
                    <a:lnTo>
                      <a:pt x="f1" y="f3"/>
                    </a:lnTo>
                    <a:close/>
                  </a:path>
                </a:pathLst>
              </a:custGeom>
              <a:solidFill>
                <a:srgbClr val="51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 name="Forma libre 19">
                <a:extLst>
                  <a:ext uri="{FF2B5EF4-FFF2-40B4-BE49-F238E27FC236}">
                    <a16:creationId xmlns:a16="http://schemas.microsoft.com/office/drawing/2014/main" id="{B83B5C00-25C5-7B42-A08F-10D8772CA787}"/>
                  </a:ext>
                </a:extLst>
              </p:cNvPr>
              <p:cNvSpPr/>
              <p:nvPr/>
            </p:nvSpPr>
            <p:spPr>
              <a:xfrm>
                <a:off x="3315599" y="6583320"/>
                <a:ext cx="62280" cy="18000"/>
              </a:xfrm>
              <a:custGeom>
                <a:avLst/>
                <a:gdLst>
                  <a:gd name="f0" fmla="val 0"/>
                  <a:gd name="f1" fmla="val 233"/>
                  <a:gd name="f2" fmla="val 102"/>
                  <a:gd name="f3" fmla="val 1"/>
                </a:gdLst>
                <a:ahLst/>
                <a:cxnLst>
                  <a:cxn ang="3cd4">
                    <a:pos x="hc" y="t"/>
                  </a:cxn>
                  <a:cxn ang="0">
                    <a:pos x="r" y="vc"/>
                  </a:cxn>
                  <a:cxn ang="cd4">
                    <a:pos x="hc" y="b"/>
                  </a:cxn>
                  <a:cxn ang="cd2">
                    <a:pos x="l" y="vc"/>
                  </a:cxn>
                </a:cxnLst>
                <a:rect l="l" t="t" r="r" b="b"/>
                <a:pathLst>
                  <a:path w="233" h="102">
                    <a:moveTo>
                      <a:pt x="f1" y="f2"/>
                    </a:moveTo>
                    <a:lnTo>
                      <a:pt x="f1" y="f0"/>
                    </a:lnTo>
                    <a:lnTo>
                      <a:pt x="f0" y="f3"/>
                    </a:lnTo>
                    <a:lnTo>
                      <a:pt x="f0" y="f2"/>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 name="Forma libre 20">
                <a:extLst>
                  <a:ext uri="{FF2B5EF4-FFF2-40B4-BE49-F238E27FC236}">
                    <a16:creationId xmlns:a16="http://schemas.microsoft.com/office/drawing/2014/main" id="{1B980955-A465-064D-BDFD-F694B99E30C9}"/>
                  </a:ext>
                </a:extLst>
              </p:cNvPr>
              <p:cNvSpPr/>
              <p:nvPr/>
            </p:nvSpPr>
            <p:spPr>
              <a:xfrm>
                <a:off x="3338280" y="6543720"/>
                <a:ext cx="16920" cy="14040"/>
              </a:xfrm>
              <a:custGeom>
                <a:avLst/>
                <a:gdLst>
                  <a:gd name="f0" fmla="val 0"/>
                  <a:gd name="f1" fmla="val 88"/>
                  <a:gd name="f2" fmla="val 44"/>
                  <a:gd name="f3" fmla="val 53"/>
                  <a:gd name="f4" fmla="val 86"/>
                  <a:gd name="f5" fmla="val 61"/>
                  <a:gd name="f6" fmla="val 84"/>
                  <a:gd name="f7" fmla="val 68"/>
                  <a:gd name="f8" fmla="val 81"/>
                  <a:gd name="f9" fmla="val 75"/>
                  <a:gd name="f10" fmla="val 87"/>
                  <a:gd name="f11" fmla="val 35"/>
                  <a:gd name="f12" fmla="val 27"/>
                  <a:gd name="f13" fmla="val 20"/>
                  <a:gd name="f14" fmla="val 13"/>
                  <a:gd name="f15" fmla="val 7"/>
                  <a:gd name="f16" fmla="val 4"/>
                  <a:gd name="f17" fmla="val 1"/>
                </a:gdLst>
                <a:ahLst/>
                <a:cxnLst>
                  <a:cxn ang="3cd4">
                    <a:pos x="hc" y="t"/>
                  </a:cxn>
                  <a:cxn ang="0">
                    <a:pos x="r" y="vc"/>
                  </a:cxn>
                  <a:cxn ang="cd4">
                    <a:pos x="hc" y="b"/>
                  </a:cxn>
                  <a:cxn ang="cd2">
                    <a:pos x="l" y="vc"/>
                  </a:cxn>
                </a:cxnLst>
                <a:rect l="l" t="t" r="r" b="b"/>
                <a:pathLst>
                  <a:path w="88" h="88">
                    <a:moveTo>
                      <a:pt x="f2" y="f1"/>
                    </a:moveTo>
                    <a:lnTo>
                      <a:pt x="f3" y="f4"/>
                    </a:lnTo>
                    <a:lnTo>
                      <a:pt x="f5" y="f6"/>
                    </a:lnTo>
                    <a:lnTo>
                      <a:pt x="f7" y="f8"/>
                    </a:lnTo>
                    <a:lnTo>
                      <a:pt x="f9" y="f9"/>
                    </a:lnTo>
                    <a:lnTo>
                      <a:pt x="f8" y="f7"/>
                    </a:lnTo>
                    <a:lnTo>
                      <a:pt x="f6" y="f5"/>
                    </a:lnTo>
                    <a:lnTo>
                      <a:pt x="f10" y="f3"/>
                    </a:lnTo>
                    <a:lnTo>
                      <a:pt x="f1" y="f2"/>
                    </a:lnTo>
                    <a:lnTo>
                      <a:pt x="f10" y="f11"/>
                    </a:lnTo>
                    <a:lnTo>
                      <a:pt x="f6" y="f12"/>
                    </a:lnTo>
                    <a:lnTo>
                      <a:pt x="f8" y="f13"/>
                    </a:lnTo>
                    <a:lnTo>
                      <a:pt x="f9" y="f14"/>
                    </a:lnTo>
                    <a:lnTo>
                      <a:pt x="f7" y="f15"/>
                    </a:lnTo>
                    <a:lnTo>
                      <a:pt x="f5" y="f16"/>
                    </a:lnTo>
                    <a:lnTo>
                      <a:pt x="f3" y="f17"/>
                    </a:lnTo>
                    <a:lnTo>
                      <a:pt x="f2" y="f0"/>
                    </a:lnTo>
                    <a:lnTo>
                      <a:pt x="f11" y="f17"/>
                    </a:lnTo>
                    <a:lnTo>
                      <a:pt x="f12" y="f16"/>
                    </a:lnTo>
                    <a:lnTo>
                      <a:pt x="f13" y="f15"/>
                    </a:lnTo>
                    <a:lnTo>
                      <a:pt x="f14" y="f14"/>
                    </a:lnTo>
                    <a:lnTo>
                      <a:pt x="f15" y="f13"/>
                    </a:lnTo>
                    <a:lnTo>
                      <a:pt x="f16" y="f12"/>
                    </a:lnTo>
                    <a:lnTo>
                      <a:pt x="f17" y="f11"/>
                    </a:lnTo>
                    <a:lnTo>
                      <a:pt x="f0" y="f2"/>
                    </a:lnTo>
                    <a:lnTo>
                      <a:pt x="f17" y="f3"/>
                    </a:lnTo>
                    <a:lnTo>
                      <a:pt x="f16" y="f5"/>
                    </a:lnTo>
                    <a:lnTo>
                      <a:pt x="f15" y="f7"/>
                    </a:lnTo>
                    <a:lnTo>
                      <a:pt x="f14" y="f9"/>
                    </a:lnTo>
                    <a:lnTo>
                      <a:pt x="f13" y="f8"/>
                    </a:lnTo>
                    <a:lnTo>
                      <a:pt x="f12" y="f6"/>
                    </a:lnTo>
                    <a:lnTo>
                      <a:pt x="f11" y="f4"/>
                    </a:lnTo>
                    <a:lnTo>
                      <a:pt x="f2" y="f1"/>
                    </a:lnTo>
                    <a:close/>
                  </a:path>
                </a:pathLst>
              </a:custGeom>
              <a:solidFill>
                <a:srgbClr val="FFE54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 name="Forma libre 21">
                <a:extLst>
                  <a:ext uri="{FF2B5EF4-FFF2-40B4-BE49-F238E27FC236}">
                    <a16:creationId xmlns:a16="http://schemas.microsoft.com/office/drawing/2014/main" id="{9B2A062C-3C74-2546-A99B-28FE29942AC0}"/>
                  </a:ext>
                </a:extLst>
              </p:cNvPr>
              <p:cNvSpPr/>
              <p:nvPr/>
            </p:nvSpPr>
            <p:spPr>
              <a:xfrm>
                <a:off x="3359520" y="6547320"/>
                <a:ext cx="7560" cy="9000"/>
              </a:xfrm>
              <a:custGeom>
                <a:avLst/>
                <a:gdLst>
                  <a:gd name="f0" fmla="val 0"/>
                  <a:gd name="f1" fmla="val 59"/>
                  <a:gd name="f2" fmla="val 69"/>
                  <a:gd name="f3" fmla="val 11"/>
                  <a:gd name="f4" fmla="val 61"/>
                  <a:gd name="f5" fmla="val 19"/>
                  <a:gd name="f6" fmla="val 53"/>
                  <a:gd name="f7" fmla="val 23"/>
                  <a:gd name="f8" fmla="val 44"/>
                  <a:gd name="f9" fmla="val 26"/>
                  <a:gd name="f10" fmla="val 35"/>
                  <a:gd name="f11" fmla="val 31"/>
                  <a:gd name="f12" fmla="val 24"/>
                  <a:gd name="f13" fmla="val 43"/>
                  <a:gd name="f14" fmla="val 13"/>
                  <a:gd name="f15" fmla="val 54"/>
                  <a:gd name="f16" fmla="val 4"/>
                  <a:gd name="f17" fmla="val 34"/>
                  <a:gd name="f18" fmla="val 58"/>
                  <a:gd name="f19" fmla="val 30"/>
                  <a:gd name="f20" fmla="val 41"/>
                  <a:gd name="f21" fmla="val 46"/>
                  <a:gd name="f22" fmla="val 38"/>
                  <a:gd name="f23" fmla="val 51"/>
                  <a:gd name="f24" fmla="val 55"/>
                  <a:gd name="f25" fmla="val 25"/>
                  <a:gd name="f26" fmla="val 65"/>
                  <a:gd name="f27" fmla="val 66"/>
                  <a:gd name="f28" fmla="val 7"/>
                  <a:gd name="f29" fmla="val 68"/>
                </a:gdLst>
                <a:ahLst/>
                <a:cxnLst>
                  <a:cxn ang="3cd4">
                    <a:pos x="hc" y="t"/>
                  </a:cxn>
                  <a:cxn ang="0">
                    <a:pos x="r" y="vc"/>
                  </a:cxn>
                  <a:cxn ang="cd4">
                    <a:pos x="hc" y="b"/>
                  </a:cxn>
                  <a:cxn ang="cd2">
                    <a:pos x="l" y="vc"/>
                  </a:cxn>
                </a:cxnLst>
                <a:rect l="l" t="t" r="r" b="b"/>
                <a:pathLst>
                  <a:path w="59" h="69">
                    <a:moveTo>
                      <a:pt x="f0" y="f2"/>
                    </a:moveTo>
                    <a:lnTo>
                      <a:pt x="f3" y="f4"/>
                    </a:lnTo>
                    <a:lnTo>
                      <a:pt x="f5" y="f6"/>
                    </a:lnTo>
                    <a:lnTo>
                      <a:pt x="f7" y="f8"/>
                    </a:lnTo>
                    <a:lnTo>
                      <a:pt x="f9" y="f10"/>
                    </a:lnTo>
                    <a:lnTo>
                      <a:pt x="f11" y="f12"/>
                    </a:lnTo>
                    <a:lnTo>
                      <a:pt x="f13" y="f14"/>
                    </a:lnTo>
                    <a:lnTo>
                      <a:pt x="f15" y="f16"/>
                    </a:lnTo>
                    <a:lnTo>
                      <a:pt x="f1" y="f0"/>
                    </a:lnTo>
                    <a:lnTo>
                      <a:pt x="f13" y="f17"/>
                    </a:lnTo>
                    <a:lnTo>
                      <a:pt x="f18" y="f19"/>
                    </a:lnTo>
                    <a:lnTo>
                      <a:pt x="f20" y="f21"/>
                    </a:lnTo>
                    <a:lnTo>
                      <a:pt x="f22" y="f23"/>
                    </a:lnTo>
                    <a:lnTo>
                      <a:pt x="f10" y="f24"/>
                    </a:lnTo>
                    <a:lnTo>
                      <a:pt x="f19" y="f1"/>
                    </a:lnTo>
                    <a:lnTo>
                      <a:pt x="f25" y="f4"/>
                    </a:lnTo>
                    <a:lnTo>
                      <a:pt x="f5" y="f26"/>
                    </a:lnTo>
                    <a:lnTo>
                      <a:pt x="f14" y="f27"/>
                    </a:lnTo>
                    <a:lnTo>
                      <a:pt x="f28" y="f29"/>
                    </a:lnTo>
                    <a:lnTo>
                      <a:pt x="f0" y="f2"/>
                    </a:lnTo>
                    <a:close/>
                  </a:path>
                </a:pathLst>
              </a:custGeom>
              <a:solidFill>
                <a:srgbClr val="FFE54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3" name="Forma libre 22">
                <a:extLst>
                  <a:ext uri="{FF2B5EF4-FFF2-40B4-BE49-F238E27FC236}">
                    <a16:creationId xmlns:a16="http://schemas.microsoft.com/office/drawing/2014/main" id="{1EE66424-DC80-6D47-895D-C828D721C5E3}"/>
                  </a:ext>
                </a:extLst>
              </p:cNvPr>
              <p:cNvSpPr/>
              <p:nvPr/>
            </p:nvSpPr>
            <p:spPr>
              <a:xfrm>
                <a:off x="3326399" y="6547320"/>
                <a:ext cx="7560" cy="9000"/>
              </a:xfrm>
              <a:custGeom>
                <a:avLst/>
                <a:gdLst>
                  <a:gd name="f0" fmla="val 0"/>
                  <a:gd name="f1" fmla="val 59"/>
                  <a:gd name="f2" fmla="val 68"/>
                  <a:gd name="f3" fmla="val 49"/>
                  <a:gd name="f4" fmla="val 61"/>
                  <a:gd name="f5" fmla="val 40"/>
                  <a:gd name="f6" fmla="val 53"/>
                  <a:gd name="f7" fmla="val 36"/>
                  <a:gd name="f8" fmla="val 44"/>
                  <a:gd name="f9" fmla="val 32"/>
                  <a:gd name="f10" fmla="val 35"/>
                  <a:gd name="f11" fmla="val 27"/>
                  <a:gd name="f12" fmla="val 24"/>
                  <a:gd name="f13" fmla="val 16"/>
                  <a:gd name="f14" fmla="val 13"/>
                  <a:gd name="f15" fmla="val 5"/>
                  <a:gd name="f16" fmla="val 4"/>
                  <a:gd name="f17" fmla="val 15"/>
                  <a:gd name="f18" fmla="val 1"/>
                  <a:gd name="f19" fmla="val 30"/>
                  <a:gd name="f20" fmla="val 19"/>
                  <a:gd name="f21" fmla="val 46"/>
                  <a:gd name="f22" fmla="val 21"/>
                  <a:gd name="f23" fmla="val 51"/>
                  <a:gd name="f24" fmla="val 54"/>
                  <a:gd name="f25" fmla="val 29"/>
                  <a:gd name="f26" fmla="val 58"/>
                  <a:gd name="f27" fmla="val 64"/>
                  <a:gd name="f28" fmla="val 66"/>
                  <a:gd name="f29" fmla="val 52"/>
                  <a:gd name="f30" fmla="val 67"/>
                </a:gdLst>
                <a:ahLst/>
                <a:cxnLst>
                  <a:cxn ang="3cd4">
                    <a:pos x="hc" y="t"/>
                  </a:cxn>
                  <a:cxn ang="0">
                    <a:pos x="r" y="vc"/>
                  </a:cxn>
                  <a:cxn ang="cd4">
                    <a:pos x="hc" y="b"/>
                  </a:cxn>
                  <a:cxn ang="cd2">
                    <a:pos x="l" y="vc"/>
                  </a:cxn>
                </a:cxnLst>
                <a:rect l="l" t="t" r="r" b="b"/>
                <a:pathLst>
                  <a:path w="59" h="68">
                    <a:moveTo>
                      <a:pt x="f1" y="f2"/>
                    </a:moveTo>
                    <a:lnTo>
                      <a:pt x="f3" y="f4"/>
                    </a:lnTo>
                    <a:lnTo>
                      <a:pt x="f5" y="f6"/>
                    </a:lnTo>
                    <a:lnTo>
                      <a:pt x="f7" y="f8"/>
                    </a:lnTo>
                    <a:lnTo>
                      <a:pt x="f9" y="f10"/>
                    </a:lnTo>
                    <a:lnTo>
                      <a:pt x="f11" y="f12"/>
                    </a:lnTo>
                    <a:lnTo>
                      <a:pt x="f13" y="f14"/>
                    </a:lnTo>
                    <a:lnTo>
                      <a:pt x="f15" y="f16"/>
                    </a:lnTo>
                    <a:lnTo>
                      <a:pt x="f0" y="f0"/>
                    </a:lnTo>
                    <a:lnTo>
                      <a:pt x="f17" y="f9"/>
                    </a:lnTo>
                    <a:lnTo>
                      <a:pt x="f18" y="f19"/>
                    </a:lnTo>
                    <a:lnTo>
                      <a:pt x="f20" y="f21"/>
                    </a:lnTo>
                    <a:lnTo>
                      <a:pt x="f22" y="f23"/>
                    </a:lnTo>
                    <a:lnTo>
                      <a:pt x="f12" y="f24"/>
                    </a:lnTo>
                    <a:lnTo>
                      <a:pt x="f25" y="f26"/>
                    </a:lnTo>
                    <a:lnTo>
                      <a:pt x="f10" y="f4"/>
                    </a:lnTo>
                    <a:lnTo>
                      <a:pt x="f5" y="f27"/>
                    </a:lnTo>
                    <a:lnTo>
                      <a:pt x="f21" y="f28"/>
                    </a:lnTo>
                    <a:lnTo>
                      <a:pt x="f29" y="f30"/>
                    </a:lnTo>
                    <a:lnTo>
                      <a:pt x="f1" y="f2"/>
                    </a:lnTo>
                    <a:close/>
                  </a:path>
                </a:pathLst>
              </a:custGeom>
              <a:solidFill>
                <a:srgbClr val="FFE54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4" name="Forma libre 23">
                <a:extLst>
                  <a:ext uri="{FF2B5EF4-FFF2-40B4-BE49-F238E27FC236}">
                    <a16:creationId xmlns:a16="http://schemas.microsoft.com/office/drawing/2014/main" id="{FF3C6672-519E-5848-957D-B3F1BB36DC4C}"/>
                  </a:ext>
                </a:extLst>
              </p:cNvPr>
              <p:cNvSpPr/>
              <p:nvPr/>
            </p:nvSpPr>
            <p:spPr>
              <a:xfrm>
                <a:off x="3202200" y="6148799"/>
                <a:ext cx="375840" cy="23040"/>
              </a:xfrm>
              <a:custGeom>
                <a:avLst/>
                <a:gdLst>
                  <a:gd name="f0" fmla="val 0"/>
                  <a:gd name="f1" fmla="val 1237"/>
                  <a:gd name="f2" fmla="val 120"/>
                  <a:gd name="f3" fmla="val 270"/>
                  <a:gd name="f4" fmla="val 967"/>
                </a:gdLst>
                <a:ahLst/>
                <a:cxnLst>
                  <a:cxn ang="3cd4">
                    <a:pos x="hc" y="t"/>
                  </a:cxn>
                  <a:cxn ang="0">
                    <a:pos x="r" y="vc"/>
                  </a:cxn>
                  <a:cxn ang="cd4">
                    <a:pos x="hc" y="b"/>
                  </a:cxn>
                  <a:cxn ang="cd2">
                    <a:pos x="l" y="vc"/>
                  </a:cxn>
                </a:cxnLst>
                <a:rect l="l" t="t" r="r" b="b"/>
                <a:pathLst>
                  <a:path w="1237" h="120">
                    <a:moveTo>
                      <a:pt x="f3" y="f0"/>
                    </a:moveTo>
                    <a:lnTo>
                      <a:pt x="f1" y="f0"/>
                    </a:lnTo>
                    <a:lnTo>
                      <a:pt x="f4" y="f2"/>
                    </a:lnTo>
                    <a:lnTo>
                      <a:pt x="f0" y="f2"/>
                    </a:lnTo>
                    <a:lnTo>
                      <a:pt x="f3" y="f0"/>
                    </a:lnTo>
                    <a:close/>
                  </a:path>
                </a:pathLst>
              </a:custGeom>
              <a:solidFill>
                <a:srgbClr val="99331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5" name="Forma libre 24">
                <a:extLst>
                  <a:ext uri="{FF2B5EF4-FFF2-40B4-BE49-F238E27FC236}">
                    <a16:creationId xmlns:a16="http://schemas.microsoft.com/office/drawing/2014/main" id="{37BB45DB-07FB-D441-84FB-35C4A9745C02}"/>
                  </a:ext>
                </a:extLst>
              </p:cNvPr>
              <p:cNvSpPr/>
              <p:nvPr/>
            </p:nvSpPr>
            <p:spPr>
              <a:xfrm>
                <a:off x="3226320" y="6108120"/>
                <a:ext cx="240840" cy="57240"/>
              </a:xfrm>
              <a:custGeom>
                <a:avLst/>
                <a:gdLst>
                  <a:gd name="f0" fmla="val 0"/>
                  <a:gd name="f1" fmla="val 804"/>
                  <a:gd name="f2" fmla="val 254"/>
                  <a:gd name="f3" fmla="val 3"/>
                  <a:gd name="f4" fmla="val 253"/>
                </a:gdLst>
                <a:ahLst/>
                <a:cxnLst>
                  <a:cxn ang="3cd4">
                    <a:pos x="hc" y="t"/>
                  </a:cxn>
                  <a:cxn ang="0">
                    <a:pos x="r" y="vc"/>
                  </a:cxn>
                  <a:cxn ang="cd4">
                    <a:pos x="hc" y="b"/>
                  </a:cxn>
                  <a:cxn ang="cd2">
                    <a:pos x="l" y="vc"/>
                  </a:cxn>
                </a:cxnLst>
                <a:rect l="l" t="t" r="r" b="b"/>
                <a:pathLst>
                  <a:path w="804" h="254">
                    <a:moveTo>
                      <a:pt x="f1" y="f2"/>
                    </a:moveTo>
                    <a:lnTo>
                      <a:pt x="f1" y="f3"/>
                    </a:lnTo>
                    <a:lnTo>
                      <a:pt x="f0" y="f0"/>
                    </a:lnTo>
                    <a:lnTo>
                      <a:pt x="f0" y="f4"/>
                    </a:lnTo>
                    <a:lnTo>
                      <a:pt x="f1" y="f2"/>
                    </a:lnTo>
                    <a:close/>
                  </a:path>
                </a:pathLst>
              </a:custGeom>
              <a:solidFill>
                <a:srgbClr val="99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6" name="Forma libre 25">
                <a:extLst>
                  <a:ext uri="{FF2B5EF4-FFF2-40B4-BE49-F238E27FC236}">
                    <a16:creationId xmlns:a16="http://schemas.microsoft.com/office/drawing/2014/main" id="{249DA51B-32F1-AC42-AA23-BDB00918DB1F}"/>
                  </a:ext>
                </a:extLst>
              </p:cNvPr>
              <p:cNvSpPr/>
              <p:nvPr/>
            </p:nvSpPr>
            <p:spPr>
              <a:xfrm>
                <a:off x="3477960" y="6081120"/>
                <a:ext cx="59040" cy="84240"/>
              </a:xfrm>
              <a:custGeom>
                <a:avLst/>
                <a:gdLst>
                  <a:gd name="f0" fmla="val 0"/>
                  <a:gd name="f1" fmla="val 223"/>
                  <a:gd name="f2" fmla="val 353"/>
                  <a:gd name="f3" fmla="val 253"/>
                  <a:gd name="f4" fmla="val 102"/>
                </a:gdLst>
                <a:ahLst/>
                <a:cxnLst>
                  <a:cxn ang="3cd4">
                    <a:pos x="hc" y="t"/>
                  </a:cxn>
                  <a:cxn ang="0">
                    <a:pos x="r" y="vc"/>
                  </a:cxn>
                  <a:cxn ang="cd4">
                    <a:pos x="hc" y="b"/>
                  </a:cxn>
                  <a:cxn ang="cd2">
                    <a:pos x="l" y="vc"/>
                  </a:cxn>
                </a:cxnLst>
                <a:rect l="l" t="t" r="r" b="b"/>
                <a:pathLst>
                  <a:path w="223" h="353">
                    <a:moveTo>
                      <a:pt x="f1" y="f3"/>
                    </a:moveTo>
                    <a:lnTo>
                      <a:pt x="f1" y="f0"/>
                    </a:lnTo>
                    <a:lnTo>
                      <a:pt x="f0" y="f4"/>
                    </a:lnTo>
                    <a:lnTo>
                      <a:pt x="f0" y="f2"/>
                    </a:lnTo>
                    <a:lnTo>
                      <a:pt x="f1" y="f3"/>
                    </a:lnTo>
                    <a:close/>
                  </a:path>
                </a:pathLst>
              </a:custGeom>
              <a:solidFill>
                <a:srgbClr val="7F7F7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7" name="Forma libre 26">
                <a:extLst>
                  <a:ext uri="{FF2B5EF4-FFF2-40B4-BE49-F238E27FC236}">
                    <a16:creationId xmlns:a16="http://schemas.microsoft.com/office/drawing/2014/main" id="{44765508-D2B5-C947-B1E8-B6CC0D79485F}"/>
                  </a:ext>
                </a:extLst>
              </p:cNvPr>
              <p:cNvSpPr/>
              <p:nvPr/>
            </p:nvSpPr>
            <p:spPr>
              <a:xfrm>
                <a:off x="3226320" y="6081120"/>
                <a:ext cx="310680" cy="18000"/>
              </a:xfrm>
              <a:custGeom>
                <a:avLst/>
                <a:gdLst>
                  <a:gd name="f0" fmla="val 0"/>
                  <a:gd name="f1" fmla="val 1027"/>
                  <a:gd name="f2" fmla="val 103"/>
                  <a:gd name="f3" fmla="val 1"/>
                  <a:gd name="f4" fmla="val 223"/>
                  <a:gd name="f5" fmla="val 100"/>
                  <a:gd name="f6" fmla="val 804"/>
                </a:gdLst>
                <a:ahLst/>
                <a:cxnLst>
                  <a:cxn ang="3cd4">
                    <a:pos x="hc" y="t"/>
                  </a:cxn>
                  <a:cxn ang="0">
                    <a:pos x="r" y="vc"/>
                  </a:cxn>
                  <a:cxn ang="cd4">
                    <a:pos x="hc" y="b"/>
                  </a:cxn>
                  <a:cxn ang="cd2">
                    <a:pos x="l" y="vc"/>
                  </a:cxn>
                </a:cxnLst>
                <a:rect l="l" t="t" r="r" b="b"/>
                <a:pathLst>
                  <a:path w="1027" h="103">
                    <a:moveTo>
                      <a:pt x="f1" y="f3"/>
                    </a:moveTo>
                    <a:lnTo>
                      <a:pt x="f4" y="f0"/>
                    </a:lnTo>
                    <a:lnTo>
                      <a:pt x="f0" y="f5"/>
                    </a:lnTo>
                    <a:lnTo>
                      <a:pt x="f6" y="f2"/>
                    </a:lnTo>
                    <a:lnTo>
                      <a:pt x="f1" y="f3"/>
                    </a:lnTo>
                    <a:close/>
                  </a:path>
                </a:pathLst>
              </a:custGeom>
              <a:solidFill>
                <a:srgbClr val="CCCC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8" name="Forma libre 27">
                <a:extLst>
                  <a:ext uri="{FF2B5EF4-FFF2-40B4-BE49-F238E27FC236}">
                    <a16:creationId xmlns:a16="http://schemas.microsoft.com/office/drawing/2014/main" id="{3EB4C3DE-6119-DC4D-A735-9F17A041CCCB}"/>
                  </a:ext>
                </a:extLst>
              </p:cNvPr>
              <p:cNvSpPr/>
              <p:nvPr/>
            </p:nvSpPr>
            <p:spPr>
              <a:xfrm>
                <a:off x="3202200" y="6180840"/>
                <a:ext cx="290880" cy="337320"/>
              </a:xfrm>
              <a:custGeom>
                <a:avLst/>
                <a:gdLst>
                  <a:gd name="f0" fmla="val 0"/>
                  <a:gd name="f1" fmla="val 967"/>
                  <a:gd name="f2" fmla="val 1292"/>
                  <a:gd name="f3" fmla="val 1290"/>
                </a:gdLst>
                <a:ahLst/>
                <a:cxnLst>
                  <a:cxn ang="3cd4">
                    <a:pos x="hc" y="t"/>
                  </a:cxn>
                  <a:cxn ang="0">
                    <a:pos x="r" y="vc"/>
                  </a:cxn>
                  <a:cxn ang="cd4">
                    <a:pos x="hc" y="b"/>
                  </a:cxn>
                  <a:cxn ang="cd2">
                    <a:pos x="l" y="vc"/>
                  </a:cxn>
                </a:cxnLst>
                <a:rect l="l" t="t" r="r" b="b"/>
                <a:pathLst>
                  <a:path w="967" h="1292">
                    <a:moveTo>
                      <a:pt x="f1" y="f2"/>
                    </a:moveTo>
                    <a:lnTo>
                      <a:pt x="f1" y="f0"/>
                    </a:lnTo>
                    <a:lnTo>
                      <a:pt x="f0" y="f0"/>
                    </a:lnTo>
                    <a:lnTo>
                      <a:pt x="f0" y="f3"/>
                    </a:lnTo>
                    <a:lnTo>
                      <a:pt x="f1" y="f2"/>
                    </a:lnTo>
                    <a:close/>
                  </a:path>
                </a:pathLst>
              </a:custGeom>
              <a:solidFill>
                <a:srgbClr val="7011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9" name="Forma libre 28">
                <a:extLst>
                  <a:ext uri="{FF2B5EF4-FFF2-40B4-BE49-F238E27FC236}">
                    <a16:creationId xmlns:a16="http://schemas.microsoft.com/office/drawing/2014/main" id="{04338B6A-E223-C740-B988-E66F050A7D9E}"/>
                  </a:ext>
                </a:extLst>
              </p:cNvPr>
              <p:cNvSpPr/>
              <p:nvPr/>
            </p:nvSpPr>
            <p:spPr>
              <a:xfrm>
                <a:off x="3215520" y="6192719"/>
                <a:ext cx="24480" cy="10080"/>
              </a:xfrm>
              <a:custGeom>
                <a:avLst/>
                <a:gdLst>
                  <a:gd name="f0" fmla="val 0"/>
                  <a:gd name="f1" fmla="val 115"/>
                  <a:gd name="f2" fmla="val 71"/>
                  <a:gd name="f3" fmla="val 1"/>
                  <a:gd name="f4" fmla="val 70"/>
                </a:gdLst>
                <a:ahLst/>
                <a:cxnLst>
                  <a:cxn ang="3cd4">
                    <a:pos x="hc" y="t"/>
                  </a:cxn>
                  <a:cxn ang="0">
                    <a:pos x="r" y="vc"/>
                  </a:cxn>
                  <a:cxn ang="cd4">
                    <a:pos x="hc" y="b"/>
                  </a:cxn>
                  <a:cxn ang="cd2">
                    <a:pos x="l" y="vc"/>
                  </a:cxn>
                </a:cxnLst>
                <a:rect l="l" t="t" r="r" b="b"/>
                <a:pathLst>
                  <a:path w="115" h="71">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0" name="Forma libre 29">
                <a:extLst>
                  <a:ext uri="{FF2B5EF4-FFF2-40B4-BE49-F238E27FC236}">
                    <a16:creationId xmlns:a16="http://schemas.microsoft.com/office/drawing/2014/main" id="{4DA2116D-2C0B-3C48-B0BA-8E3DF92982EA}"/>
                  </a:ext>
                </a:extLst>
              </p:cNvPr>
              <p:cNvSpPr/>
              <p:nvPr/>
            </p:nvSpPr>
            <p:spPr>
              <a:xfrm>
                <a:off x="3274560" y="6192719"/>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1" name="Forma libre 30">
                <a:extLst>
                  <a:ext uri="{FF2B5EF4-FFF2-40B4-BE49-F238E27FC236}">
                    <a16:creationId xmlns:a16="http://schemas.microsoft.com/office/drawing/2014/main" id="{7721A80C-44B3-A747-A4A6-FC0ECBF61184}"/>
                  </a:ext>
                </a:extLst>
              </p:cNvPr>
              <p:cNvSpPr/>
              <p:nvPr/>
            </p:nvSpPr>
            <p:spPr>
              <a:xfrm>
                <a:off x="3235680" y="6115679"/>
                <a:ext cx="25560" cy="435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2" name="Forma libre 31">
                <a:extLst>
                  <a:ext uri="{FF2B5EF4-FFF2-40B4-BE49-F238E27FC236}">
                    <a16:creationId xmlns:a16="http://schemas.microsoft.com/office/drawing/2014/main" id="{F0DC061D-3D07-7941-884D-1FD43B14AE73}"/>
                  </a:ext>
                </a:extLst>
              </p:cNvPr>
              <p:cNvSpPr/>
              <p:nvPr/>
            </p:nvSpPr>
            <p:spPr>
              <a:xfrm>
                <a:off x="3283920" y="6115679"/>
                <a:ext cx="25920" cy="45000"/>
              </a:xfrm>
              <a:custGeom>
                <a:avLst/>
                <a:gdLst>
                  <a:gd name="f0" fmla="val 0"/>
                  <a:gd name="f1" fmla="val 116"/>
                  <a:gd name="f2" fmla="val 202"/>
                  <a:gd name="f3" fmla="val 201"/>
                </a:gdLst>
                <a:ahLst/>
                <a:cxnLst>
                  <a:cxn ang="3cd4">
                    <a:pos x="hc" y="t"/>
                  </a:cxn>
                  <a:cxn ang="0">
                    <a:pos x="r" y="vc"/>
                  </a:cxn>
                  <a:cxn ang="cd4">
                    <a:pos x="hc" y="b"/>
                  </a:cxn>
                  <a:cxn ang="cd2">
                    <a:pos x="l" y="vc"/>
                  </a:cxn>
                </a:cxnLst>
                <a:rect l="l" t="t" r="r" b="b"/>
                <a:pathLst>
                  <a:path w="116" h="202">
                    <a:moveTo>
                      <a:pt x="f1" y="f2"/>
                    </a:moveTo>
                    <a:lnTo>
                      <a:pt x="f1" y="f0"/>
                    </a:lnTo>
                    <a:lnTo>
                      <a:pt x="f0" y="f0"/>
                    </a:lnTo>
                    <a:lnTo>
                      <a:pt x="f0" y="f3"/>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3" name="Forma libre 32">
                <a:extLst>
                  <a:ext uri="{FF2B5EF4-FFF2-40B4-BE49-F238E27FC236}">
                    <a16:creationId xmlns:a16="http://schemas.microsoft.com/office/drawing/2014/main" id="{36CFFF67-60BB-314C-B9B9-E5C8095C3F55}"/>
                  </a:ext>
                </a:extLst>
              </p:cNvPr>
              <p:cNvSpPr/>
              <p:nvPr/>
            </p:nvSpPr>
            <p:spPr>
              <a:xfrm>
                <a:off x="3335760" y="6115679"/>
                <a:ext cx="23760" cy="45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4" name="Forma libre 33">
                <a:extLst>
                  <a:ext uri="{FF2B5EF4-FFF2-40B4-BE49-F238E27FC236}">
                    <a16:creationId xmlns:a16="http://schemas.microsoft.com/office/drawing/2014/main" id="{E6277715-1D6F-1E4E-A307-DE7F4DC8C8F5}"/>
                  </a:ext>
                </a:extLst>
              </p:cNvPr>
              <p:cNvSpPr/>
              <p:nvPr/>
            </p:nvSpPr>
            <p:spPr>
              <a:xfrm>
                <a:off x="3384000" y="6115679"/>
                <a:ext cx="25920" cy="45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5" name="Forma libre 34">
                <a:extLst>
                  <a:ext uri="{FF2B5EF4-FFF2-40B4-BE49-F238E27FC236}">
                    <a16:creationId xmlns:a16="http://schemas.microsoft.com/office/drawing/2014/main" id="{2229B144-C2B3-2341-80E3-CB80B092CBAF}"/>
                  </a:ext>
                </a:extLst>
              </p:cNvPr>
              <p:cNvSpPr/>
              <p:nvPr/>
            </p:nvSpPr>
            <p:spPr>
              <a:xfrm>
                <a:off x="3434040" y="6115679"/>
                <a:ext cx="25560" cy="45000"/>
              </a:xfrm>
              <a:custGeom>
                <a:avLst/>
                <a:gdLst>
                  <a:gd name="f0" fmla="val 0"/>
                  <a:gd name="f1" fmla="val 116"/>
                  <a:gd name="f2" fmla="val 202"/>
                  <a:gd name="f3" fmla="val 2"/>
                </a:gdLst>
                <a:ahLst/>
                <a:cxnLst>
                  <a:cxn ang="3cd4">
                    <a:pos x="hc" y="t"/>
                  </a:cxn>
                  <a:cxn ang="0">
                    <a:pos x="r" y="vc"/>
                  </a:cxn>
                  <a:cxn ang="cd4">
                    <a:pos x="hc" y="b"/>
                  </a:cxn>
                  <a:cxn ang="cd2">
                    <a:pos x="l" y="vc"/>
                  </a:cxn>
                </a:cxnLst>
                <a:rect l="l" t="t" r="r" b="b"/>
                <a:pathLst>
                  <a:path w="116" h="202">
                    <a:moveTo>
                      <a:pt x="f1" y="f2"/>
                    </a:moveTo>
                    <a:lnTo>
                      <a:pt x="f1" y="f3"/>
                    </a:lnTo>
                    <a:lnTo>
                      <a:pt x="f0" y="f0"/>
                    </a:lnTo>
                    <a:lnTo>
                      <a:pt x="f0" y="f2"/>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6" name="Forma libre 35">
                <a:extLst>
                  <a:ext uri="{FF2B5EF4-FFF2-40B4-BE49-F238E27FC236}">
                    <a16:creationId xmlns:a16="http://schemas.microsoft.com/office/drawing/2014/main" id="{A927A4CE-A487-164B-8779-5A74906C35FE}"/>
                  </a:ext>
                </a:extLst>
              </p:cNvPr>
              <p:cNvSpPr/>
              <p:nvPr/>
            </p:nvSpPr>
            <p:spPr>
              <a:xfrm>
                <a:off x="3335760" y="6192719"/>
                <a:ext cx="2376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7" name="Forma libre 36">
                <a:extLst>
                  <a:ext uri="{FF2B5EF4-FFF2-40B4-BE49-F238E27FC236}">
                    <a16:creationId xmlns:a16="http://schemas.microsoft.com/office/drawing/2014/main" id="{2F222C8E-D985-C045-A8C2-31F07496E07A}"/>
                  </a:ext>
                </a:extLst>
              </p:cNvPr>
              <p:cNvSpPr/>
              <p:nvPr/>
            </p:nvSpPr>
            <p:spPr>
              <a:xfrm>
                <a:off x="3394800" y="6192719"/>
                <a:ext cx="24120" cy="1008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8" name="Forma libre 37">
                <a:extLst>
                  <a:ext uri="{FF2B5EF4-FFF2-40B4-BE49-F238E27FC236}">
                    <a16:creationId xmlns:a16="http://schemas.microsoft.com/office/drawing/2014/main" id="{D330EFFA-D18F-1A40-A002-1557CB41B11C}"/>
                  </a:ext>
                </a:extLst>
              </p:cNvPr>
              <p:cNvSpPr/>
              <p:nvPr/>
            </p:nvSpPr>
            <p:spPr>
              <a:xfrm>
                <a:off x="3453840" y="6193799"/>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9" name="Forma libre 38">
                <a:extLst>
                  <a:ext uri="{FF2B5EF4-FFF2-40B4-BE49-F238E27FC236}">
                    <a16:creationId xmlns:a16="http://schemas.microsoft.com/office/drawing/2014/main" id="{18400D01-BA5B-1A4C-AC0A-BC9ADB27D6E4}"/>
                  </a:ext>
                </a:extLst>
              </p:cNvPr>
              <p:cNvSpPr/>
              <p:nvPr/>
            </p:nvSpPr>
            <p:spPr>
              <a:xfrm>
                <a:off x="3215520" y="6227279"/>
                <a:ext cx="24480" cy="1008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0" name="Forma libre 39">
                <a:extLst>
                  <a:ext uri="{FF2B5EF4-FFF2-40B4-BE49-F238E27FC236}">
                    <a16:creationId xmlns:a16="http://schemas.microsoft.com/office/drawing/2014/main" id="{D7D3961E-907F-8846-B329-F163DADDA716}"/>
                  </a:ext>
                </a:extLst>
              </p:cNvPr>
              <p:cNvSpPr/>
              <p:nvPr/>
            </p:nvSpPr>
            <p:spPr>
              <a:xfrm>
                <a:off x="3274560" y="6227279"/>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1" name="Forma libre 40">
                <a:extLst>
                  <a:ext uri="{FF2B5EF4-FFF2-40B4-BE49-F238E27FC236}">
                    <a16:creationId xmlns:a16="http://schemas.microsoft.com/office/drawing/2014/main" id="{CAE15EB0-233C-364F-BFC5-2272EC1892F6}"/>
                  </a:ext>
                </a:extLst>
              </p:cNvPr>
              <p:cNvSpPr/>
              <p:nvPr/>
            </p:nvSpPr>
            <p:spPr>
              <a:xfrm>
                <a:off x="3335760" y="6227279"/>
                <a:ext cx="2376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2" name="Forma libre 41">
                <a:extLst>
                  <a:ext uri="{FF2B5EF4-FFF2-40B4-BE49-F238E27FC236}">
                    <a16:creationId xmlns:a16="http://schemas.microsoft.com/office/drawing/2014/main" id="{E470860E-CD0F-8343-9101-7A16F3C235A9}"/>
                  </a:ext>
                </a:extLst>
              </p:cNvPr>
              <p:cNvSpPr/>
              <p:nvPr/>
            </p:nvSpPr>
            <p:spPr>
              <a:xfrm>
                <a:off x="3394800" y="6227279"/>
                <a:ext cx="24120" cy="10080"/>
              </a:xfrm>
              <a:custGeom>
                <a:avLst/>
                <a:gdLst>
                  <a:gd name="f0" fmla="val 0"/>
                  <a:gd name="f1" fmla="val 115"/>
                  <a:gd name="f2" fmla="val 72"/>
                  <a:gd name="f3" fmla="val 1"/>
                  <a:gd name="f4" fmla="val 71"/>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3" name="Forma libre 42">
                <a:extLst>
                  <a:ext uri="{FF2B5EF4-FFF2-40B4-BE49-F238E27FC236}">
                    <a16:creationId xmlns:a16="http://schemas.microsoft.com/office/drawing/2014/main" id="{99705A7F-E9E5-014B-B76C-980A27B48D87}"/>
                  </a:ext>
                </a:extLst>
              </p:cNvPr>
              <p:cNvSpPr/>
              <p:nvPr/>
            </p:nvSpPr>
            <p:spPr>
              <a:xfrm>
                <a:off x="3453840" y="6227279"/>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4" name="Forma libre 43">
                <a:extLst>
                  <a:ext uri="{FF2B5EF4-FFF2-40B4-BE49-F238E27FC236}">
                    <a16:creationId xmlns:a16="http://schemas.microsoft.com/office/drawing/2014/main" id="{EB5C4110-8A62-DD42-9F23-051BC43DA41B}"/>
                  </a:ext>
                </a:extLst>
              </p:cNvPr>
              <p:cNvSpPr/>
              <p:nvPr/>
            </p:nvSpPr>
            <p:spPr>
              <a:xfrm>
                <a:off x="3215520" y="6261840"/>
                <a:ext cx="24480" cy="900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5" name="Forma libre 44">
                <a:extLst>
                  <a:ext uri="{FF2B5EF4-FFF2-40B4-BE49-F238E27FC236}">
                    <a16:creationId xmlns:a16="http://schemas.microsoft.com/office/drawing/2014/main" id="{D123A466-3B7E-5C40-893E-1C3031A3955C}"/>
                  </a:ext>
                </a:extLst>
              </p:cNvPr>
              <p:cNvSpPr/>
              <p:nvPr/>
            </p:nvSpPr>
            <p:spPr>
              <a:xfrm>
                <a:off x="3274560" y="6261840"/>
                <a:ext cx="25920" cy="9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6" name="Forma libre 45">
                <a:extLst>
                  <a:ext uri="{FF2B5EF4-FFF2-40B4-BE49-F238E27FC236}">
                    <a16:creationId xmlns:a16="http://schemas.microsoft.com/office/drawing/2014/main" id="{DB70B809-7E82-3F4A-8BE3-5717FF5204F8}"/>
                  </a:ext>
                </a:extLst>
              </p:cNvPr>
              <p:cNvSpPr/>
              <p:nvPr/>
            </p:nvSpPr>
            <p:spPr>
              <a:xfrm>
                <a:off x="3335760" y="6261840"/>
                <a:ext cx="23760" cy="9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7" name="Forma libre 46">
                <a:extLst>
                  <a:ext uri="{FF2B5EF4-FFF2-40B4-BE49-F238E27FC236}">
                    <a16:creationId xmlns:a16="http://schemas.microsoft.com/office/drawing/2014/main" id="{238C8179-8276-A742-B9F2-C8A4A3547C10}"/>
                  </a:ext>
                </a:extLst>
              </p:cNvPr>
              <p:cNvSpPr/>
              <p:nvPr/>
            </p:nvSpPr>
            <p:spPr>
              <a:xfrm>
                <a:off x="3394800" y="6261840"/>
                <a:ext cx="24120" cy="10080"/>
              </a:xfrm>
              <a:custGeom>
                <a:avLst/>
                <a:gdLst>
                  <a:gd name="f0" fmla="val 0"/>
                  <a:gd name="f1" fmla="val 115"/>
                  <a:gd name="f2" fmla="val 72"/>
                  <a:gd name="f3" fmla="val 1"/>
                  <a:gd name="f4" fmla="val 71"/>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8" name="Forma libre 47">
                <a:extLst>
                  <a:ext uri="{FF2B5EF4-FFF2-40B4-BE49-F238E27FC236}">
                    <a16:creationId xmlns:a16="http://schemas.microsoft.com/office/drawing/2014/main" id="{E1465BAC-A97C-F447-B1F1-1F93EA0C66CD}"/>
                  </a:ext>
                </a:extLst>
              </p:cNvPr>
              <p:cNvSpPr/>
              <p:nvPr/>
            </p:nvSpPr>
            <p:spPr>
              <a:xfrm>
                <a:off x="3453840" y="6262920"/>
                <a:ext cx="25920" cy="9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9" name="Forma libre 48">
                <a:extLst>
                  <a:ext uri="{FF2B5EF4-FFF2-40B4-BE49-F238E27FC236}">
                    <a16:creationId xmlns:a16="http://schemas.microsoft.com/office/drawing/2014/main" id="{F16B05AD-496F-E549-8088-EA61BE33C63F}"/>
                  </a:ext>
                </a:extLst>
              </p:cNvPr>
              <p:cNvSpPr/>
              <p:nvPr/>
            </p:nvSpPr>
            <p:spPr>
              <a:xfrm>
                <a:off x="3215520" y="6296399"/>
                <a:ext cx="24480" cy="1008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0" name="Forma libre 49">
                <a:extLst>
                  <a:ext uri="{FF2B5EF4-FFF2-40B4-BE49-F238E27FC236}">
                    <a16:creationId xmlns:a16="http://schemas.microsoft.com/office/drawing/2014/main" id="{8E67ABAC-9A13-124B-8706-4B8A72538778}"/>
                  </a:ext>
                </a:extLst>
              </p:cNvPr>
              <p:cNvSpPr/>
              <p:nvPr/>
            </p:nvSpPr>
            <p:spPr>
              <a:xfrm>
                <a:off x="3274560" y="6296399"/>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1" name="Forma libre 50">
                <a:extLst>
                  <a:ext uri="{FF2B5EF4-FFF2-40B4-BE49-F238E27FC236}">
                    <a16:creationId xmlns:a16="http://schemas.microsoft.com/office/drawing/2014/main" id="{B403E6C8-F56F-914E-ADAB-90E7B5E9AF5D}"/>
                  </a:ext>
                </a:extLst>
              </p:cNvPr>
              <p:cNvSpPr/>
              <p:nvPr/>
            </p:nvSpPr>
            <p:spPr>
              <a:xfrm>
                <a:off x="3335760" y="6296399"/>
                <a:ext cx="2376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2" name="Forma libre 51">
                <a:extLst>
                  <a:ext uri="{FF2B5EF4-FFF2-40B4-BE49-F238E27FC236}">
                    <a16:creationId xmlns:a16="http://schemas.microsoft.com/office/drawing/2014/main" id="{CEECB9DF-B9B2-5042-AD3D-B7B321B87C29}"/>
                  </a:ext>
                </a:extLst>
              </p:cNvPr>
              <p:cNvSpPr/>
              <p:nvPr/>
            </p:nvSpPr>
            <p:spPr>
              <a:xfrm>
                <a:off x="3394800" y="6296399"/>
                <a:ext cx="24120" cy="10080"/>
              </a:xfrm>
              <a:custGeom>
                <a:avLst/>
                <a:gdLst>
                  <a:gd name="f0" fmla="val 0"/>
                  <a:gd name="f1" fmla="val 115"/>
                  <a:gd name="f2" fmla="val 72"/>
                  <a:gd name="f3" fmla="val 1"/>
                  <a:gd name="f4" fmla="val 71"/>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3" name="Forma libre 52">
                <a:extLst>
                  <a:ext uri="{FF2B5EF4-FFF2-40B4-BE49-F238E27FC236}">
                    <a16:creationId xmlns:a16="http://schemas.microsoft.com/office/drawing/2014/main" id="{5824EFC6-2B9A-4848-AC9F-0F81F2F5FD99}"/>
                  </a:ext>
                </a:extLst>
              </p:cNvPr>
              <p:cNvSpPr/>
              <p:nvPr/>
            </p:nvSpPr>
            <p:spPr>
              <a:xfrm>
                <a:off x="3453840" y="6296399"/>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4" name="Forma libre 53">
                <a:extLst>
                  <a:ext uri="{FF2B5EF4-FFF2-40B4-BE49-F238E27FC236}">
                    <a16:creationId xmlns:a16="http://schemas.microsoft.com/office/drawing/2014/main" id="{37ED6769-7A34-B34D-B7DF-98B9D862F3B8}"/>
                  </a:ext>
                </a:extLst>
              </p:cNvPr>
              <p:cNvSpPr/>
              <p:nvPr/>
            </p:nvSpPr>
            <p:spPr>
              <a:xfrm>
                <a:off x="3215520" y="6330959"/>
                <a:ext cx="24480" cy="1008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5" name="Forma libre 54">
                <a:extLst>
                  <a:ext uri="{FF2B5EF4-FFF2-40B4-BE49-F238E27FC236}">
                    <a16:creationId xmlns:a16="http://schemas.microsoft.com/office/drawing/2014/main" id="{25FD03BC-D2E6-3648-B586-7F319F65EF72}"/>
                  </a:ext>
                </a:extLst>
              </p:cNvPr>
              <p:cNvSpPr/>
              <p:nvPr/>
            </p:nvSpPr>
            <p:spPr>
              <a:xfrm>
                <a:off x="3274560" y="6330959"/>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6" name="Forma libre 55">
                <a:extLst>
                  <a:ext uri="{FF2B5EF4-FFF2-40B4-BE49-F238E27FC236}">
                    <a16:creationId xmlns:a16="http://schemas.microsoft.com/office/drawing/2014/main" id="{71ADB986-C43C-4149-9C01-025BB6C5C10E}"/>
                  </a:ext>
                </a:extLst>
              </p:cNvPr>
              <p:cNvSpPr/>
              <p:nvPr/>
            </p:nvSpPr>
            <p:spPr>
              <a:xfrm>
                <a:off x="3335760" y="6330959"/>
                <a:ext cx="2376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7" name="Forma libre 56">
                <a:extLst>
                  <a:ext uri="{FF2B5EF4-FFF2-40B4-BE49-F238E27FC236}">
                    <a16:creationId xmlns:a16="http://schemas.microsoft.com/office/drawing/2014/main" id="{1D51B283-FB27-A742-8D1F-423D7BE7CC9D}"/>
                  </a:ext>
                </a:extLst>
              </p:cNvPr>
              <p:cNvSpPr/>
              <p:nvPr/>
            </p:nvSpPr>
            <p:spPr>
              <a:xfrm>
                <a:off x="3394800" y="6330959"/>
                <a:ext cx="24120" cy="10080"/>
              </a:xfrm>
              <a:custGeom>
                <a:avLst/>
                <a:gdLst>
                  <a:gd name="f0" fmla="val 0"/>
                  <a:gd name="f1" fmla="val 115"/>
                  <a:gd name="f2" fmla="val 72"/>
                  <a:gd name="f3" fmla="val 2"/>
                  <a:gd name="f4" fmla="val 71"/>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8" name="Forma libre 57">
                <a:extLst>
                  <a:ext uri="{FF2B5EF4-FFF2-40B4-BE49-F238E27FC236}">
                    <a16:creationId xmlns:a16="http://schemas.microsoft.com/office/drawing/2014/main" id="{BD533181-FEB3-FB43-AE40-45A551FB3AAD}"/>
                  </a:ext>
                </a:extLst>
              </p:cNvPr>
              <p:cNvSpPr/>
              <p:nvPr/>
            </p:nvSpPr>
            <p:spPr>
              <a:xfrm>
                <a:off x="3453840" y="6330959"/>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9" name="Forma libre 58">
                <a:extLst>
                  <a:ext uri="{FF2B5EF4-FFF2-40B4-BE49-F238E27FC236}">
                    <a16:creationId xmlns:a16="http://schemas.microsoft.com/office/drawing/2014/main" id="{24521110-EC32-1143-9049-F2717FEAD4D5}"/>
                  </a:ext>
                </a:extLst>
              </p:cNvPr>
              <p:cNvSpPr/>
              <p:nvPr/>
            </p:nvSpPr>
            <p:spPr>
              <a:xfrm>
                <a:off x="3215520" y="6365519"/>
                <a:ext cx="24480" cy="1008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0" name="Forma libre 59">
                <a:extLst>
                  <a:ext uri="{FF2B5EF4-FFF2-40B4-BE49-F238E27FC236}">
                    <a16:creationId xmlns:a16="http://schemas.microsoft.com/office/drawing/2014/main" id="{7B98D7F4-9AE8-0E4F-9E75-F7ED8D2738B6}"/>
                  </a:ext>
                </a:extLst>
              </p:cNvPr>
              <p:cNvSpPr/>
              <p:nvPr/>
            </p:nvSpPr>
            <p:spPr>
              <a:xfrm>
                <a:off x="3274560" y="6365519"/>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1" name="Forma libre 60">
                <a:extLst>
                  <a:ext uri="{FF2B5EF4-FFF2-40B4-BE49-F238E27FC236}">
                    <a16:creationId xmlns:a16="http://schemas.microsoft.com/office/drawing/2014/main" id="{3F0D0B48-3D60-DF4A-9DF1-60C89316DD8B}"/>
                  </a:ext>
                </a:extLst>
              </p:cNvPr>
              <p:cNvSpPr/>
              <p:nvPr/>
            </p:nvSpPr>
            <p:spPr>
              <a:xfrm>
                <a:off x="3335760" y="6365519"/>
                <a:ext cx="2376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2" name="Forma libre 61">
                <a:extLst>
                  <a:ext uri="{FF2B5EF4-FFF2-40B4-BE49-F238E27FC236}">
                    <a16:creationId xmlns:a16="http://schemas.microsoft.com/office/drawing/2014/main" id="{4D66E1BD-7D77-724E-9736-B4A77FC95A0C}"/>
                  </a:ext>
                </a:extLst>
              </p:cNvPr>
              <p:cNvSpPr/>
              <p:nvPr/>
            </p:nvSpPr>
            <p:spPr>
              <a:xfrm>
                <a:off x="3394800" y="6365519"/>
                <a:ext cx="24120" cy="10080"/>
              </a:xfrm>
              <a:custGeom>
                <a:avLst/>
                <a:gdLst>
                  <a:gd name="f0" fmla="val 0"/>
                  <a:gd name="f1" fmla="val 115"/>
                  <a:gd name="f2" fmla="val 72"/>
                  <a:gd name="f3" fmla="val 1"/>
                  <a:gd name="f4" fmla="val 71"/>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3" name="Forma libre 62">
                <a:extLst>
                  <a:ext uri="{FF2B5EF4-FFF2-40B4-BE49-F238E27FC236}">
                    <a16:creationId xmlns:a16="http://schemas.microsoft.com/office/drawing/2014/main" id="{1F7A634D-6A19-0A4A-9B0A-C5FDB4371001}"/>
                  </a:ext>
                </a:extLst>
              </p:cNvPr>
              <p:cNvSpPr/>
              <p:nvPr/>
            </p:nvSpPr>
            <p:spPr>
              <a:xfrm>
                <a:off x="3453840" y="6365519"/>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4" name="Forma libre 63">
                <a:extLst>
                  <a:ext uri="{FF2B5EF4-FFF2-40B4-BE49-F238E27FC236}">
                    <a16:creationId xmlns:a16="http://schemas.microsoft.com/office/drawing/2014/main" id="{676E05D3-A6CE-9D42-AD93-4453273E4DAC}"/>
                  </a:ext>
                </a:extLst>
              </p:cNvPr>
              <p:cNvSpPr/>
              <p:nvPr/>
            </p:nvSpPr>
            <p:spPr>
              <a:xfrm>
                <a:off x="3215520" y="6398999"/>
                <a:ext cx="24480" cy="1008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5" name="Forma libre 64">
                <a:extLst>
                  <a:ext uri="{FF2B5EF4-FFF2-40B4-BE49-F238E27FC236}">
                    <a16:creationId xmlns:a16="http://schemas.microsoft.com/office/drawing/2014/main" id="{228929BA-BD2B-244F-BC9D-9CEB83062C17}"/>
                  </a:ext>
                </a:extLst>
              </p:cNvPr>
              <p:cNvSpPr/>
              <p:nvPr/>
            </p:nvSpPr>
            <p:spPr>
              <a:xfrm>
                <a:off x="3274560" y="6400079"/>
                <a:ext cx="25920" cy="9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6" name="Forma libre 65">
                <a:extLst>
                  <a:ext uri="{FF2B5EF4-FFF2-40B4-BE49-F238E27FC236}">
                    <a16:creationId xmlns:a16="http://schemas.microsoft.com/office/drawing/2014/main" id="{3FC3228D-7194-E447-8EC2-37995176E78F}"/>
                  </a:ext>
                </a:extLst>
              </p:cNvPr>
              <p:cNvSpPr/>
              <p:nvPr/>
            </p:nvSpPr>
            <p:spPr>
              <a:xfrm>
                <a:off x="3335760" y="6400079"/>
                <a:ext cx="23760" cy="9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7" name="Forma libre 66">
                <a:extLst>
                  <a:ext uri="{FF2B5EF4-FFF2-40B4-BE49-F238E27FC236}">
                    <a16:creationId xmlns:a16="http://schemas.microsoft.com/office/drawing/2014/main" id="{3429C28E-2E52-6742-802B-81358F675C08}"/>
                  </a:ext>
                </a:extLst>
              </p:cNvPr>
              <p:cNvSpPr/>
              <p:nvPr/>
            </p:nvSpPr>
            <p:spPr>
              <a:xfrm>
                <a:off x="3215520" y="6433560"/>
                <a:ext cx="24480" cy="1008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8" name="Forma libre 67">
                <a:extLst>
                  <a:ext uri="{FF2B5EF4-FFF2-40B4-BE49-F238E27FC236}">
                    <a16:creationId xmlns:a16="http://schemas.microsoft.com/office/drawing/2014/main" id="{54A00786-317F-6D40-9FC6-F677639EB2B3}"/>
                  </a:ext>
                </a:extLst>
              </p:cNvPr>
              <p:cNvSpPr/>
              <p:nvPr/>
            </p:nvSpPr>
            <p:spPr>
              <a:xfrm>
                <a:off x="3274560" y="6433560"/>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9" name="Forma libre 68">
                <a:extLst>
                  <a:ext uri="{FF2B5EF4-FFF2-40B4-BE49-F238E27FC236}">
                    <a16:creationId xmlns:a16="http://schemas.microsoft.com/office/drawing/2014/main" id="{F61919A8-053E-444B-B08D-4524D52B1DD3}"/>
                  </a:ext>
                </a:extLst>
              </p:cNvPr>
              <p:cNvSpPr/>
              <p:nvPr/>
            </p:nvSpPr>
            <p:spPr>
              <a:xfrm>
                <a:off x="3335760" y="6433560"/>
                <a:ext cx="2376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0" name="Forma libre 69">
                <a:extLst>
                  <a:ext uri="{FF2B5EF4-FFF2-40B4-BE49-F238E27FC236}">
                    <a16:creationId xmlns:a16="http://schemas.microsoft.com/office/drawing/2014/main" id="{E2168581-94E2-6E4D-B63B-98ADA33537C3}"/>
                  </a:ext>
                </a:extLst>
              </p:cNvPr>
              <p:cNvSpPr/>
              <p:nvPr/>
            </p:nvSpPr>
            <p:spPr>
              <a:xfrm>
                <a:off x="3215520" y="6469200"/>
                <a:ext cx="24480" cy="10440"/>
              </a:xfrm>
              <a:custGeom>
                <a:avLst/>
                <a:gdLst>
                  <a:gd name="f0" fmla="val 0"/>
                  <a:gd name="f1" fmla="val 115"/>
                  <a:gd name="f2" fmla="val 71"/>
                  <a:gd name="f3" fmla="val 70"/>
                </a:gdLst>
                <a:ahLst/>
                <a:cxnLst>
                  <a:cxn ang="3cd4">
                    <a:pos x="hc" y="t"/>
                  </a:cxn>
                  <a:cxn ang="0">
                    <a:pos x="r" y="vc"/>
                  </a:cxn>
                  <a:cxn ang="cd4">
                    <a:pos x="hc" y="b"/>
                  </a:cxn>
                  <a:cxn ang="cd2">
                    <a:pos x="l" y="vc"/>
                  </a:cxn>
                </a:cxnLst>
                <a:rect l="l" t="t" r="r" b="b"/>
                <a:pathLst>
                  <a:path w="115" h="71">
                    <a:moveTo>
                      <a:pt x="f1" y="f2"/>
                    </a:moveTo>
                    <a:lnTo>
                      <a:pt x="f1" y="f0"/>
                    </a:lnTo>
                    <a:lnTo>
                      <a:pt x="f0" y="f0"/>
                    </a:lnTo>
                    <a:lnTo>
                      <a:pt x="f0" y="f3"/>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1" name="Forma libre 70">
                <a:extLst>
                  <a:ext uri="{FF2B5EF4-FFF2-40B4-BE49-F238E27FC236}">
                    <a16:creationId xmlns:a16="http://schemas.microsoft.com/office/drawing/2014/main" id="{A019FCE4-FEB2-B941-8ADD-956785A3B9F3}"/>
                  </a:ext>
                </a:extLst>
              </p:cNvPr>
              <p:cNvSpPr/>
              <p:nvPr/>
            </p:nvSpPr>
            <p:spPr>
              <a:xfrm>
                <a:off x="3274560" y="6469200"/>
                <a:ext cx="25920" cy="1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2" name="Forma libre 71">
                <a:extLst>
                  <a:ext uri="{FF2B5EF4-FFF2-40B4-BE49-F238E27FC236}">
                    <a16:creationId xmlns:a16="http://schemas.microsoft.com/office/drawing/2014/main" id="{86761593-2920-4C4C-8A22-3457B6CE2BD7}"/>
                  </a:ext>
                </a:extLst>
              </p:cNvPr>
              <p:cNvSpPr/>
              <p:nvPr/>
            </p:nvSpPr>
            <p:spPr>
              <a:xfrm>
                <a:off x="3335760" y="6469200"/>
                <a:ext cx="23760" cy="1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3" name="Forma libre 72">
                <a:extLst>
                  <a:ext uri="{FF2B5EF4-FFF2-40B4-BE49-F238E27FC236}">
                    <a16:creationId xmlns:a16="http://schemas.microsoft.com/office/drawing/2014/main" id="{99391EEC-BE57-3544-BC19-F4E67F5E4A57}"/>
                  </a:ext>
                </a:extLst>
              </p:cNvPr>
              <p:cNvSpPr/>
              <p:nvPr/>
            </p:nvSpPr>
            <p:spPr>
              <a:xfrm>
                <a:off x="3394800" y="6469200"/>
                <a:ext cx="24120" cy="10440"/>
              </a:xfrm>
              <a:custGeom>
                <a:avLst/>
                <a:gdLst>
                  <a:gd name="f0" fmla="val 0"/>
                  <a:gd name="f1" fmla="val 115"/>
                  <a:gd name="f2" fmla="val 70"/>
                  <a:gd name="f3" fmla="val 69"/>
                </a:gdLst>
                <a:ahLst/>
                <a:cxnLst>
                  <a:cxn ang="3cd4">
                    <a:pos x="hc" y="t"/>
                  </a:cxn>
                  <a:cxn ang="0">
                    <a:pos x="r" y="vc"/>
                  </a:cxn>
                  <a:cxn ang="cd4">
                    <a:pos x="hc" y="b"/>
                  </a:cxn>
                  <a:cxn ang="cd2">
                    <a:pos x="l" y="vc"/>
                  </a:cxn>
                </a:cxnLst>
                <a:rect l="l" t="t" r="r" b="b"/>
                <a:pathLst>
                  <a:path w="115" h="70">
                    <a:moveTo>
                      <a:pt x="f1" y="f2"/>
                    </a:moveTo>
                    <a:lnTo>
                      <a:pt x="f1" y="f0"/>
                    </a:lnTo>
                    <a:lnTo>
                      <a:pt x="f0" y="f0"/>
                    </a:lnTo>
                    <a:lnTo>
                      <a:pt x="f0" y="f3"/>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4" name="Forma libre 73">
                <a:extLst>
                  <a:ext uri="{FF2B5EF4-FFF2-40B4-BE49-F238E27FC236}">
                    <a16:creationId xmlns:a16="http://schemas.microsoft.com/office/drawing/2014/main" id="{90AA56D7-0E70-BE44-9DA3-680E6433F9A8}"/>
                  </a:ext>
                </a:extLst>
              </p:cNvPr>
              <p:cNvSpPr/>
              <p:nvPr/>
            </p:nvSpPr>
            <p:spPr>
              <a:xfrm>
                <a:off x="3453840" y="6469200"/>
                <a:ext cx="25920" cy="1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5" name="Forma libre 74">
                <a:extLst>
                  <a:ext uri="{FF2B5EF4-FFF2-40B4-BE49-F238E27FC236}">
                    <a16:creationId xmlns:a16="http://schemas.microsoft.com/office/drawing/2014/main" id="{8D3D51A7-FAD8-6E48-A10E-E2B26F67B4C1}"/>
                  </a:ext>
                </a:extLst>
              </p:cNvPr>
              <p:cNvSpPr/>
              <p:nvPr/>
            </p:nvSpPr>
            <p:spPr>
              <a:xfrm>
                <a:off x="3215520" y="6502680"/>
                <a:ext cx="24480" cy="10080"/>
              </a:xfrm>
              <a:custGeom>
                <a:avLst/>
                <a:gdLst>
                  <a:gd name="f0" fmla="val 0"/>
                  <a:gd name="f1" fmla="val 115"/>
                  <a:gd name="f2" fmla="val 71"/>
                  <a:gd name="f3" fmla="val 70"/>
                </a:gdLst>
                <a:ahLst/>
                <a:cxnLst>
                  <a:cxn ang="3cd4">
                    <a:pos x="hc" y="t"/>
                  </a:cxn>
                  <a:cxn ang="0">
                    <a:pos x="r" y="vc"/>
                  </a:cxn>
                  <a:cxn ang="cd4">
                    <a:pos x="hc" y="b"/>
                  </a:cxn>
                  <a:cxn ang="cd2">
                    <a:pos x="l" y="vc"/>
                  </a:cxn>
                </a:cxnLst>
                <a:rect l="l" t="t" r="r" b="b"/>
                <a:pathLst>
                  <a:path w="115" h="71">
                    <a:moveTo>
                      <a:pt x="f1" y="f2"/>
                    </a:moveTo>
                    <a:lnTo>
                      <a:pt x="f1" y="f0"/>
                    </a:lnTo>
                    <a:lnTo>
                      <a:pt x="f0" y="f0"/>
                    </a:lnTo>
                    <a:lnTo>
                      <a:pt x="f0" y="f3"/>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6" name="Forma libre 75">
                <a:extLst>
                  <a:ext uri="{FF2B5EF4-FFF2-40B4-BE49-F238E27FC236}">
                    <a16:creationId xmlns:a16="http://schemas.microsoft.com/office/drawing/2014/main" id="{833FBB2F-A204-BF4B-9FCD-6434B5684194}"/>
                  </a:ext>
                </a:extLst>
              </p:cNvPr>
              <p:cNvSpPr/>
              <p:nvPr/>
            </p:nvSpPr>
            <p:spPr>
              <a:xfrm>
                <a:off x="3274560" y="6502680"/>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7" name="Forma libre 76">
                <a:extLst>
                  <a:ext uri="{FF2B5EF4-FFF2-40B4-BE49-F238E27FC236}">
                    <a16:creationId xmlns:a16="http://schemas.microsoft.com/office/drawing/2014/main" id="{681A60F9-C5D9-4141-9497-95EE749AB404}"/>
                  </a:ext>
                </a:extLst>
              </p:cNvPr>
              <p:cNvSpPr/>
              <p:nvPr/>
            </p:nvSpPr>
            <p:spPr>
              <a:xfrm>
                <a:off x="3335760" y="6502680"/>
                <a:ext cx="2376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8" name="Forma libre 77">
                <a:extLst>
                  <a:ext uri="{FF2B5EF4-FFF2-40B4-BE49-F238E27FC236}">
                    <a16:creationId xmlns:a16="http://schemas.microsoft.com/office/drawing/2014/main" id="{1BA7A359-657E-F44F-AEF2-ADDEFFC79786}"/>
                  </a:ext>
                </a:extLst>
              </p:cNvPr>
              <p:cNvSpPr/>
              <p:nvPr/>
            </p:nvSpPr>
            <p:spPr>
              <a:xfrm>
                <a:off x="3394800" y="6503760"/>
                <a:ext cx="24120" cy="10440"/>
              </a:xfrm>
              <a:custGeom>
                <a:avLst/>
                <a:gdLst>
                  <a:gd name="f0" fmla="val 0"/>
                  <a:gd name="f1" fmla="val 115"/>
                  <a:gd name="f2" fmla="val 70"/>
                  <a:gd name="f3" fmla="val 69"/>
                </a:gdLst>
                <a:ahLst/>
                <a:cxnLst>
                  <a:cxn ang="3cd4">
                    <a:pos x="hc" y="t"/>
                  </a:cxn>
                  <a:cxn ang="0">
                    <a:pos x="r" y="vc"/>
                  </a:cxn>
                  <a:cxn ang="cd4">
                    <a:pos x="hc" y="b"/>
                  </a:cxn>
                  <a:cxn ang="cd2">
                    <a:pos x="l" y="vc"/>
                  </a:cxn>
                </a:cxnLst>
                <a:rect l="l" t="t" r="r" b="b"/>
                <a:pathLst>
                  <a:path w="115" h="70">
                    <a:moveTo>
                      <a:pt x="f1" y="f2"/>
                    </a:moveTo>
                    <a:lnTo>
                      <a:pt x="f1" y="f0"/>
                    </a:lnTo>
                    <a:lnTo>
                      <a:pt x="f0" y="f0"/>
                    </a:lnTo>
                    <a:lnTo>
                      <a:pt x="f0" y="f3"/>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9" name="Forma libre 78">
                <a:extLst>
                  <a:ext uri="{FF2B5EF4-FFF2-40B4-BE49-F238E27FC236}">
                    <a16:creationId xmlns:a16="http://schemas.microsoft.com/office/drawing/2014/main" id="{F617FAA9-F93C-644D-842E-642398EF7F60}"/>
                  </a:ext>
                </a:extLst>
              </p:cNvPr>
              <p:cNvSpPr/>
              <p:nvPr/>
            </p:nvSpPr>
            <p:spPr>
              <a:xfrm>
                <a:off x="3453840" y="6503760"/>
                <a:ext cx="25920" cy="1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0" name="Forma libre 79">
                <a:extLst>
                  <a:ext uri="{FF2B5EF4-FFF2-40B4-BE49-F238E27FC236}">
                    <a16:creationId xmlns:a16="http://schemas.microsoft.com/office/drawing/2014/main" id="{2472DB3E-8E22-054D-840B-844E010854F6}"/>
                  </a:ext>
                </a:extLst>
              </p:cNvPr>
              <p:cNvSpPr/>
              <p:nvPr/>
            </p:nvSpPr>
            <p:spPr>
              <a:xfrm>
                <a:off x="3503879" y="6148799"/>
                <a:ext cx="74160" cy="369360"/>
              </a:xfrm>
              <a:custGeom>
                <a:avLst/>
                <a:gdLst>
                  <a:gd name="f0" fmla="val 0"/>
                  <a:gd name="f1" fmla="val 270"/>
                  <a:gd name="f2" fmla="val 1412"/>
                  <a:gd name="f3" fmla="val 1292"/>
                  <a:gd name="f4" fmla="val 120"/>
                </a:gdLst>
                <a:ahLst/>
                <a:cxnLst>
                  <a:cxn ang="3cd4">
                    <a:pos x="hc" y="t"/>
                  </a:cxn>
                  <a:cxn ang="0">
                    <a:pos x="r" y="vc"/>
                  </a:cxn>
                  <a:cxn ang="cd4">
                    <a:pos x="hc" y="b"/>
                  </a:cxn>
                  <a:cxn ang="cd2">
                    <a:pos x="l" y="vc"/>
                  </a:cxn>
                </a:cxnLst>
                <a:rect l="l" t="t" r="r" b="b"/>
                <a:pathLst>
                  <a:path w="270" h="1412">
                    <a:moveTo>
                      <a:pt x="f1" y="f3"/>
                    </a:moveTo>
                    <a:lnTo>
                      <a:pt x="f1" y="f0"/>
                    </a:lnTo>
                    <a:lnTo>
                      <a:pt x="f0" y="f4"/>
                    </a:lnTo>
                    <a:lnTo>
                      <a:pt x="f0" y="f2"/>
                    </a:lnTo>
                    <a:lnTo>
                      <a:pt x="f1" y="f3"/>
                    </a:lnTo>
                    <a:close/>
                  </a:path>
                </a:pathLst>
              </a:custGeom>
              <a:solidFill>
                <a:srgbClr val="4C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1" name="Forma libre 80">
                <a:extLst>
                  <a:ext uri="{FF2B5EF4-FFF2-40B4-BE49-F238E27FC236}">
                    <a16:creationId xmlns:a16="http://schemas.microsoft.com/office/drawing/2014/main" id="{9BB12903-3EA7-5548-9238-0F0E4A63DE82}"/>
                  </a:ext>
                </a:extLst>
              </p:cNvPr>
              <p:cNvSpPr/>
              <p:nvPr/>
            </p:nvSpPr>
            <p:spPr>
              <a:xfrm>
                <a:off x="3391560" y="6397560"/>
                <a:ext cx="25920" cy="1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2" name="Forma libre 81">
                <a:extLst>
                  <a:ext uri="{FF2B5EF4-FFF2-40B4-BE49-F238E27FC236}">
                    <a16:creationId xmlns:a16="http://schemas.microsoft.com/office/drawing/2014/main" id="{BB0944F6-1FDF-784A-A2DF-FEE39499FF98}"/>
                  </a:ext>
                </a:extLst>
              </p:cNvPr>
              <p:cNvSpPr/>
              <p:nvPr/>
            </p:nvSpPr>
            <p:spPr>
              <a:xfrm>
                <a:off x="3452040" y="6397560"/>
                <a:ext cx="24480" cy="10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3" name="Forma libre 82">
                <a:extLst>
                  <a:ext uri="{FF2B5EF4-FFF2-40B4-BE49-F238E27FC236}">
                    <a16:creationId xmlns:a16="http://schemas.microsoft.com/office/drawing/2014/main" id="{B42D9A63-4B2D-D14C-8681-3C3DC8982EE7}"/>
                  </a:ext>
                </a:extLst>
              </p:cNvPr>
              <p:cNvSpPr/>
              <p:nvPr/>
            </p:nvSpPr>
            <p:spPr>
              <a:xfrm>
                <a:off x="3452040" y="6436080"/>
                <a:ext cx="2448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4" name="Forma libre 83">
                <a:extLst>
                  <a:ext uri="{FF2B5EF4-FFF2-40B4-BE49-F238E27FC236}">
                    <a16:creationId xmlns:a16="http://schemas.microsoft.com/office/drawing/2014/main" id="{485D04AE-EC6D-4643-A250-DF8E50C2B038}"/>
                  </a:ext>
                </a:extLst>
              </p:cNvPr>
              <p:cNvSpPr/>
              <p:nvPr/>
            </p:nvSpPr>
            <p:spPr>
              <a:xfrm>
                <a:off x="3391560" y="6436080"/>
                <a:ext cx="25920" cy="1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85" name="Forma libre 84">
              <a:extLst>
                <a:ext uri="{FF2B5EF4-FFF2-40B4-BE49-F238E27FC236}">
                  <a16:creationId xmlns:a16="http://schemas.microsoft.com/office/drawing/2014/main" id="{BDC4BD11-FF87-F745-A72D-5C1CE634E1AC}"/>
                </a:ext>
              </a:extLst>
            </p:cNvPr>
            <p:cNvSpPr/>
            <p:nvPr/>
          </p:nvSpPr>
          <p:spPr>
            <a:xfrm>
              <a:off x="2901600" y="6147360"/>
              <a:ext cx="3263040" cy="989640"/>
            </a:xfrm>
            <a:custGeom>
              <a:avLst/>
              <a:gdLst>
                <a:gd name="f0" fmla="val 0"/>
                <a:gd name="f1" fmla="val 3169"/>
                <a:gd name="f2" fmla="val 1096"/>
                <a:gd name="f3" fmla="val 241"/>
                <a:gd name="f4" fmla="val 326"/>
                <a:gd name="f5" fmla="val 636"/>
                <a:gd name="f6" fmla="val 653"/>
                <a:gd name="f7" fmla="val 1032"/>
                <a:gd name="f8" fmla="val 992"/>
                <a:gd name="f9" fmla="val 1064"/>
                <a:gd name="f10" fmla="val 1331"/>
                <a:gd name="f11" fmla="val 1730"/>
                <a:gd name="f12" fmla="val 548"/>
                <a:gd name="f13" fmla="val 2032"/>
                <a:gd name="f14" fmla="val 435"/>
                <a:gd name="f15" fmla="val 2334"/>
                <a:gd name="f16" fmla="val 322"/>
                <a:gd name="f17" fmla="val 2621"/>
                <a:gd name="f18" fmla="val 459"/>
                <a:gd name="f19" fmla="val 2806"/>
                <a:gd name="f20" fmla="val 387"/>
                <a:gd name="f21" fmla="val 2991"/>
                <a:gd name="f22" fmla="val 315"/>
                <a:gd name="f23" fmla="val 64"/>
                <a:gd name="f24" fmla="val 3145"/>
              </a:gdLst>
              <a:ahLst/>
              <a:cxnLst>
                <a:cxn ang="3cd4">
                  <a:pos x="hc" y="t"/>
                </a:cxn>
                <a:cxn ang="0">
                  <a:pos x="r" y="vc"/>
                </a:cxn>
                <a:cxn ang="cd4">
                  <a:pos x="hc" y="b"/>
                </a:cxn>
                <a:cxn ang="cd2">
                  <a:pos x="l" y="vc"/>
                </a:cxn>
              </a:cxnLst>
              <a:rect l="l" t="t" r="r" b="b"/>
              <a:pathLst>
                <a:path w="3169" h="1096">
                  <a:moveTo>
                    <a:pt x="f0" y="f3"/>
                  </a:moveTo>
                  <a:cubicBezTo>
                    <a:pt x="f4" y="f5"/>
                    <a:pt x="f6" y="f7"/>
                    <a:pt x="f8" y="f9"/>
                  </a:cubicBezTo>
                  <a:cubicBezTo>
                    <a:pt x="f10" y="f2"/>
                    <a:pt x="f11" y="f12"/>
                    <a:pt x="f13" y="f14"/>
                  </a:cubicBezTo>
                  <a:cubicBezTo>
                    <a:pt x="f15" y="f16"/>
                    <a:pt x="f17" y="f18"/>
                    <a:pt x="f19" y="f20"/>
                  </a:cubicBezTo>
                  <a:cubicBezTo>
                    <a:pt x="f21" y="f22"/>
                    <a:pt x="f1" y="f23"/>
                    <a:pt x="f24" y="f0"/>
                  </a:cubicBezTo>
                </a:path>
              </a:pathLst>
            </a:custGeom>
            <a:noFill/>
            <a:ln w="5724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6" name="Forma libre 85">
              <a:extLst>
                <a:ext uri="{FF2B5EF4-FFF2-40B4-BE49-F238E27FC236}">
                  <a16:creationId xmlns:a16="http://schemas.microsoft.com/office/drawing/2014/main" id="{82F8FB6B-5985-9B4A-9D9C-EE679CEED65F}"/>
                </a:ext>
              </a:extLst>
            </p:cNvPr>
            <p:cNvSpPr/>
            <p:nvPr/>
          </p:nvSpPr>
          <p:spPr>
            <a:xfrm>
              <a:off x="2701440" y="6212880"/>
              <a:ext cx="3537360" cy="1188000"/>
            </a:xfrm>
            <a:custGeom>
              <a:avLst/>
              <a:gdLst>
                <a:gd name="f0" fmla="val 0"/>
                <a:gd name="f1" fmla="val 3169"/>
                <a:gd name="f2" fmla="val 1096"/>
                <a:gd name="f3" fmla="val 241"/>
                <a:gd name="f4" fmla="val 326"/>
                <a:gd name="f5" fmla="val 636"/>
                <a:gd name="f6" fmla="val 653"/>
                <a:gd name="f7" fmla="val 1032"/>
                <a:gd name="f8" fmla="val 992"/>
                <a:gd name="f9" fmla="val 1064"/>
                <a:gd name="f10" fmla="val 1331"/>
                <a:gd name="f11" fmla="val 1730"/>
                <a:gd name="f12" fmla="val 548"/>
                <a:gd name="f13" fmla="val 2032"/>
                <a:gd name="f14" fmla="val 435"/>
                <a:gd name="f15" fmla="val 2334"/>
                <a:gd name="f16" fmla="val 322"/>
                <a:gd name="f17" fmla="val 2621"/>
                <a:gd name="f18" fmla="val 459"/>
                <a:gd name="f19" fmla="val 2806"/>
                <a:gd name="f20" fmla="val 387"/>
                <a:gd name="f21" fmla="val 2991"/>
                <a:gd name="f22" fmla="val 315"/>
                <a:gd name="f23" fmla="val 64"/>
                <a:gd name="f24" fmla="val 3145"/>
              </a:gdLst>
              <a:ahLst/>
              <a:cxnLst>
                <a:cxn ang="3cd4">
                  <a:pos x="hc" y="t"/>
                </a:cxn>
                <a:cxn ang="0">
                  <a:pos x="r" y="vc"/>
                </a:cxn>
                <a:cxn ang="cd4">
                  <a:pos x="hc" y="b"/>
                </a:cxn>
                <a:cxn ang="cd2">
                  <a:pos x="l" y="vc"/>
                </a:cxn>
              </a:cxnLst>
              <a:rect l="l" t="t" r="r" b="b"/>
              <a:pathLst>
                <a:path w="3169" h="1096">
                  <a:moveTo>
                    <a:pt x="f0" y="f3"/>
                  </a:moveTo>
                  <a:cubicBezTo>
                    <a:pt x="f4" y="f5"/>
                    <a:pt x="f6" y="f7"/>
                    <a:pt x="f8" y="f9"/>
                  </a:cubicBezTo>
                  <a:cubicBezTo>
                    <a:pt x="f10" y="f2"/>
                    <a:pt x="f11" y="f12"/>
                    <a:pt x="f13" y="f14"/>
                  </a:cubicBezTo>
                  <a:cubicBezTo>
                    <a:pt x="f15" y="f16"/>
                    <a:pt x="f17" y="f18"/>
                    <a:pt x="f19" y="f20"/>
                  </a:cubicBezTo>
                  <a:cubicBezTo>
                    <a:pt x="f21" y="f22"/>
                    <a:pt x="f1" y="f23"/>
                    <a:pt x="f24" y="f0"/>
                  </a:cubicBezTo>
                </a:path>
              </a:pathLst>
            </a:custGeom>
            <a:noFill/>
            <a:ln w="5724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7" name="Forma libre 86">
              <a:extLst>
                <a:ext uri="{FF2B5EF4-FFF2-40B4-BE49-F238E27FC236}">
                  <a16:creationId xmlns:a16="http://schemas.microsoft.com/office/drawing/2014/main" id="{8714A2AD-05FA-4445-9540-64AD6CBB0BDC}"/>
                </a:ext>
              </a:extLst>
            </p:cNvPr>
            <p:cNvSpPr/>
            <p:nvPr/>
          </p:nvSpPr>
          <p:spPr>
            <a:xfrm>
              <a:off x="2800080" y="6169320"/>
              <a:ext cx="3387240" cy="1114920"/>
            </a:xfrm>
            <a:custGeom>
              <a:avLst/>
              <a:gdLst>
                <a:gd name="f0" fmla="val 0"/>
                <a:gd name="f1" fmla="val 3169"/>
                <a:gd name="f2" fmla="val 1096"/>
                <a:gd name="f3" fmla="val 241"/>
                <a:gd name="f4" fmla="val 326"/>
                <a:gd name="f5" fmla="val 636"/>
                <a:gd name="f6" fmla="val 653"/>
                <a:gd name="f7" fmla="val 1032"/>
                <a:gd name="f8" fmla="val 992"/>
                <a:gd name="f9" fmla="val 1064"/>
                <a:gd name="f10" fmla="val 1331"/>
                <a:gd name="f11" fmla="val 1730"/>
                <a:gd name="f12" fmla="val 548"/>
                <a:gd name="f13" fmla="val 2032"/>
                <a:gd name="f14" fmla="val 435"/>
                <a:gd name="f15" fmla="val 2334"/>
                <a:gd name="f16" fmla="val 322"/>
                <a:gd name="f17" fmla="val 2621"/>
                <a:gd name="f18" fmla="val 459"/>
                <a:gd name="f19" fmla="val 2806"/>
                <a:gd name="f20" fmla="val 387"/>
                <a:gd name="f21" fmla="val 2991"/>
                <a:gd name="f22" fmla="val 315"/>
                <a:gd name="f23" fmla="val 64"/>
                <a:gd name="f24" fmla="val 3145"/>
              </a:gdLst>
              <a:ahLst/>
              <a:cxnLst>
                <a:cxn ang="3cd4">
                  <a:pos x="hc" y="t"/>
                </a:cxn>
                <a:cxn ang="0">
                  <a:pos x="r" y="vc"/>
                </a:cxn>
                <a:cxn ang="cd4">
                  <a:pos x="hc" y="b"/>
                </a:cxn>
                <a:cxn ang="cd2">
                  <a:pos x="l" y="vc"/>
                </a:cxn>
              </a:cxnLst>
              <a:rect l="l" t="t" r="r" b="b"/>
              <a:pathLst>
                <a:path w="3169" h="1096">
                  <a:moveTo>
                    <a:pt x="f0" y="f3"/>
                  </a:moveTo>
                  <a:cubicBezTo>
                    <a:pt x="f4" y="f5"/>
                    <a:pt x="f6" y="f7"/>
                    <a:pt x="f8" y="f9"/>
                  </a:cubicBezTo>
                  <a:cubicBezTo>
                    <a:pt x="f10" y="f2"/>
                    <a:pt x="f11" y="f12"/>
                    <a:pt x="f13" y="f14"/>
                  </a:cubicBezTo>
                  <a:cubicBezTo>
                    <a:pt x="f15" y="f16"/>
                    <a:pt x="f17" y="f18"/>
                    <a:pt x="f19" y="f20"/>
                  </a:cubicBezTo>
                  <a:cubicBezTo>
                    <a:pt x="f21" y="f22"/>
                    <a:pt x="f1" y="f23"/>
                    <a:pt x="f24" y="f0"/>
                  </a:cubicBezTo>
                </a:path>
              </a:pathLst>
            </a:custGeom>
            <a:noFill/>
            <a:ln w="12600">
              <a:solidFill>
                <a:srgbClr val="000000"/>
              </a:solidFill>
              <a:custDash>
                <a:ds d="800000" sp="100000"/>
              </a:custDash>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88" name="Grupo 87">
              <a:extLst>
                <a:ext uri="{FF2B5EF4-FFF2-40B4-BE49-F238E27FC236}">
                  <a16:creationId xmlns:a16="http://schemas.microsoft.com/office/drawing/2014/main" id="{544C0683-CA71-4A4D-8EB1-9FDC1CB0605D}"/>
                </a:ext>
              </a:extLst>
            </p:cNvPr>
            <p:cNvGrpSpPr/>
            <p:nvPr/>
          </p:nvGrpSpPr>
          <p:grpSpPr>
            <a:xfrm>
              <a:off x="3292919" y="5903999"/>
              <a:ext cx="168481" cy="216361"/>
              <a:chOff x="3292919" y="5903999"/>
              <a:chExt cx="168481" cy="216361"/>
            </a:xfrm>
          </p:grpSpPr>
          <p:sp>
            <p:nvSpPr>
              <p:cNvPr id="89" name="Forma libre 88">
                <a:extLst>
                  <a:ext uri="{FF2B5EF4-FFF2-40B4-BE49-F238E27FC236}">
                    <a16:creationId xmlns:a16="http://schemas.microsoft.com/office/drawing/2014/main" id="{18D98618-9313-F845-B552-A39DF0E457E3}"/>
                  </a:ext>
                </a:extLst>
              </p:cNvPr>
              <p:cNvSpPr/>
              <p:nvPr/>
            </p:nvSpPr>
            <p:spPr>
              <a:xfrm flipH="1">
                <a:off x="3292919" y="5911919"/>
                <a:ext cx="75960" cy="169200"/>
              </a:xfrm>
              <a:custGeom>
                <a:avLst/>
                <a:gdLst>
                  <a:gd name="f0" fmla="val 0"/>
                  <a:gd name="f1" fmla="val 969"/>
                  <a:gd name="f2" fmla="val 2622"/>
                  <a:gd name="f3" fmla="val 850"/>
                  <a:gd name="f4" fmla="val 2498"/>
                  <a:gd name="f5" fmla="val 731"/>
                  <a:gd name="f6" fmla="val 2375"/>
                  <a:gd name="f7" fmla="val 570"/>
                  <a:gd name="f8" fmla="val 1938"/>
                  <a:gd name="f9" fmla="val 409"/>
                  <a:gd name="f10" fmla="val 1501"/>
                  <a:gd name="f11" fmla="val 47"/>
                  <a:gd name="f12" fmla="val 266"/>
                </a:gdLst>
                <a:ahLst/>
                <a:cxnLst>
                  <a:cxn ang="3cd4">
                    <a:pos x="hc" y="t"/>
                  </a:cxn>
                  <a:cxn ang="0">
                    <a:pos x="r" y="vc"/>
                  </a:cxn>
                  <a:cxn ang="cd4">
                    <a:pos x="hc" y="b"/>
                  </a:cxn>
                  <a:cxn ang="cd2">
                    <a:pos x="l" y="vc"/>
                  </a:cxn>
                </a:cxnLst>
                <a:rect l="l" t="t" r="r" b="b"/>
                <a:pathLst>
                  <a:path w="969" h="2622">
                    <a:moveTo>
                      <a:pt x="f1" y="f2"/>
                    </a:moveTo>
                    <a:cubicBezTo>
                      <a:pt x="f3" y="f4"/>
                      <a:pt x="f5" y="f6"/>
                      <a:pt x="f7" y="f8"/>
                    </a:cubicBezTo>
                    <a:cubicBezTo>
                      <a:pt x="f9" y="f10"/>
                      <a:pt x="f11" y="f12"/>
                      <a:pt x="f0" y="f0"/>
                    </a:cubicBezTo>
                  </a:path>
                </a:pathLst>
              </a:custGeom>
              <a:noFill/>
              <a:ln w="1908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0" name="Forma libre 89">
                <a:extLst>
                  <a:ext uri="{FF2B5EF4-FFF2-40B4-BE49-F238E27FC236}">
                    <a16:creationId xmlns:a16="http://schemas.microsoft.com/office/drawing/2014/main" id="{3A6B1DDA-6E76-054E-967D-60891249E3BB}"/>
                  </a:ext>
                </a:extLst>
              </p:cNvPr>
              <p:cNvSpPr/>
              <p:nvPr/>
            </p:nvSpPr>
            <p:spPr>
              <a:xfrm>
                <a:off x="3387240" y="5911919"/>
                <a:ext cx="74160" cy="169200"/>
              </a:xfrm>
              <a:custGeom>
                <a:avLst/>
                <a:gdLst>
                  <a:gd name="f0" fmla="val 0"/>
                  <a:gd name="f1" fmla="val 969"/>
                  <a:gd name="f2" fmla="val 2622"/>
                  <a:gd name="f3" fmla="val 850"/>
                  <a:gd name="f4" fmla="val 2498"/>
                  <a:gd name="f5" fmla="val 731"/>
                  <a:gd name="f6" fmla="val 2375"/>
                  <a:gd name="f7" fmla="val 570"/>
                  <a:gd name="f8" fmla="val 1938"/>
                  <a:gd name="f9" fmla="val 409"/>
                  <a:gd name="f10" fmla="val 1501"/>
                  <a:gd name="f11" fmla="val 47"/>
                  <a:gd name="f12" fmla="val 266"/>
                </a:gdLst>
                <a:ahLst/>
                <a:cxnLst>
                  <a:cxn ang="3cd4">
                    <a:pos x="hc" y="t"/>
                  </a:cxn>
                  <a:cxn ang="0">
                    <a:pos x="r" y="vc"/>
                  </a:cxn>
                  <a:cxn ang="cd4">
                    <a:pos x="hc" y="b"/>
                  </a:cxn>
                  <a:cxn ang="cd2">
                    <a:pos x="l" y="vc"/>
                  </a:cxn>
                </a:cxnLst>
                <a:rect l="l" t="t" r="r" b="b"/>
                <a:pathLst>
                  <a:path w="969" h="2622">
                    <a:moveTo>
                      <a:pt x="f1" y="f2"/>
                    </a:moveTo>
                    <a:cubicBezTo>
                      <a:pt x="f3" y="f4"/>
                      <a:pt x="f5" y="f6"/>
                      <a:pt x="f7" y="f8"/>
                    </a:cubicBezTo>
                    <a:cubicBezTo>
                      <a:pt x="f9" y="f10"/>
                      <a:pt x="f11" y="f12"/>
                      <a:pt x="f0" y="f0"/>
                    </a:cubicBezTo>
                  </a:path>
                </a:pathLst>
              </a:custGeom>
              <a:noFill/>
              <a:ln w="1908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1" name="Conector recto 90">
                <a:extLst>
                  <a:ext uri="{FF2B5EF4-FFF2-40B4-BE49-F238E27FC236}">
                    <a16:creationId xmlns:a16="http://schemas.microsoft.com/office/drawing/2014/main" id="{BC34F0A3-36EE-8B40-9F58-CB82335C3692}"/>
                  </a:ext>
                </a:extLst>
              </p:cNvPr>
              <p:cNvSpPr/>
              <p:nvPr/>
            </p:nvSpPr>
            <p:spPr>
              <a:xfrm flipV="1">
                <a:off x="3387240" y="5903999"/>
                <a:ext cx="0" cy="216361"/>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2" name="Conector recto 91">
                <a:extLst>
                  <a:ext uri="{FF2B5EF4-FFF2-40B4-BE49-F238E27FC236}">
                    <a16:creationId xmlns:a16="http://schemas.microsoft.com/office/drawing/2014/main" id="{097700E3-113F-B84F-A26D-FB5DF7D8C652}"/>
                  </a:ext>
                </a:extLst>
              </p:cNvPr>
              <p:cNvSpPr/>
              <p:nvPr/>
            </p:nvSpPr>
            <p:spPr>
              <a:xfrm flipV="1">
                <a:off x="3387240" y="6053400"/>
                <a:ext cx="49679" cy="2880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3" name="Conector recto 92">
                <a:extLst>
                  <a:ext uri="{FF2B5EF4-FFF2-40B4-BE49-F238E27FC236}">
                    <a16:creationId xmlns:a16="http://schemas.microsoft.com/office/drawing/2014/main" id="{0E38BCE2-1722-EF4D-BA91-FDFE4A6797D6}"/>
                  </a:ext>
                </a:extLst>
              </p:cNvPr>
              <p:cNvSpPr/>
              <p:nvPr/>
            </p:nvSpPr>
            <p:spPr>
              <a:xfrm flipH="1" flipV="1">
                <a:off x="3315599" y="6053400"/>
                <a:ext cx="71641" cy="2880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4" name="Conector recto 93">
                <a:extLst>
                  <a:ext uri="{FF2B5EF4-FFF2-40B4-BE49-F238E27FC236}">
                    <a16:creationId xmlns:a16="http://schemas.microsoft.com/office/drawing/2014/main" id="{153FC07C-0400-0043-8BE3-049534947248}"/>
                  </a:ext>
                </a:extLst>
              </p:cNvPr>
              <p:cNvSpPr/>
              <p:nvPr/>
            </p:nvSpPr>
            <p:spPr>
              <a:xfrm flipV="1">
                <a:off x="3387240" y="6034319"/>
                <a:ext cx="39239" cy="25201"/>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5" name="Conector recto 94">
                <a:extLst>
                  <a:ext uri="{FF2B5EF4-FFF2-40B4-BE49-F238E27FC236}">
                    <a16:creationId xmlns:a16="http://schemas.microsoft.com/office/drawing/2014/main" id="{59BDE4B5-9402-1249-A818-F8F86924CD0F}"/>
                  </a:ext>
                </a:extLst>
              </p:cNvPr>
              <p:cNvSpPr/>
              <p:nvPr/>
            </p:nvSpPr>
            <p:spPr>
              <a:xfrm flipH="1" flipV="1">
                <a:off x="3326039" y="6034319"/>
                <a:ext cx="60841" cy="25201"/>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6" name="Conector recto 95">
                <a:extLst>
                  <a:ext uri="{FF2B5EF4-FFF2-40B4-BE49-F238E27FC236}">
                    <a16:creationId xmlns:a16="http://schemas.microsoft.com/office/drawing/2014/main" id="{B5B58A62-E470-0945-B955-50D83C5F48B8}"/>
                  </a:ext>
                </a:extLst>
              </p:cNvPr>
              <p:cNvSpPr/>
              <p:nvPr/>
            </p:nvSpPr>
            <p:spPr>
              <a:xfrm flipV="1">
                <a:off x="3387240" y="6018120"/>
                <a:ext cx="28440" cy="2160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7" name="Conector recto 96">
                <a:extLst>
                  <a:ext uri="{FF2B5EF4-FFF2-40B4-BE49-F238E27FC236}">
                    <a16:creationId xmlns:a16="http://schemas.microsoft.com/office/drawing/2014/main" id="{F0D6C732-35A5-B646-A1EC-EA12863B0F0B}"/>
                  </a:ext>
                </a:extLst>
              </p:cNvPr>
              <p:cNvSpPr/>
              <p:nvPr/>
            </p:nvSpPr>
            <p:spPr>
              <a:xfrm flipH="1" flipV="1">
                <a:off x="3336840" y="6018120"/>
                <a:ext cx="50040" cy="2160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8" name="Conector recto 97">
                <a:extLst>
                  <a:ext uri="{FF2B5EF4-FFF2-40B4-BE49-F238E27FC236}">
                    <a16:creationId xmlns:a16="http://schemas.microsoft.com/office/drawing/2014/main" id="{D80BF38D-D58A-044A-B1F7-17668A90E3B7}"/>
                  </a:ext>
                </a:extLst>
              </p:cNvPr>
              <p:cNvSpPr/>
              <p:nvPr/>
            </p:nvSpPr>
            <p:spPr>
              <a:xfrm flipV="1">
                <a:off x="3387240" y="5999400"/>
                <a:ext cx="24120" cy="21599"/>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9" name="Conector recto 98">
                <a:extLst>
                  <a:ext uri="{FF2B5EF4-FFF2-40B4-BE49-F238E27FC236}">
                    <a16:creationId xmlns:a16="http://schemas.microsoft.com/office/drawing/2014/main" id="{083B888E-06EC-3D4C-9E79-24C86ADAA09E}"/>
                  </a:ext>
                </a:extLst>
              </p:cNvPr>
              <p:cNvSpPr/>
              <p:nvPr/>
            </p:nvSpPr>
            <p:spPr>
              <a:xfrm flipH="1" flipV="1">
                <a:off x="3341159" y="5999400"/>
                <a:ext cx="45721" cy="21599"/>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0" name="Conector recto 99">
                <a:extLst>
                  <a:ext uri="{FF2B5EF4-FFF2-40B4-BE49-F238E27FC236}">
                    <a16:creationId xmlns:a16="http://schemas.microsoft.com/office/drawing/2014/main" id="{D97EAF61-3D7B-B641-8870-A46E235F4E8B}"/>
                  </a:ext>
                </a:extLst>
              </p:cNvPr>
              <p:cNvSpPr/>
              <p:nvPr/>
            </p:nvSpPr>
            <p:spPr>
              <a:xfrm flipV="1">
                <a:off x="3387240" y="5982840"/>
                <a:ext cx="19440" cy="1728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1" name="Conector recto 100">
                <a:extLst>
                  <a:ext uri="{FF2B5EF4-FFF2-40B4-BE49-F238E27FC236}">
                    <a16:creationId xmlns:a16="http://schemas.microsoft.com/office/drawing/2014/main" id="{18435B4A-CBD6-6C47-A7A0-BB69AF219784}"/>
                  </a:ext>
                </a:extLst>
              </p:cNvPr>
              <p:cNvSpPr/>
              <p:nvPr/>
            </p:nvSpPr>
            <p:spPr>
              <a:xfrm flipH="1" flipV="1">
                <a:off x="3345839" y="5982840"/>
                <a:ext cx="41401" cy="1728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102" name="Conector recto 101">
              <a:extLst>
                <a:ext uri="{FF2B5EF4-FFF2-40B4-BE49-F238E27FC236}">
                  <a16:creationId xmlns:a16="http://schemas.microsoft.com/office/drawing/2014/main" id="{41837D20-CCB1-9F4D-A9BF-CDD66D3FD017}"/>
                </a:ext>
              </a:extLst>
            </p:cNvPr>
            <p:cNvSpPr/>
            <p:nvPr/>
          </p:nvSpPr>
          <p:spPr>
            <a:xfrm>
              <a:off x="3377880" y="5904360"/>
              <a:ext cx="361080" cy="1232640"/>
            </a:xfrm>
            <a:prstGeom prst="line">
              <a:avLst/>
            </a:prstGeom>
            <a:noFill/>
            <a:ln w="38160">
              <a:solidFill>
                <a:srgbClr val="FF0000"/>
              </a:solidFill>
              <a:custDash>
                <a:ds d="100000" sp="100000"/>
              </a:custDash>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3" name="Conector recto 102">
              <a:extLst>
                <a:ext uri="{FF2B5EF4-FFF2-40B4-BE49-F238E27FC236}">
                  <a16:creationId xmlns:a16="http://schemas.microsoft.com/office/drawing/2014/main" id="{33A587AD-0256-2F44-AFE5-51CEC25C909D}"/>
                </a:ext>
              </a:extLst>
            </p:cNvPr>
            <p:cNvSpPr/>
            <p:nvPr/>
          </p:nvSpPr>
          <p:spPr>
            <a:xfrm>
              <a:off x="3377880" y="5904360"/>
              <a:ext cx="668879" cy="873720"/>
            </a:xfrm>
            <a:prstGeom prst="line">
              <a:avLst/>
            </a:prstGeom>
            <a:noFill/>
            <a:ln w="38160">
              <a:solidFill>
                <a:srgbClr val="FF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4" name="Conector recto 103">
              <a:extLst>
                <a:ext uri="{FF2B5EF4-FFF2-40B4-BE49-F238E27FC236}">
                  <a16:creationId xmlns:a16="http://schemas.microsoft.com/office/drawing/2014/main" id="{E5DEEC06-BF9C-EB44-AF04-783A4840BBF7}"/>
                </a:ext>
              </a:extLst>
            </p:cNvPr>
            <p:cNvSpPr/>
            <p:nvPr/>
          </p:nvSpPr>
          <p:spPr>
            <a:xfrm flipH="1">
              <a:off x="2791080" y="5904360"/>
              <a:ext cx="599040" cy="974880"/>
            </a:xfrm>
            <a:prstGeom prst="line">
              <a:avLst/>
            </a:prstGeom>
            <a:noFill/>
            <a:ln w="38160">
              <a:solidFill>
                <a:srgbClr val="FF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5" name="Conector recto 104">
              <a:extLst>
                <a:ext uri="{FF2B5EF4-FFF2-40B4-BE49-F238E27FC236}">
                  <a16:creationId xmlns:a16="http://schemas.microsoft.com/office/drawing/2014/main" id="{FEF8094B-CCEF-C44A-B406-21F82E11B34B}"/>
                </a:ext>
              </a:extLst>
            </p:cNvPr>
            <p:cNvSpPr/>
            <p:nvPr/>
          </p:nvSpPr>
          <p:spPr>
            <a:xfrm>
              <a:off x="2800080" y="6901200"/>
              <a:ext cx="850679" cy="316800"/>
            </a:xfrm>
            <a:prstGeom prst="line">
              <a:avLst/>
            </a:prstGeom>
            <a:noFill/>
            <a:ln w="38160">
              <a:solidFill>
                <a:srgbClr val="FF0000"/>
              </a:solidFill>
              <a:custDash>
                <a:ds d="100000" sp="100000"/>
              </a:custDash>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6" name="Conector recto 105">
              <a:extLst>
                <a:ext uri="{FF2B5EF4-FFF2-40B4-BE49-F238E27FC236}">
                  <a16:creationId xmlns:a16="http://schemas.microsoft.com/office/drawing/2014/main" id="{D91D60E4-51AB-854D-8B35-3617F177AD58}"/>
                </a:ext>
              </a:extLst>
            </p:cNvPr>
            <p:cNvSpPr/>
            <p:nvPr/>
          </p:nvSpPr>
          <p:spPr>
            <a:xfrm flipH="1">
              <a:off x="3840120" y="6803640"/>
              <a:ext cx="217080" cy="414000"/>
            </a:xfrm>
            <a:prstGeom prst="line">
              <a:avLst/>
            </a:prstGeom>
            <a:noFill/>
            <a:ln w="38160">
              <a:solidFill>
                <a:srgbClr val="FF0000"/>
              </a:solidFill>
              <a:custDash>
                <a:ds d="100000" sp="100000"/>
              </a:custDash>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7" name="Forma libre 106">
              <a:extLst>
                <a:ext uri="{FF2B5EF4-FFF2-40B4-BE49-F238E27FC236}">
                  <a16:creationId xmlns:a16="http://schemas.microsoft.com/office/drawing/2014/main" id="{8EACBC69-7CB6-2E42-B879-33A395F0EA29}"/>
                </a:ext>
              </a:extLst>
            </p:cNvPr>
            <p:cNvSpPr/>
            <p:nvPr/>
          </p:nvSpPr>
          <p:spPr>
            <a:xfrm>
              <a:off x="5718960" y="6083640"/>
              <a:ext cx="905039" cy="622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8" name="Conector recto 107">
              <a:extLst>
                <a:ext uri="{FF2B5EF4-FFF2-40B4-BE49-F238E27FC236}">
                  <a16:creationId xmlns:a16="http://schemas.microsoft.com/office/drawing/2014/main" id="{C058E2D4-3B68-E144-B745-0C8E430D534F}"/>
                </a:ext>
              </a:extLst>
            </p:cNvPr>
            <p:cNvSpPr/>
            <p:nvPr/>
          </p:nvSpPr>
          <p:spPr>
            <a:xfrm>
              <a:off x="3377880" y="5927399"/>
              <a:ext cx="1542240" cy="916201"/>
            </a:xfrm>
            <a:prstGeom prst="line">
              <a:avLst/>
            </a:prstGeom>
            <a:noFill/>
            <a:ln w="38160">
              <a:solidFill>
                <a:srgbClr val="FF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9" name="Conector recto 108">
              <a:extLst>
                <a:ext uri="{FF2B5EF4-FFF2-40B4-BE49-F238E27FC236}">
                  <a16:creationId xmlns:a16="http://schemas.microsoft.com/office/drawing/2014/main" id="{5D83C6A8-91F9-8841-95A0-E943C92EDD52}"/>
                </a:ext>
              </a:extLst>
            </p:cNvPr>
            <p:cNvSpPr/>
            <p:nvPr/>
          </p:nvSpPr>
          <p:spPr>
            <a:xfrm flipH="1">
              <a:off x="3955680" y="6852600"/>
              <a:ext cx="975240" cy="366480"/>
            </a:xfrm>
            <a:prstGeom prst="line">
              <a:avLst/>
            </a:prstGeom>
            <a:noFill/>
            <a:ln w="38160">
              <a:solidFill>
                <a:srgbClr val="FF0000"/>
              </a:solidFill>
              <a:custDash>
                <a:ds d="100000" sp="100000"/>
              </a:custDash>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110" name="Grupo 109">
              <a:extLst>
                <a:ext uri="{FF2B5EF4-FFF2-40B4-BE49-F238E27FC236}">
                  <a16:creationId xmlns:a16="http://schemas.microsoft.com/office/drawing/2014/main" id="{A4FC413B-4F03-494C-A4C6-4E8FCBACF183}"/>
                </a:ext>
              </a:extLst>
            </p:cNvPr>
            <p:cNvGrpSpPr/>
            <p:nvPr/>
          </p:nvGrpSpPr>
          <p:grpSpPr>
            <a:xfrm>
              <a:off x="5679360" y="6459119"/>
              <a:ext cx="800640" cy="448199"/>
              <a:chOff x="5679360" y="6459119"/>
              <a:chExt cx="800640" cy="448199"/>
            </a:xfrm>
          </p:grpSpPr>
          <p:sp>
            <p:nvSpPr>
              <p:cNvPr id="111" name="Forma libre 110">
                <a:extLst>
                  <a:ext uri="{FF2B5EF4-FFF2-40B4-BE49-F238E27FC236}">
                    <a16:creationId xmlns:a16="http://schemas.microsoft.com/office/drawing/2014/main" id="{D3981B0A-0A5F-2343-A2C8-68B6A91F160D}"/>
                  </a:ext>
                </a:extLst>
              </p:cNvPr>
              <p:cNvSpPr/>
              <p:nvPr/>
            </p:nvSpPr>
            <p:spPr>
              <a:xfrm>
                <a:off x="5679360" y="6459119"/>
                <a:ext cx="800640" cy="448199"/>
              </a:xfrm>
              <a:custGeom>
                <a:avLst/>
                <a:gdLst>
                  <a:gd name="f0" fmla="val 0"/>
                  <a:gd name="f1" fmla="val 2585"/>
                  <a:gd name="f2" fmla="val 2069"/>
                  <a:gd name="f3" fmla="val 1605"/>
                  <a:gd name="f4" fmla="val 328"/>
                  <a:gd name="f5" fmla="val 149"/>
                  <a:gd name="f6" fmla="val 1131"/>
                  <a:gd name="f7" fmla="val 877"/>
                  <a:gd name="f8" fmla="val 101"/>
                  <a:gd name="f9" fmla="val 700"/>
                  <a:gd name="f10" fmla="val 43"/>
                  <a:gd name="f11" fmla="val 321"/>
                  <a:gd name="f12" fmla="val 1472"/>
                  <a:gd name="f13" fmla="val 1887"/>
                  <a:gd name="f14" fmla="val 1791"/>
                  <a:gd name="f15" fmla="val 640"/>
                </a:gdLst>
                <a:ahLst/>
                <a:cxnLst>
                  <a:cxn ang="3cd4">
                    <a:pos x="hc" y="t"/>
                  </a:cxn>
                  <a:cxn ang="0">
                    <a:pos x="r" y="vc"/>
                  </a:cxn>
                  <a:cxn ang="cd4">
                    <a:pos x="hc" y="b"/>
                  </a:cxn>
                  <a:cxn ang="cd2">
                    <a:pos x="l" y="vc"/>
                  </a:cxn>
                </a:cxnLst>
                <a:rect l="l" t="t" r="r" b="b"/>
                <a:pathLst>
                  <a:path w="2585" h="2069">
                    <a:moveTo>
                      <a:pt x="f3" y="f4"/>
                    </a:moveTo>
                    <a:lnTo>
                      <a:pt x="f3" y="f5"/>
                    </a:lnTo>
                    <a:lnTo>
                      <a:pt x="f6" y="f0"/>
                    </a:lnTo>
                    <a:lnTo>
                      <a:pt x="f7" y="f8"/>
                    </a:lnTo>
                    <a:lnTo>
                      <a:pt x="f9" y="f10"/>
                    </a:lnTo>
                    <a:lnTo>
                      <a:pt x="f0" y="f11"/>
                    </a:lnTo>
                    <a:lnTo>
                      <a:pt x="f0" y="f12"/>
                    </a:lnTo>
                    <a:lnTo>
                      <a:pt x="f13" y="f2"/>
                    </a:lnTo>
                    <a:lnTo>
                      <a:pt x="f1" y="f14"/>
                    </a:lnTo>
                    <a:lnTo>
                      <a:pt x="f1" y="f15"/>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2" name="Forma libre 111">
                <a:extLst>
                  <a:ext uri="{FF2B5EF4-FFF2-40B4-BE49-F238E27FC236}">
                    <a16:creationId xmlns:a16="http://schemas.microsoft.com/office/drawing/2014/main" id="{BB6F6D5A-B63A-6D47-8B31-49C3D85B1A85}"/>
                  </a:ext>
                </a:extLst>
              </p:cNvPr>
              <p:cNvSpPr/>
              <p:nvPr/>
            </p:nvSpPr>
            <p:spPr>
              <a:xfrm>
                <a:off x="5693400" y="6478199"/>
                <a:ext cx="774359" cy="178200"/>
              </a:xfrm>
              <a:custGeom>
                <a:avLst/>
                <a:gdLst>
                  <a:gd name="f0" fmla="val 0"/>
                  <a:gd name="f1" fmla="val 2502"/>
                  <a:gd name="f2" fmla="val 845"/>
                  <a:gd name="f3" fmla="val 264"/>
                  <a:gd name="f4" fmla="val 1843"/>
                  <a:gd name="f5" fmla="val 583"/>
                  <a:gd name="f6" fmla="val 659"/>
                </a:gdLst>
                <a:ahLst/>
                <a:cxnLst>
                  <a:cxn ang="3cd4">
                    <a:pos x="hc" y="t"/>
                  </a:cxn>
                  <a:cxn ang="0">
                    <a:pos x="r" y="vc"/>
                  </a:cxn>
                  <a:cxn ang="cd4">
                    <a:pos x="hc" y="b"/>
                  </a:cxn>
                  <a:cxn ang="cd2">
                    <a:pos x="l" y="vc"/>
                  </a:cxn>
                </a:cxnLst>
                <a:rect l="l" t="t" r="r" b="b"/>
                <a:pathLst>
                  <a:path w="2502" h="845">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3" name="Forma libre 112">
                <a:extLst>
                  <a:ext uri="{FF2B5EF4-FFF2-40B4-BE49-F238E27FC236}">
                    <a16:creationId xmlns:a16="http://schemas.microsoft.com/office/drawing/2014/main" id="{94D1E921-E5D2-FF45-A31F-B065A8A73C81}"/>
                  </a:ext>
                </a:extLst>
              </p:cNvPr>
              <p:cNvSpPr/>
              <p:nvPr/>
            </p:nvSpPr>
            <p:spPr>
              <a:xfrm>
                <a:off x="5693400" y="6502680"/>
                <a:ext cx="568080" cy="394560"/>
              </a:xfrm>
              <a:custGeom>
                <a:avLst/>
                <a:gdLst>
                  <a:gd name="f0" fmla="val 0"/>
                  <a:gd name="f1" fmla="val 1843"/>
                  <a:gd name="f2" fmla="val 1829"/>
                  <a:gd name="f3" fmla="val 1138"/>
                  <a:gd name="f4" fmla="val 513"/>
                  <a:gd name="f5" fmla="val 137"/>
                  <a:gd name="f6" fmla="val 706"/>
                  <a:gd name="f7" fmla="val 378"/>
                  <a:gd name="f8" fmla="val 155"/>
                  <a:gd name="f9" fmla="val 1246"/>
                  <a:gd name="f10" fmla="val 736"/>
                </a:gdLst>
                <a:ahLst/>
                <a:cxnLst>
                  <a:cxn ang="3cd4">
                    <a:pos x="hc" y="t"/>
                  </a:cxn>
                  <a:cxn ang="0">
                    <a:pos x="r" y="vc"/>
                  </a:cxn>
                  <a:cxn ang="cd4">
                    <a:pos x="hc" y="b"/>
                  </a:cxn>
                  <a:cxn ang="cd2">
                    <a:pos x="l" y="vc"/>
                  </a:cxn>
                </a:cxnLst>
                <a:rect l="l" t="t" r="r" b="b"/>
                <a:pathLst>
                  <a:path w="1843" h="1829">
                    <a:moveTo>
                      <a:pt x="f3" y="f4"/>
                    </a:moveTo>
                    <a:lnTo>
                      <a:pt x="f3" y="f5"/>
                    </a:lnTo>
                    <a:lnTo>
                      <a:pt x="f6" y="f0"/>
                    </a:lnTo>
                    <a:lnTo>
                      <a:pt x="f6" y="f7"/>
                    </a:lnTo>
                    <a:lnTo>
                      <a:pt x="f0" y="f8"/>
                    </a:lnTo>
                    <a:lnTo>
                      <a:pt x="f0" y="f9"/>
                    </a:lnTo>
                    <a:lnTo>
                      <a:pt x="f1" y="f2"/>
                    </a:lnTo>
                    <a:lnTo>
                      <a:pt x="f1" y="f10"/>
                    </a:lnTo>
                    <a:lnTo>
                      <a:pt x="f3" y="f4"/>
                    </a:lnTo>
                    <a:close/>
                  </a:path>
                </a:pathLst>
              </a:custGeom>
              <a:solidFill>
                <a:srgbClr val="5F81D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4" name="Forma libre 113">
                <a:extLst>
                  <a:ext uri="{FF2B5EF4-FFF2-40B4-BE49-F238E27FC236}">
                    <a16:creationId xmlns:a16="http://schemas.microsoft.com/office/drawing/2014/main" id="{5D2054C3-60E9-D042-82F8-571E4D4D3ABD}"/>
                  </a:ext>
                </a:extLst>
              </p:cNvPr>
              <p:cNvSpPr/>
              <p:nvPr/>
            </p:nvSpPr>
            <p:spPr>
              <a:xfrm>
                <a:off x="6272279" y="6606360"/>
                <a:ext cx="196920" cy="290880"/>
              </a:xfrm>
              <a:custGeom>
                <a:avLst/>
                <a:gdLst>
                  <a:gd name="f0" fmla="val 0"/>
                  <a:gd name="f1" fmla="val 659"/>
                  <a:gd name="f2" fmla="val 1355"/>
                  <a:gd name="f3" fmla="val 262"/>
                  <a:gd name="f4" fmla="val 1093"/>
                </a:gdLst>
                <a:ahLst/>
                <a:cxnLst>
                  <a:cxn ang="3cd4">
                    <a:pos x="hc" y="t"/>
                  </a:cxn>
                  <a:cxn ang="0">
                    <a:pos x="r" y="vc"/>
                  </a:cxn>
                  <a:cxn ang="cd4">
                    <a:pos x="hc" y="b"/>
                  </a:cxn>
                  <a:cxn ang="cd2">
                    <a:pos x="l" y="vc"/>
                  </a:cxn>
                </a:cxnLst>
                <a:rect l="l" t="t" r="r" b="b"/>
                <a:pathLst>
                  <a:path w="659" h="1355">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5" name="Forma libre 114">
                <a:extLst>
                  <a:ext uri="{FF2B5EF4-FFF2-40B4-BE49-F238E27FC236}">
                    <a16:creationId xmlns:a16="http://schemas.microsoft.com/office/drawing/2014/main" id="{FC8B4F23-309E-B240-AA7A-ABA80B4E8523}"/>
                  </a:ext>
                </a:extLst>
              </p:cNvPr>
              <p:cNvSpPr/>
              <p:nvPr/>
            </p:nvSpPr>
            <p:spPr>
              <a:xfrm>
                <a:off x="6050880" y="6498720"/>
                <a:ext cx="109440" cy="107640"/>
              </a:xfrm>
              <a:custGeom>
                <a:avLst/>
                <a:gdLst>
                  <a:gd name="f0" fmla="val 0"/>
                  <a:gd name="f1" fmla="val 384"/>
                  <a:gd name="f2" fmla="val 529"/>
                  <a:gd name="f3" fmla="val 153"/>
                  <a:gd name="f4" fmla="val 376"/>
                </a:gdLst>
                <a:ahLst/>
                <a:cxnLst>
                  <a:cxn ang="3cd4">
                    <a:pos x="hc" y="t"/>
                  </a:cxn>
                  <a:cxn ang="0">
                    <a:pos x="r" y="vc"/>
                  </a:cxn>
                  <a:cxn ang="cd4">
                    <a:pos x="hc" y="b"/>
                  </a:cxn>
                  <a:cxn ang="cd2">
                    <a:pos x="l" y="vc"/>
                  </a:cxn>
                </a:cxnLst>
                <a:rect l="l" t="t" r="r" b="b"/>
                <a:pathLst>
                  <a:path w="384" h="529">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6" name="Forma libre 115">
                <a:extLst>
                  <a:ext uri="{FF2B5EF4-FFF2-40B4-BE49-F238E27FC236}">
                    <a16:creationId xmlns:a16="http://schemas.microsoft.com/office/drawing/2014/main" id="{8367CE16-C7BA-7840-9C35-7341B083243B}"/>
                  </a:ext>
                </a:extLst>
              </p:cNvPr>
              <p:cNvSpPr/>
              <p:nvPr/>
            </p:nvSpPr>
            <p:spPr>
              <a:xfrm>
                <a:off x="5914800" y="6469200"/>
                <a:ext cx="245520" cy="55080"/>
              </a:xfrm>
              <a:custGeom>
                <a:avLst/>
                <a:gdLst>
                  <a:gd name="f0" fmla="val 0"/>
                  <a:gd name="f1" fmla="val 816"/>
                  <a:gd name="f2" fmla="val 289"/>
                  <a:gd name="f3" fmla="val 152"/>
                  <a:gd name="f4" fmla="val 432"/>
                  <a:gd name="f5" fmla="val 136"/>
                  <a:gd name="f6" fmla="val 385"/>
                </a:gdLst>
                <a:ahLst/>
                <a:cxnLst>
                  <a:cxn ang="3cd4">
                    <a:pos x="hc" y="t"/>
                  </a:cxn>
                  <a:cxn ang="0">
                    <a:pos x="r" y="vc"/>
                  </a:cxn>
                  <a:cxn ang="cd4">
                    <a:pos x="hc" y="b"/>
                  </a:cxn>
                  <a:cxn ang="cd2">
                    <a:pos x="l" y="vc"/>
                  </a:cxn>
                </a:cxnLst>
                <a:rect l="l" t="t" r="r" b="b"/>
                <a:pathLst>
                  <a:path w="816" h="289">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7" name="Forma libre 116">
                <a:extLst>
                  <a:ext uri="{FF2B5EF4-FFF2-40B4-BE49-F238E27FC236}">
                    <a16:creationId xmlns:a16="http://schemas.microsoft.com/office/drawing/2014/main" id="{0CB383DF-2762-9447-A52E-01C63DF88E78}"/>
                  </a:ext>
                </a:extLst>
              </p:cNvPr>
              <p:cNvSpPr/>
              <p:nvPr/>
            </p:nvSpPr>
            <p:spPr>
              <a:xfrm>
                <a:off x="5949360" y="6530760"/>
                <a:ext cx="57960" cy="60120"/>
              </a:xfrm>
              <a:custGeom>
                <a:avLst/>
                <a:gdLst>
                  <a:gd name="f0" fmla="val 0"/>
                  <a:gd name="f1" fmla="val 216"/>
                  <a:gd name="f2" fmla="val 313"/>
                  <a:gd name="f3" fmla="val 108"/>
                  <a:gd name="f4" fmla="val 309"/>
                  <a:gd name="f5" fmla="val 129"/>
                  <a:gd name="f6" fmla="val 150"/>
                  <a:gd name="f7" fmla="val 310"/>
                  <a:gd name="f8" fmla="val 169"/>
                  <a:gd name="f9" fmla="val 302"/>
                  <a:gd name="f10" fmla="val 184"/>
                  <a:gd name="f11" fmla="val 287"/>
                  <a:gd name="f12" fmla="val 197"/>
                  <a:gd name="f13" fmla="val 270"/>
                  <a:gd name="f14" fmla="val 208"/>
                  <a:gd name="f15" fmla="val 247"/>
                  <a:gd name="f16" fmla="val 213"/>
                  <a:gd name="f17" fmla="val 220"/>
                  <a:gd name="f18" fmla="val 191"/>
                  <a:gd name="f19" fmla="val 160"/>
                  <a:gd name="f20" fmla="val 99"/>
                  <a:gd name="f21" fmla="val 72"/>
                  <a:gd name="f22" fmla="val 49"/>
                  <a:gd name="f23" fmla="val 29"/>
                  <a:gd name="f24" fmla="val 13"/>
                  <a:gd name="f25" fmla="val 4"/>
                  <a:gd name="f26" fmla="val 86"/>
                  <a:gd name="f27" fmla="val 66"/>
                  <a:gd name="f28" fmla="val 2"/>
                  <a:gd name="f29" fmla="val 48"/>
                  <a:gd name="f30" fmla="val 11"/>
                  <a:gd name="f31" fmla="val 31"/>
                  <a:gd name="f32" fmla="val 24"/>
                  <a:gd name="f33" fmla="val 18"/>
                  <a:gd name="f34" fmla="val 43"/>
                  <a:gd name="f35" fmla="val 9"/>
                  <a:gd name="f36" fmla="val 92"/>
                  <a:gd name="f37" fmla="val 122"/>
                  <a:gd name="f38" fmla="val 153"/>
                  <a:gd name="f39" fmla="val 240"/>
                  <a:gd name="f40" fmla="val 263"/>
                  <a:gd name="f41" fmla="val 283"/>
                  <a:gd name="f42" fmla="val 299"/>
                </a:gdLst>
                <a:ahLst/>
                <a:cxnLst>
                  <a:cxn ang="3cd4">
                    <a:pos x="hc" y="t"/>
                  </a:cxn>
                  <a:cxn ang="0">
                    <a:pos x="r" y="vc"/>
                  </a:cxn>
                  <a:cxn ang="cd4">
                    <a:pos x="hc" y="b"/>
                  </a:cxn>
                  <a:cxn ang="cd2">
                    <a:pos x="l" y="vc"/>
                  </a:cxn>
                </a:cxnLst>
                <a:rect l="l" t="t" r="r" b="b"/>
                <a:pathLst>
                  <a:path w="216" h="313">
                    <a:moveTo>
                      <a:pt x="f3" y="f4"/>
                    </a:moveTo>
                    <a:lnTo>
                      <a:pt x="f5" y="f2"/>
                    </a:lnTo>
                    <a:lnTo>
                      <a:pt x="f6" y="f7"/>
                    </a:lnTo>
                    <a:lnTo>
                      <a:pt x="f8" y="f9"/>
                    </a:lnTo>
                    <a:lnTo>
                      <a:pt x="f10" y="f11"/>
                    </a:lnTo>
                    <a:lnTo>
                      <a:pt x="f12" y="f13"/>
                    </a:lnTo>
                    <a:lnTo>
                      <a:pt x="f14" y="f15"/>
                    </a:lnTo>
                    <a:lnTo>
                      <a:pt x="f16" y="f17"/>
                    </a:lnTo>
                    <a:lnTo>
                      <a:pt x="f1" y="f18"/>
                    </a:lnTo>
                    <a:lnTo>
                      <a:pt x="f16" y="f19"/>
                    </a:lnTo>
                    <a:lnTo>
                      <a:pt x="f14" y="f5"/>
                    </a:lnTo>
                    <a:lnTo>
                      <a:pt x="f12" y="f20"/>
                    </a:lnTo>
                    <a:lnTo>
                      <a:pt x="f10" y="f21"/>
                    </a:lnTo>
                    <a:lnTo>
                      <a:pt x="f8" y="f22"/>
                    </a:lnTo>
                    <a:lnTo>
                      <a:pt x="f6" y="f23"/>
                    </a:lnTo>
                    <a:lnTo>
                      <a:pt x="f5" y="f24"/>
                    </a:lnTo>
                    <a:lnTo>
                      <a:pt x="f3" y="f25"/>
                    </a:lnTo>
                    <a:lnTo>
                      <a:pt x="f26" y="f0"/>
                    </a:lnTo>
                    <a:lnTo>
                      <a:pt x="f27" y="f28"/>
                    </a:lnTo>
                    <a:lnTo>
                      <a:pt x="f29" y="f30"/>
                    </a:lnTo>
                    <a:lnTo>
                      <a:pt x="f31" y="f32"/>
                    </a:lnTo>
                    <a:lnTo>
                      <a:pt x="f33" y="f34"/>
                    </a:lnTo>
                    <a:lnTo>
                      <a:pt x="f35" y="f27"/>
                    </a:lnTo>
                    <a:lnTo>
                      <a:pt x="f28" y="f36"/>
                    </a:lnTo>
                    <a:lnTo>
                      <a:pt x="f0" y="f37"/>
                    </a:lnTo>
                    <a:lnTo>
                      <a:pt x="f28" y="f38"/>
                    </a:lnTo>
                    <a:lnTo>
                      <a:pt x="f35" y="f10"/>
                    </a:lnTo>
                    <a:lnTo>
                      <a:pt x="f33" y="f16"/>
                    </a:lnTo>
                    <a:lnTo>
                      <a:pt x="f31" y="f39"/>
                    </a:lnTo>
                    <a:lnTo>
                      <a:pt x="f29" y="f40"/>
                    </a:lnTo>
                    <a:lnTo>
                      <a:pt x="f27" y="f41"/>
                    </a:lnTo>
                    <a:lnTo>
                      <a:pt x="f26" y="f42"/>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8" name="Forma libre 117">
                <a:extLst>
                  <a:ext uri="{FF2B5EF4-FFF2-40B4-BE49-F238E27FC236}">
                    <a16:creationId xmlns:a16="http://schemas.microsoft.com/office/drawing/2014/main" id="{0B475511-7320-844A-8FA0-F334F6CE593C}"/>
                  </a:ext>
                </a:extLst>
              </p:cNvPr>
              <p:cNvSpPr/>
              <p:nvPr/>
            </p:nvSpPr>
            <p:spPr>
              <a:xfrm>
                <a:off x="5712840" y="6562800"/>
                <a:ext cx="37800" cy="4896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9" name="Forma libre 118">
                <a:extLst>
                  <a:ext uri="{FF2B5EF4-FFF2-40B4-BE49-F238E27FC236}">
                    <a16:creationId xmlns:a16="http://schemas.microsoft.com/office/drawing/2014/main" id="{8A7B6AE2-2C88-B448-9BC9-18654B3E43D9}"/>
                  </a:ext>
                </a:extLst>
              </p:cNvPr>
              <p:cNvSpPr/>
              <p:nvPr/>
            </p:nvSpPr>
            <p:spPr>
              <a:xfrm>
                <a:off x="5782680" y="6578280"/>
                <a:ext cx="37800" cy="4860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0" name="Forma libre 119">
                <a:extLst>
                  <a:ext uri="{FF2B5EF4-FFF2-40B4-BE49-F238E27FC236}">
                    <a16:creationId xmlns:a16="http://schemas.microsoft.com/office/drawing/2014/main" id="{B30D3D04-B5A2-AB49-A7BB-0B5D4D2178A1}"/>
                  </a:ext>
                </a:extLst>
              </p:cNvPr>
              <p:cNvSpPr/>
              <p:nvPr/>
            </p:nvSpPr>
            <p:spPr>
              <a:xfrm>
                <a:off x="5853960" y="6593760"/>
                <a:ext cx="37800" cy="4860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1" name="Forma libre 120">
                <a:extLst>
                  <a:ext uri="{FF2B5EF4-FFF2-40B4-BE49-F238E27FC236}">
                    <a16:creationId xmlns:a16="http://schemas.microsoft.com/office/drawing/2014/main" id="{95B49B0F-B6F6-844A-99C0-EC8EBE8E4FC8}"/>
                  </a:ext>
                </a:extLst>
              </p:cNvPr>
              <p:cNvSpPr/>
              <p:nvPr/>
            </p:nvSpPr>
            <p:spPr>
              <a:xfrm>
                <a:off x="5712840" y="6637320"/>
                <a:ext cx="37800" cy="4860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2" name="Forma libre 121">
                <a:extLst>
                  <a:ext uri="{FF2B5EF4-FFF2-40B4-BE49-F238E27FC236}">
                    <a16:creationId xmlns:a16="http://schemas.microsoft.com/office/drawing/2014/main" id="{E92345C2-1977-014D-81D8-44DEE6E620BA}"/>
                  </a:ext>
                </a:extLst>
              </p:cNvPr>
              <p:cNvSpPr/>
              <p:nvPr/>
            </p:nvSpPr>
            <p:spPr>
              <a:xfrm>
                <a:off x="5782680" y="6653879"/>
                <a:ext cx="37800" cy="48600"/>
              </a:xfrm>
              <a:custGeom>
                <a:avLst/>
                <a:gdLst>
                  <a:gd name="f0" fmla="val 0"/>
                  <a:gd name="f1" fmla="val 153"/>
                  <a:gd name="f2" fmla="val 262"/>
                  <a:gd name="f3" fmla="val 48"/>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3" name="Forma libre 122">
                <a:extLst>
                  <a:ext uri="{FF2B5EF4-FFF2-40B4-BE49-F238E27FC236}">
                    <a16:creationId xmlns:a16="http://schemas.microsoft.com/office/drawing/2014/main" id="{E278B9DD-032B-3B4A-BACC-FE54D9C5371A}"/>
                  </a:ext>
                </a:extLst>
              </p:cNvPr>
              <p:cNvSpPr/>
              <p:nvPr/>
            </p:nvSpPr>
            <p:spPr>
              <a:xfrm>
                <a:off x="5853960" y="6668999"/>
                <a:ext cx="37800" cy="48960"/>
              </a:xfrm>
              <a:custGeom>
                <a:avLst/>
                <a:gdLst>
                  <a:gd name="f0" fmla="val 0"/>
                  <a:gd name="f1" fmla="val 153"/>
                  <a:gd name="f2" fmla="val 262"/>
                  <a:gd name="f3" fmla="val 49"/>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4" name="Forma libre 123">
                <a:extLst>
                  <a:ext uri="{FF2B5EF4-FFF2-40B4-BE49-F238E27FC236}">
                    <a16:creationId xmlns:a16="http://schemas.microsoft.com/office/drawing/2014/main" id="{2EEF4EFC-A4B8-004E-9CC1-9C331B60BB6B}"/>
                  </a:ext>
                </a:extLst>
              </p:cNvPr>
              <p:cNvSpPr/>
              <p:nvPr/>
            </p:nvSpPr>
            <p:spPr>
              <a:xfrm>
                <a:off x="5928120" y="6615360"/>
                <a:ext cx="27360" cy="3708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5" name="Forma libre 124">
                <a:extLst>
                  <a:ext uri="{FF2B5EF4-FFF2-40B4-BE49-F238E27FC236}">
                    <a16:creationId xmlns:a16="http://schemas.microsoft.com/office/drawing/2014/main" id="{6A133F9A-AC6C-934F-9DCF-F49833338136}"/>
                  </a:ext>
                </a:extLst>
              </p:cNvPr>
              <p:cNvSpPr/>
              <p:nvPr/>
            </p:nvSpPr>
            <p:spPr>
              <a:xfrm>
                <a:off x="5997960" y="6630840"/>
                <a:ext cx="27000" cy="37080"/>
              </a:xfrm>
              <a:custGeom>
                <a:avLst/>
                <a:gdLst>
                  <a:gd name="f0" fmla="val 0"/>
                  <a:gd name="f1" fmla="val 122"/>
                  <a:gd name="f2" fmla="val 211"/>
                  <a:gd name="f3" fmla="val 38"/>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6" name="Forma libre 125">
                <a:extLst>
                  <a:ext uri="{FF2B5EF4-FFF2-40B4-BE49-F238E27FC236}">
                    <a16:creationId xmlns:a16="http://schemas.microsoft.com/office/drawing/2014/main" id="{BCD73FD6-6E62-014E-B1EF-9576B4A0213F}"/>
                  </a:ext>
                </a:extLst>
              </p:cNvPr>
              <p:cNvSpPr/>
              <p:nvPr/>
            </p:nvSpPr>
            <p:spPr>
              <a:xfrm>
                <a:off x="5928120" y="6690959"/>
                <a:ext cx="27360" cy="37080"/>
              </a:xfrm>
              <a:custGeom>
                <a:avLst/>
                <a:gdLst>
                  <a:gd name="f0" fmla="val 0"/>
                  <a:gd name="f1" fmla="val 122"/>
                  <a:gd name="f2" fmla="val 209"/>
                  <a:gd name="f3" fmla="val 37"/>
                  <a:gd name="f4" fmla="val 170"/>
                </a:gdLst>
                <a:ahLst/>
                <a:cxnLst>
                  <a:cxn ang="3cd4">
                    <a:pos x="hc" y="t"/>
                  </a:cxn>
                  <a:cxn ang="0">
                    <a:pos x="r" y="vc"/>
                  </a:cxn>
                  <a:cxn ang="cd4">
                    <a:pos x="hc" y="b"/>
                  </a:cxn>
                  <a:cxn ang="cd2">
                    <a:pos x="l" y="vc"/>
                  </a:cxn>
                </a:cxnLst>
                <a:rect l="l" t="t" r="r" b="b"/>
                <a:pathLst>
                  <a:path w="122" h="20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7" name="Forma libre 126">
                <a:extLst>
                  <a:ext uri="{FF2B5EF4-FFF2-40B4-BE49-F238E27FC236}">
                    <a16:creationId xmlns:a16="http://schemas.microsoft.com/office/drawing/2014/main" id="{8E88FCF0-E84F-394A-860D-593FD49BA367}"/>
                  </a:ext>
                </a:extLst>
              </p:cNvPr>
              <p:cNvSpPr/>
              <p:nvPr/>
            </p:nvSpPr>
            <p:spPr>
              <a:xfrm>
                <a:off x="5997960" y="6705360"/>
                <a:ext cx="27000" cy="3708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8" name="Forma libre 127">
                <a:extLst>
                  <a:ext uri="{FF2B5EF4-FFF2-40B4-BE49-F238E27FC236}">
                    <a16:creationId xmlns:a16="http://schemas.microsoft.com/office/drawing/2014/main" id="{8FE40734-BFEA-A445-B370-43274F077926}"/>
                  </a:ext>
                </a:extLst>
              </p:cNvPr>
              <p:cNvSpPr/>
              <p:nvPr/>
            </p:nvSpPr>
            <p:spPr>
              <a:xfrm>
                <a:off x="5712840" y="6712560"/>
                <a:ext cx="37800" cy="4896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9" name="Forma libre 128">
                <a:extLst>
                  <a:ext uri="{FF2B5EF4-FFF2-40B4-BE49-F238E27FC236}">
                    <a16:creationId xmlns:a16="http://schemas.microsoft.com/office/drawing/2014/main" id="{B0E12E20-C642-3147-B388-70C059FF77D6}"/>
                  </a:ext>
                </a:extLst>
              </p:cNvPr>
              <p:cNvSpPr/>
              <p:nvPr/>
            </p:nvSpPr>
            <p:spPr>
              <a:xfrm>
                <a:off x="5782680" y="6728040"/>
                <a:ext cx="37800" cy="48960"/>
              </a:xfrm>
              <a:custGeom>
                <a:avLst/>
                <a:gdLst>
                  <a:gd name="f0" fmla="val 0"/>
                  <a:gd name="f1" fmla="val 153"/>
                  <a:gd name="f2" fmla="val 263"/>
                  <a:gd name="f3" fmla="val 47"/>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0" name="Forma libre 129">
                <a:extLst>
                  <a:ext uri="{FF2B5EF4-FFF2-40B4-BE49-F238E27FC236}">
                    <a16:creationId xmlns:a16="http://schemas.microsoft.com/office/drawing/2014/main" id="{78DBA2A3-2C3B-8747-A712-8F6A0B2E2361}"/>
                  </a:ext>
                </a:extLst>
              </p:cNvPr>
              <p:cNvSpPr/>
              <p:nvPr/>
            </p:nvSpPr>
            <p:spPr>
              <a:xfrm>
                <a:off x="5853960" y="6743520"/>
                <a:ext cx="37800" cy="4896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1" name="Forma libre 130">
                <a:extLst>
                  <a:ext uri="{FF2B5EF4-FFF2-40B4-BE49-F238E27FC236}">
                    <a16:creationId xmlns:a16="http://schemas.microsoft.com/office/drawing/2014/main" id="{D9F864C1-0936-6C49-AB1F-055B59E0652F}"/>
                  </a:ext>
                </a:extLst>
              </p:cNvPr>
              <p:cNvSpPr/>
              <p:nvPr/>
            </p:nvSpPr>
            <p:spPr>
              <a:xfrm>
                <a:off x="6204240" y="6671880"/>
                <a:ext cx="37800" cy="48600"/>
              </a:xfrm>
              <a:custGeom>
                <a:avLst/>
                <a:gdLst>
                  <a:gd name="f0" fmla="val 0"/>
                  <a:gd name="f1" fmla="val 153"/>
                  <a:gd name="f2" fmla="val 262"/>
                  <a:gd name="f3" fmla="val 214"/>
                  <a:gd name="f4" fmla="val 49"/>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2" name="Forma libre 131">
                <a:extLst>
                  <a:ext uri="{FF2B5EF4-FFF2-40B4-BE49-F238E27FC236}">
                    <a16:creationId xmlns:a16="http://schemas.microsoft.com/office/drawing/2014/main" id="{6B4C1050-CFE5-194E-9EF7-668385C9BA49}"/>
                  </a:ext>
                </a:extLst>
              </p:cNvPr>
              <p:cNvSpPr/>
              <p:nvPr/>
            </p:nvSpPr>
            <p:spPr>
              <a:xfrm>
                <a:off x="6134400" y="6656399"/>
                <a:ext cx="37800" cy="48960"/>
              </a:xfrm>
              <a:custGeom>
                <a:avLst/>
                <a:gdLst>
                  <a:gd name="f0" fmla="val 0"/>
                  <a:gd name="f1" fmla="val 153"/>
                  <a:gd name="f2" fmla="val 262"/>
                  <a:gd name="f3" fmla="val 214"/>
                  <a:gd name="f4" fmla="val 48"/>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3" name="Forma libre 132">
                <a:extLst>
                  <a:ext uri="{FF2B5EF4-FFF2-40B4-BE49-F238E27FC236}">
                    <a16:creationId xmlns:a16="http://schemas.microsoft.com/office/drawing/2014/main" id="{D52013A3-597D-A840-BABB-8170C19A8264}"/>
                  </a:ext>
                </a:extLst>
              </p:cNvPr>
              <p:cNvSpPr/>
              <p:nvPr/>
            </p:nvSpPr>
            <p:spPr>
              <a:xfrm>
                <a:off x="6063120" y="6640920"/>
                <a:ext cx="36360" cy="48960"/>
              </a:xfrm>
              <a:custGeom>
                <a:avLst/>
                <a:gdLst>
                  <a:gd name="f0" fmla="val 0"/>
                  <a:gd name="f1" fmla="val 152"/>
                  <a:gd name="f2" fmla="val 262"/>
                  <a:gd name="f3" fmla="val 216"/>
                  <a:gd name="f4" fmla="val 48"/>
                </a:gdLst>
                <a:ahLst/>
                <a:cxnLst>
                  <a:cxn ang="3cd4">
                    <a:pos x="hc" y="t"/>
                  </a:cxn>
                  <a:cxn ang="0">
                    <a:pos x="r" y="vc"/>
                  </a:cxn>
                  <a:cxn ang="cd4">
                    <a:pos x="hc" y="b"/>
                  </a:cxn>
                  <a:cxn ang="cd2">
                    <a:pos x="l" y="vc"/>
                  </a:cxn>
                </a:cxnLst>
                <a:rect l="l" t="t" r="r" b="b"/>
                <a:pathLst>
                  <a:path w="152"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4" name="Forma libre 133">
                <a:extLst>
                  <a:ext uri="{FF2B5EF4-FFF2-40B4-BE49-F238E27FC236}">
                    <a16:creationId xmlns:a16="http://schemas.microsoft.com/office/drawing/2014/main" id="{C5975062-3B55-9241-A33C-B1636A0FEE70}"/>
                  </a:ext>
                </a:extLst>
              </p:cNvPr>
              <p:cNvSpPr/>
              <p:nvPr/>
            </p:nvSpPr>
            <p:spPr>
              <a:xfrm>
                <a:off x="6204240" y="6747479"/>
                <a:ext cx="37800" cy="48600"/>
              </a:xfrm>
              <a:custGeom>
                <a:avLst/>
                <a:gdLst>
                  <a:gd name="f0" fmla="val 0"/>
                  <a:gd name="f1" fmla="val 153"/>
                  <a:gd name="f2" fmla="val 263"/>
                  <a:gd name="f3" fmla="val 216"/>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5" name="Forma libre 134">
                <a:extLst>
                  <a:ext uri="{FF2B5EF4-FFF2-40B4-BE49-F238E27FC236}">
                    <a16:creationId xmlns:a16="http://schemas.microsoft.com/office/drawing/2014/main" id="{1DC40DB5-41B0-664C-8518-BCE503AA4F37}"/>
                  </a:ext>
                </a:extLst>
              </p:cNvPr>
              <p:cNvSpPr/>
              <p:nvPr/>
            </p:nvSpPr>
            <p:spPr>
              <a:xfrm>
                <a:off x="6134400" y="6732000"/>
                <a:ext cx="37800" cy="4860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6" name="Forma libre 135">
                <a:extLst>
                  <a:ext uri="{FF2B5EF4-FFF2-40B4-BE49-F238E27FC236}">
                    <a16:creationId xmlns:a16="http://schemas.microsoft.com/office/drawing/2014/main" id="{F7A0B1E7-FE7A-CB4D-8A3D-10CFB09F48EC}"/>
                  </a:ext>
                </a:extLst>
              </p:cNvPr>
              <p:cNvSpPr/>
              <p:nvPr/>
            </p:nvSpPr>
            <p:spPr>
              <a:xfrm>
                <a:off x="6063120" y="6715440"/>
                <a:ext cx="36360" cy="4860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7" name="Forma libre 136">
                <a:extLst>
                  <a:ext uri="{FF2B5EF4-FFF2-40B4-BE49-F238E27FC236}">
                    <a16:creationId xmlns:a16="http://schemas.microsoft.com/office/drawing/2014/main" id="{EAAC84A6-DA6E-544B-889F-A245402227CB}"/>
                  </a:ext>
                </a:extLst>
              </p:cNvPr>
              <p:cNvSpPr/>
              <p:nvPr/>
            </p:nvSpPr>
            <p:spPr>
              <a:xfrm>
                <a:off x="6204240" y="6821639"/>
                <a:ext cx="37800" cy="4896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8" name="Forma libre 137">
                <a:extLst>
                  <a:ext uri="{FF2B5EF4-FFF2-40B4-BE49-F238E27FC236}">
                    <a16:creationId xmlns:a16="http://schemas.microsoft.com/office/drawing/2014/main" id="{F9F9FD27-4701-CE42-AB66-7E62E1700A15}"/>
                  </a:ext>
                </a:extLst>
              </p:cNvPr>
              <p:cNvSpPr/>
              <p:nvPr/>
            </p:nvSpPr>
            <p:spPr>
              <a:xfrm>
                <a:off x="6134400" y="6806160"/>
                <a:ext cx="37800" cy="4896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9" name="Forma libre 138">
                <a:extLst>
                  <a:ext uri="{FF2B5EF4-FFF2-40B4-BE49-F238E27FC236}">
                    <a16:creationId xmlns:a16="http://schemas.microsoft.com/office/drawing/2014/main" id="{D9856DAC-D9C8-A247-A13E-6A7328C8F95E}"/>
                  </a:ext>
                </a:extLst>
              </p:cNvPr>
              <p:cNvSpPr/>
              <p:nvPr/>
            </p:nvSpPr>
            <p:spPr>
              <a:xfrm>
                <a:off x="6361560" y="6649919"/>
                <a:ext cx="38160" cy="3708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0" name="Forma libre 139">
                <a:extLst>
                  <a:ext uri="{FF2B5EF4-FFF2-40B4-BE49-F238E27FC236}">
                    <a16:creationId xmlns:a16="http://schemas.microsoft.com/office/drawing/2014/main" id="{336CB32B-9FF0-FC46-9BEF-1395D50C8E5E}"/>
                  </a:ext>
                </a:extLst>
              </p:cNvPr>
              <p:cNvSpPr/>
              <p:nvPr/>
            </p:nvSpPr>
            <p:spPr>
              <a:xfrm>
                <a:off x="6361560" y="6725519"/>
                <a:ext cx="38160" cy="36000"/>
              </a:xfrm>
              <a:custGeom>
                <a:avLst/>
                <a:gdLst>
                  <a:gd name="f0" fmla="val 0"/>
                  <a:gd name="f1" fmla="val 154"/>
                  <a:gd name="f2" fmla="val 206"/>
                  <a:gd name="f3" fmla="val 147"/>
                  <a:gd name="f4" fmla="val 59"/>
                </a:gdLst>
                <a:ahLst/>
                <a:cxnLst>
                  <a:cxn ang="3cd4">
                    <a:pos x="hc" y="t"/>
                  </a:cxn>
                  <a:cxn ang="0">
                    <a:pos x="r" y="vc"/>
                  </a:cxn>
                  <a:cxn ang="cd4">
                    <a:pos x="hc" y="b"/>
                  </a:cxn>
                  <a:cxn ang="cd2">
                    <a:pos x="l" y="vc"/>
                  </a:cxn>
                </a:cxnLst>
                <a:rect l="l" t="t" r="r" b="b"/>
                <a:pathLst>
                  <a:path w="154" h="206">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1" name="Forma libre 140">
                <a:extLst>
                  <a:ext uri="{FF2B5EF4-FFF2-40B4-BE49-F238E27FC236}">
                    <a16:creationId xmlns:a16="http://schemas.microsoft.com/office/drawing/2014/main" id="{741E8CEC-CC10-1D41-B91C-C1634ED5AFEF}"/>
                  </a:ext>
                </a:extLst>
              </p:cNvPr>
              <p:cNvSpPr/>
              <p:nvPr/>
            </p:nvSpPr>
            <p:spPr>
              <a:xfrm>
                <a:off x="6361560" y="6800040"/>
                <a:ext cx="38160" cy="3708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2" name="Forma libre 141">
                <a:extLst>
                  <a:ext uri="{FF2B5EF4-FFF2-40B4-BE49-F238E27FC236}">
                    <a16:creationId xmlns:a16="http://schemas.microsoft.com/office/drawing/2014/main" id="{C15B2B28-26CA-3F4B-A0AB-135BE53A1DF0}"/>
                  </a:ext>
                </a:extLst>
              </p:cNvPr>
              <p:cNvSpPr/>
              <p:nvPr/>
            </p:nvSpPr>
            <p:spPr>
              <a:xfrm>
                <a:off x="6063120" y="6791040"/>
                <a:ext cx="36360" cy="4860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3" name="Forma libre 142">
                <a:extLst>
                  <a:ext uri="{FF2B5EF4-FFF2-40B4-BE49-F238E27FC236}">
                    <a16:creationId xmlns:a16="http://schemas.microsoft.com/office/drawing/2014/main" id="{7D28B774-FB12-C340-A79A-BF08A7B82BE0}"/>
                  </a:ext>
                </a:extLst>
              </p:cNvPr>
              <p:cNvSpPr/>
              <p:nvPr/>
            </p:nvSpPr>
            <p:spPr>
              <a:xfrm>
                <a:off x="5958360" y="6557760"/>
                <a:ext cx="15120" cy="360"/>
              </a:xfrm>
              <a:custGeom>
                <a:avLst/>
                <a:gdLst>
                  <a:gd name="f0" fmla="val 0"/>
                  <a:gd name="f1" fmla="val 85"/>
                  <a:gd name="f2" fmla="val 41"/>
                  <a:gd name="f3" fmla="val 12"/>
                  <a:gd name="f4" fmla="val 24"/>
                </a:gdLst>
                <a:ahLst/>
                <a:cxnLst>
                  <a:cxn ang="3cd4">
                    <a:pos x="hc" y="t"/>
                  </a:cxn>
                  <a:cxn ang="0">
                    <a:pos x="r" y="vc"/>
                  </a:cxn>
                  <a:cxn ang="cd4">
                    <a:pos x="hc" y="b"/>
                  </a:cxn>
                  <a:cxn ang="cd2">
                    <a:pos x="l" y="vc"/>
                  </a:cxn>
                </a:cxnLst>
                <a:rect l="l" t="t" r="r" b="b"/>
                <a:pathLst>
                  <a:path w="85" h="41">
                    <a:moveTo>
                      <a:pt x="f0" y="f3"/>
                    </a:moveTo>
                    <a:lnTo>
                      <a:pt x="f0" y="f0"/>
                    </a:lnTo>
                    <a:lnTo>
                      <a:pt x="f1" y="f4"/>
                    </a:lnTo>
                    <a:lnTo>
                      <a:pt x="f1" y="f2"/>
                    </a:lnTo>
                    <a:lnTo>
                      <a:pt x="f0" y="f3"/>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4" name="Forma libre 143">
                <a:extLst>
                  <a:ext uri="{FF2B5EF4-FFF2-40B4-BE49-F238E27FC236}">
                    <a16:creationId xmlns:a16="http://schemas.microsoft.com/office/drawing/2014/main" id="{87ECA835-657F-A64F-B01C-53E6A7DB9843}"/>
                  </a:ext>
                </a:extLst>
              </p:cNvPr>
              <p:cNvSpPr/>
              <p:nvPr/>
            </p:nvSpPr>
            <p:spPr>
              <a:xfrm>
                <a:off x="5979600" y="6536160"/>
                <a:ext cx="360" cy="21600"/>
              </a:xfrm>
              <a:custGeom>
                <a:avLst/>
                <a:gdLst>
                  <a:gd name="f0" fmla="val 0"/>
                  <a:gd name="f1" fmla="val 14"/>
                  <a:gd name="f2" fmla="val 143"/>
                  <a:gd name="f3" fmla="val 3"/>
                  <a:gd name="f4" fmla="val 11"/>
                  <a:gd name="f5" fmla="val 139"/>
                </a:gdLst>
                <a:ahLst/>
                <a:cxnLst>
                  <a:cxn ang="3cd4">
                    <a:pos x="hc" y="t"/>
                  </a:cxn>
                  <a:cxn ang="0">
                    <a:pos x="r" y="vc"/>
                  </a:cxn>
                  <a:cxn ang="cd4">
                    <a:pos x="hc" y="b"/>
                  </a:cxn>
                  <a:cxn ang="cd2">
                    <a:pos x="l" y="vc"/>
                  </a:cxn>
                </a:cxnLst>
                <a:rect l="l" t="t" r="r" b="b"/>
                <a:pathLst>
                  <a:path w="14" h="143">
                    <a:moveTo>
                      <a:pt x="f3" y="f0"/>
                    </a:moveTo>
                    <a:lnTo>
                      <a:pt x="f4" y="f3"/>
                    </a:lnTo>
                    <a:lnTo>
                      <a:pt x="f1" y="f2"/>
                    </a:lnTo>
                    <a:lnTo>
                      <a:pt x="f0" y="f5"/>
                    </a:lnTo>
                    <a:lnTo>
                      <a:pt x="f3" y="f0"/>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5" name="Forma libre 144">
                <a:extLst>
                  <a:ext uri="{FF2B5EF4-FFF2-40B4-BE49-F238E27FC236}">
                    <a16:creationId xmlns:a16="http://schemas.microsoft.com/office/drawing/2014/main" id="{24599C90-8996-8042-A03A-8998E5699C46}"/>
                  </a:ext>
                </a:extLst>
              </p:cNvPr>
              <p:cNvSpPr/>
              <p:nvPr/>
            </p:nvSpPr>
            <p:spPr>
              <a:xfrm>
                <a:off x="5924879" y="6762599"/>
                <a:ext cx="105120" cy="83520"/>
              </a:xfrm>
              <a:custGeom>
                <a:avLst/>
                <a:gdLst>
                  <a:gd name="f0" fmla="val 0"/>
                  <a:gd name="f1" fmla="val 368"/>
                  <a:gd name="f2" fmla="val 419"/>
                  <a:gd name="f3" fmla="val 117"/>
                  <a:gd name="f4" fmla="val 302"/>
                </a:gdLst>
                <a:ahLst/>
                <a:cxnLst>
                  <a:cxn ang="3cd4">
                    <a:pos x="hc" y="t"/>
                  </a:cxn>
                  <a:cxn ang="0">
                    <a:pos x="r" y="vc"/>
                  </a:cxn>
                  <a:cxn ang="cd4">
                    <a:pos x="hc" y="b"/>
                  </a:cxn>
                  <a:cxn ang="cd2">
                    <a:pos x="l" y="vc"/>
                  </a:cxn>
                </a:cxnLst>
                <a:rect l="l" t="t" r="r" b="b"/>
                <a:pathLst>
                  <a:path w="368" h="41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nvGrpSpPr>
            <p:cNvPr id="146" name="Grupo 145">
              <a:extLst>
                <a:ext uri="{FF2B5EF4-FFF2-40B4-BE49-F238E27FC236}">
                  <a16:creationId xmlns:a16="http://schemas.microsoft.com/office/drawing/2014/main" id="{21358350-B29D-C94D-AD78-A0DEA60898D4}"/>
                </a:ext>
              </a:extLst>
            </p:cNvPr>
            <p:cNvGrpSpPr/>
            <p:nvPr/>
          </p:nvGrpSpPr>
          <p:grpSpPr>
            <a:xfrm>
              <a:off x="4927680" y="6664320"/>
              <a:ext cx="955080" cy="532800"/>
              <a:chOff x="4927680" y="6664320"/>
              <a:chExt cx="955080" cy="532800"/>
            </a:xfrm>
          </p:grpSpPr>
          <p:sp>
            <p:nvSpPr>
              <p:cNvPr id="147" name="Forma libre 146">
                <a:extLst>
                  <a:ext uri="{FF2B5EF4-FFF2-40B4-BE49-F238E27FC236}">
                    <a16:creationId xmlns:a16="http://schemas.microsoft.com/office/drawing/2014/main" id="{A1E3AA0B-5857-3C40-BDCD-ADFA5BC515C9}"/>
                  </a:ext>
                </a:extLst>
              </p:cNvPr>
              <p:cNvSpPr/>
              <p:nvPr/>
            </p:nvSpPr>
            <p:spPr>
              <a:xfrm>
                <a:off x="4927680" y="6664320"/>
                <a:ext cx="955080" cy="532800"/>
              </a:xfrm>
              <a:custGeom>
                <a:avLst/>
                <a:gdLst>
                  <a:gd name="f0" fmla="val 0"/>
                  <a:gd name="f1" fmla="val 2585"/>
                  <a:gd name="f2" fmla="val 2069"/>
                  <a:gd name="f3" fmla="val 1605"/>
                  <a:gd name="f4" fmla="val 328"/>
                  <a:gd name="f5" fmla="val 149"/>
                  <a:gd name="f6" fmla="val 1131"/>
                  <a:gd name="f7" fmla="val 877"/>
                  <a:gd name="f8" fmla="val 101"/>
                  <a:gd name="f9" fmla="val 700"/>
                  <a:gd name="f10" fmla="val 43"/>
                  <a:gd name="f11" fmla="val 321"/>
                  <a:gd name="f12" fmla="val 1472"/>
                  <a:gd name="f13" fmla="val 1887"/>
                  <a:gd name="f14" fmla="val 1791"/>
                  <a:gd name="f15" fmla="val 640"/>
                </a:gdLst>
                <a:ahLst/>
                <a:cxnLst>
                  <a:cxn ang="3cd4">
                    <a:pos x="hc" y="t"/>
                  </a:cxn>
                  <a:cxn ang="0">
                    <a:pos x="r" y="vc"/>
                  </a:cxn>
                  <a:cxn ang="cd4">
                    <a:pos x="hc" y="b"/>
                  </a:cxn>
                  <a:cxn ang="cd2">
                    <a:pos x="l" y="vc"/>
                  </a:cxn>
                </a:cxnLst>
                <a:rect l="l" t="t" r="r" b="b"/>
                <a:pathLst>
                  <a:path w="2585" h="2069">
                    <a:moveTo>
                      <a:pt x="f3" y="f4"/>
                    </a:moveTo>
                    <a:lnTo>
                      <a:pt x="f3" y="f5"/>
                    </a:lnTo>
                    <a:lnTo>
                      <a:pt x="f6" y="f0"/>
                    </a:lnTo>
                    <a:lnTo>
                      <a:pt x="f7" y="f8"/>
                    </a:lnTo>
                    <a:lnTo>
                      <a:pt x="f9" y="f10"/>
                    </a:lnTo>
                    <a:lnTo>
                      <a:pt x="f0" y="f11"/>
                    </a:lnTo>
                    <a:lnTo>
                      <a:pt x="f0" y="f12"/>
                    </a:lnTo>
                    <a:lnTo>
                      <a:pt x="f13" y="f2"/>
                    </a:lnTo>
                    <a:lnTo>
                      <a:pt x="f1" y="f14"/>
                    </a:lnTo>
                    <a:lnTo>
                      <a:pt x="f1" y="f15"/>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8" name="Forma libre 147">
                <a:extLst>
                  <a:ext uri="{FF2B5EF4-FFF2-40B4-BE49-F238E27FC236}">
                    <a16:creationId xmlns:a16="http://schemas.microsoft.com/office/drawing/2014/main" id="{BEAAE8DA-EE63-8942-B5AD-9E650D35EB76}"/>
                  </a:ext>
                </a:extLst>
              </p:cNvPr>
              <p:cNvSpPr/>
              <p:nvPr/>
            </p:nvSpPr>
            <p:spPr>
              <a:xfrm>
                <a:off x="4942799" y="6687000"/>
                <a:ext cx="924840" cy="212760"/>
              </a:xfrm>
              <a:custGeom>
                <a:avLst/>
                <a:gdLst>
                  <a:gd name="f0" fmla="val 0"/>
                  <a:gd name="f1" fmla="val 2502"/>
                  <a:gd name="f2" fmla="val 845"/>
                  <a:gd name="f3" fmla="val 264"/>
                  <a:gd name="f4" fmla="val 1843"/>
                  <a:gd name="f5" fmla="val 583"/>
                  <a:gd name="f6" fmla="val 659"/>
                </a:gdLst>
                <a:ahLst/>
                <a:cxnLst>
                  <a:cxn ang="3cd4">
                    <a:pos x="hc" y="t"/>
                  </a:cxn>
                  <a:cxn ang="0">
                    <a:pos x="r" y="vc"/>
                  </a:cxn>
                  <a:cxn ang="cd4">
                    <a:pos x="hc" y="b"/>
                  </a:cxn>
                  <a:cxn ang="cd2">
                    <a:pos x="l" y="vc"/>
                  </a:cxn>
                </a:cxnLst>
                <a:rect l="l" t="t" r="r" b="b"/>
                <a:pathLst>
                  <a:path w="2502" h="845">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9" name="Forma libre 148">
                <a:extLst>
                  <a:ext uri="{FF2B5EF4-FFF2-40B4-BE49-F238E27FC236}">
                    <a16:creationId xmlns:a16="http://schemas.microsoft.com/office/drawing/2014/main" id="{272E398E-26CF-4E4A-A7BD-9D7AEF3E3A26}"/>
                  </a:ext>
                </a:extLst>
              </p:cNvPr>
              <p:cNvSpPr/>
              <p:nvPr/>
            </p:nvSpPr>
            <p:spPr>
              <a:xfrm>
                <a:off x="4942799" y="6715440"/>
                <a:ext cx="677520" cy="470160"/>
              </a:xfrm>
              <a:custGeom>
                <a:avLst/>
                <a:gdLst>
                  <a:gd name="f0" fmla="val 0"/>
                  <a:gd name="f1" fmla="val 1843"/>
                  <a:gd name="f2" fmla="val 1829"/>
                  <a:gd name="f3" fmla="val 1138"/>
                  <a:gd name="f4" fmla="val 513"/>
                  <a:gd name="f5" fmla="val 137"/>
                  <a:gd name="f6" fmla="val 706"/>
                  <a:gd name="f7" fmla="val 378"/>
                  <a:gd name="f8" fmla="val 155"/>
                  <a:gd name="f9" fmla="val 1246"/>
                  <a:gd name="f10" fmla="val 736"/>
                </a:gdLst>
                <a:ahLst/>
                <a:cxnLst>
                  <a:cxn ang="3cd4">
                    <a:pos x="hc" y="t"/>
                  </a:cxn>
                  <a:cxn ang="0">
                    <a:pos x="r" y="vc"/>
                  </a:cxn>
                  <a:cxn ang="cd4">
                    <a:pos x="hc" y="b"/>
                  </a:cxn>
                  <a:cxn ang="cd2">
                    <a:pos x="l" y="vc"/>
                  </a:cxn>
                </a:cxnLst>
                <a:rect l="l" t="t" r="r" b="b"/>
                <a:pathLst>
                  <a:path w="1843" h="1829">
                    <a:moveTo>
                      <a:pt x="f3" y="f4"/>
                    </a:moveTo>
                    <a:lnTo>
                      <a:pt x="f3" y="f5"/>
                    </a:lnTo>
                    <a:lnTo>
                      <a:pt x="f6" y="f0"/>
                    </a:lnTo>
                    <a:lnTo>
                      <a:pt x="f6" y="f7"/>
                    </a:lnTo>
                    <a:lnTo>
                      <a:pt x="f0" y="f8"/>
                    </a:lnTo>
                    <a:lnTo>
                      <a:pt x="f0" y="f9"/>
                    </a:lnTo>
                    <a:lnTo>
                      <a:pt x="f1" y="f2"/>
                    </a:lnTo>
                    <a:lnTo>
                      <a:pt x="f1" y="f10"/>
                    </a:lnTo>
                    <a:lnTo>
                      <a:pt x="f3" y="f4"/>
                    </a:lnTo>
                    <a:close/>
                  </a:path>
                </a:pathLst>
              </a:custGeom>
              <a:solidFill>
                <a:srgbClr val="5F81D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0" name="Forma libre 149">
                <a:extLst>
                  <a:ext uri="{FF2B5EF4-FFF2-40B4-BE49-F238E27FC236}">
                    <a16:creationId xmlns:a16="http://schemas.microsoft.com/office/drawing/2014/main" id="{4E861087-3EBC-6E4D-A4EE-A03E2709B6FE}"/>
                  </a:ext>
                </a:extLst>
              </p:cNvPr>
              <p:cNvSpPr/>
              <p:nvPr/>
            </p:nvSpPr>
            <p:spPr>
              <a:xfrm>
                <a:off x="5631120" y="6839640"/>
                <a:ext cx="234720" cy="345960"/>
              </a:xfrm>
              <a:custGeom>
                <a:avLst/>
                <a:gdLst>
                  <a:gd name="f0" fmla="val 0"/>
                  <a:gd name="f1" fmla="val 659"/>
                  <a:gd name="f2" fmla="val 1355"/>
                  <a:gd name="f3" fmla="val 262"/>
                  <a:gd name="f4" fmla="val 1093"/>
                </a:gdLst>
                <a:ahLst/>
                <a:cxnLst>
                  <a:cxn ang="3cd4">
                    <a:pos x="hc" y="t"/>
                  </a:cxn>
                  <a:cxn ang="0">
                    <a:pos x="r" y="vc"/>
                  </a:cxn>
                  <a:cxn ang="cd4">
                    <a:pos x="hc" y="b"/>
                  </a:cxn>
                  <a:cxn ang="cd2">
                    <a:pos x="l" y="vc"/>
                  </a:cxn>
                </a:cxnLst>
                <a:rect l="l" t="t" r="r" b="b"/>
                <a:pathLst>
                  <a:path w="659" h="1355">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1" name="Forma libre 150">
                <a:extLst>
                  <a:ext uri="{FF2B5EF4-FFF2-40B4-BE49-F238E27FC236}">
                    <a16:creationId xmlns:a16="http://schemas.microsoft.com/office/drawing/2014/main" id="{3542B702-66BC-C84C-A4A7-A468996EB013}"/>
                  </a:ext>
                </a:extLst>
              </p:cNvPr>
              <p:cNvSpPr/>
              <p:nvPr/>
            </p:nvSpPr>
            <p:spPr>
              <a:xfrm>
                <a:off x="5367240" y="6711480"/>
                <a:ext cx="133560" cy="129240"/>
              </a:xfrm>
              <a:custGeom>
                <a:avLst/>
                <a:gdLst>
                  <a:gd name="f0" fmla="val 0"/>
                  <a:gd name="f1" fmla="val 384"/>
                  <a:gd name="f2" fmla="val 529"/>
                  <a:gd name="f3" fmla="val 153"/>
                  <a:gd name="f4" fmla="val 376"/>
                </a:gdLst>
                <a:ahLst/>
                <a:cxnLst>
                  <a:cxn ang="3cd4">
                    <a:pos x="hc" y="t"/>
                  </a:cxn>
                  <a:cxn ang="0">
                    <a:pos x="r" y="vc"/>
                  </a:cxn>
                  <a:cxn ang="cd4">
                    <a:pos x="hc" y="b"/>
                  </a:cxn>
                  <a:cxn ang="cd2">
                    <a:pos x="l" y="vc"/>
                  </a:cxn>
                </a:cxnLst>
                <a:rect l="l" t="t" r="r" b="b"/>
                <a:pathLst>
                  <a:path w="384" h="529">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2" name="Forma libre 151">
                <a:extLst>
                  <a:ext uri="{FF2B5EF4-FFF2-40B4-BE49-F238E27FC236}">
                    <a16:creationId xmlns:a16="http://schemas.microsoft.com/office/drawing/2014/main" id="{29189F1F-610A-684E-9B2D-F2E5C1D0CFE6}"/>
                  </a:ext>
                </a:extLst>
              </p:cNvPr>
              <p:cNvSpPr/>
              <p:nvPr/>
            </p:nvSpPr>
            <p:spPr>
              <a:xfrm>
                <a:off x="5206320" y="6675480"/>
                <a:ext cx="294480" cy="66960"/>
              </a:xfrm>
              <a:custGeom>
                <a:avLst/>
                <a:gdLst>
                  <a:gd name="f0" fmla="val 0"/>
                  <a:gd name="f1" fmla="val 816"/>
                  <a:gd name="f2" fmla="val 289"/>
                  <a:gd name="f3" fmla="val 152"/>
                  <a:gd name="f4" fmla="val 432"/>
                  <a:gd name="f5" fmla="val 136"/>
                  <a:gd name="f6" fmla="val 385"/>
                </a:gdLst>
                <a:ahLst/>
                <a:cxnLst>
                  <a:cxn ang="3cd4">
                    <a:pos x="hc" y="t"/>
                  </a:cxn>
                  <a:cxn ang="0">
                    <a:pos x="r" y="vc"/>
                  </a:cxn>
                  <a:cxn ang="cd4">
                    <a:pos x="hc" y="b"/>
                  </a:cxn>
                  <a:cxn ang="cd2">
                    <a:pos x="l" y="vc"/>
                  </a:cxn>
                </a:cxnLst>
                <a:rect l="l" t="t" r="r" b="b"/>
                <a:pathLst>
                  <a:path w="816" h="289">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3" name="Forma libre 152">
                <a:extLst>
                  <a:ext uri="{FF2B5EF4-FFF2-40B4-BE49-F238E27FC236}">
                    <a16:creationId xmlns:a16="http://schemas.microsoft.com/office/drawing/2014/main" id="{3C392D7D-04C1-714D-991B-2AB23B6D89D4}"/>
                  </a:ext>
                </a:extLst>
              </p:cNvPr>
              <p:cNvSpPr/>
              <p:nvPr/>
            </p:nvSpPr>
            <p:spPr>
              <a:xfrm>
                <a:off x="5245920" y="6748920"/>
                <a:ext cx="69840" cy="72720"/>
              </a:xfrm>
              <a:custGeom>
                <a:avLst/>
                <a:gdLst>
                  <a:gd name="f0" fmla="val 0"/>
                  <a:gd name="f1" fmla="val 216"/>
                  <a:gd name="f2" fmla="val 313"/>
                  <a:gd name="f3" fmla="val 108"/>
                  <a:gd name="f4" fmla="val 309"/>
                  <a:gd name="f5" fmla="val 129"/>
                  <a:gd name="f6" fmla="val 150"/>
                  <a:gd name="f7" fmla="val 310"/>
                  <a:gd name="f8" fmla="val 169"/>
                  <a:gd name="f9" fmla="val 302"/>
                  <a:gd name="f10" fmla="val 184"/>
                  <a:gd name="f11" fmla="val 287"/>
                  <a:gd name="f12" fmla="val 197"/>
                  <a:gd name="f13" fmla="val 270"/>
                  <a:gd name="f14" fmla="val 208"/>
                  <a:gd name="f15" fmla="val 247"/>
                  <a:gd name="f16" fmla="val 213"/>
                  <a:gd name="f17" fmla="val 220"/>
                  <a:gd name="f18" fmla="val 191"/>
                  <a:gd name="f19" fmla="val 160"/>
                  <a:gd name="f20" fmla="val 99"/>
                  <a:gd name="f21" fmla="val 72"/>
                  <a:gd name="f22" fmla="val 49"/>
                  <a:gd name="f23" fmla="val 29"/>
                  <a:gd name="f24" fmla="val 13"/>
                  <a:gd name="f25" fmla="val 4"/>
                  <a:gd name="f26" fmla="val 86"/>
                  <a:gd name="f27" fmla="val 66"/>
                  <a:gd name="f28" fmla="val 2"/>
                  <a:gd name="f29" fmla="val 48"/>
                  <a:gd name="f30" fmla="val 11"/>
                  <a:gd name="f31" fmla="val 31"/>
                  <a:gd name="f32" fmla="val 24"/>
                  <a:gd name="f33" fmla="val 18"/>
                  <a:gd name="f34" fmla="val 43"/>
                  <a:gd name="f35" fmla="val 9"/>
                  <a:gd name="f36" fmla="val 92"/>
                  <a:gd name="f37" fmla="val 122"/>
                  <a:gd name="f38" fmla="val 153"/>
                  <a:gd name="f39" fmla="val 240"/>
                  <a:gd name="f40" fmla="val 263"/>
                  <a:gd name="f41" fmla="val 283"/>
                  <a:gd name="f42" fmla="val 299"/>
                </a:gdLst>
                <a:ahLst/>
                <a:cxnLst>
                  <a:cxn ang="3cd4">
                    <a:pos x="hc" y="t"/>
                  </a:cxn>
                  <a:cxn ang="0">
                    <a:pos x="r" y="vc"/>
                  </a:cxn>
                  <a:cxn ang="cd4">
                    <a:pos x="hc" y="b"/>
                  </a:cxn>
                  <a:cxn ang="cd2">
                    <a:pos x="l" y="vc"/>
                  </a:cxn>
                </a:cxnLst>
                <a:rect l="l" t="t" r="r" b="b"/>
                <a:pathLst>
                  <a:path w="216" h="313">
                    <a:moveTo>
                      <a:pt x="f3" y="f4"/>
                    </a:moveTo>
                    <a:lnTo>
                      <a:pt x="f5" y="f2"/>
                    </a:lnTo>
                    <a:lnTo>
                      <a:pt x="f6" y="f7"/>
                    </a:lnTo>
                    <a:lnTo>
                      <a:pt x="f8" y="f9"/>
                    </a:lnTo>
                    <a:lnTo>
                      <a:pt x="f10" y="f11"/>
                    </a:lnTo>
                    <a:lnTo>
                      <a:pt x="f12" y="f13"/>
                    </a:lnTo>
                    <a:lnTo>
                      <a:pt x="f14" y="f15"/>
                    </a:lnTo>
                    <a:lnTo>
                      <a:pt x="f16" y="f17"/>
                    </a:lnTo>
                    <a:lnTo>
                      <a:pt x="f1" y="f18"/>
                    </a:lnTo>
                    <a:lnTo>
                      <a:pt x="f16" y="f19"/>
                    </a:lnTo>
                    <a:lnTo>
                      <a:pt x="f14" y="f5"/>
                    </a:lnTo>
                    <a:lnTo>
                      <a:pt x="f12" y="f20"/>
                    </a:lnTo>
                    <a:lnTo>
                      <a:pt x="f10" y="f21"/>
                    </a:lnTo>
                    <a:lnTo>
                      <a:pt x="f8" y="f22"/>
                    </a:lnTo>
                    <a:lnTo>
                      <a:pt x="f6" y="f23"/>
                    </a:lnTo>
                    <a:lnTo>
                      <a:pt x="f5" y="f24"/>
                    </a:lnTo>
                    <a:lnTo>
                      <a:pt x="f3" y="f25"/>
                    </a:lnTo>
                    <a:lnTo>
                      <a:pt x="f26" y="f0"/>
                    </a:lnTo>
                    <a:lnTo>
                      <a:pt x="f27" y="f28"/>
                    </a:lnTo>
                    <a:lnTo>
                      <a:pt x="f29" y="f30"/>
                    </a:lnTo>
                    <a:lnTo>
                      <a:pt x="f31" y="f32"/>
                    </a:lnTo>
                    <a:lnTo>
                      <a:pt x="f33" y="f34"/>
                    </a:lnTo>
                    <a:lnTo>
                      <a:pt x="f35" y="f27"/>
                    </a:lnTo>
                    <a:lnTo>
                      <a:pt x="f28" y="f36"/>
                    </a:lnTo>
                    <a:lnTo>
                      <a:pt x="f0" y="f37"/>
                    </a:lnTo>
                    <a:lnTo>
                      <a:pt x="f28" y="f38"/>
                    </a:lnTo>
                    <a:lnTo>
                      <a:pt x="f35" y="f10"/>
                    </a:lnTo>
                    <a:lnTo>
                      <a:pt x="f33" y="f16"/>
                    </a:lnTo>
                    <a:lnTo>
                      <a:pt x="f31" y="f39"/>
                    </a:lnTo>
                    <a:lnTo>
                      <a:pt x="f29" y="f40"/>
                    </a:lnTo>
                    <a:lnTo>
                      <a:pt x="f27" y="f41"/>
                    </a:lnTo>
                    <a:lnTo>
                      <a:pt x="f26" y="f42"/>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4" name="Forma libre 153">
                <a:extLst>
                  <a:ext uri="{FF2B5EF4-FFF2-40B4-BE49-F238E27FC236}">
                    <a16:creationId xmlns:a16="http://schemas.microsoft.com/office/drawing/2014/main" id="{81FAE7A7-AB54-A44B-B005-B86C2877A904}"/>
                  </a:ext>
                </a:extLst>
              </p:cNvPr>
              <p:cNvSpPr/>
              <p:nvPr/>
            </p:nvSpPr>
            <p:spPr>
              <a:xfrm>
                <a:off x="4965480" y="6787080"/>
                <a:ext cx="47160" cy="601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5" name="Forma libre 154">
                <a:extLst>
                  <a:ext uri="{FF2B5EF4-FFF2-40B4-BE49-F238E27FC236}">
                    <a16:creationId xmlns:a16="http://schemas.microsoft.com/office/drawing/2014/main" id="{15EFC575-4075-CC42-9E81-7EB9C41A9858}"/>
                  </a:ext>
                </a:extLst>
              </p:cNvPr>
              <p:cNvSpPr/>
              <p:nvPr/>
            </p:nvSpPr>
            <p:spPr>
              <a:xfrm>
                <a:off x="5050440" y="6805079"/>
                <a:ext cx="46800" cy="601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6" name="Forma libre 155">
                <a:extLst>
                  <a:ext uri="{FF2B5EF4-FFF2-40B4-BE49-F238E27FC236}">
                    <a16:creationId xmlns:a16="http://schemas.microsoft.com/office/drawing/2014/main" id="{4C2DBA2A-135A-2E4C-8F2D-E0C49AFE0483}"/>
                  </a:ext>
                </a:extLst>
              </p:cNvPr>
              <p:cNvSpPr/>
              <p:nvPr/>
            </p:nvSpPr>
            <p:spPr>
              <a:xfrm>
                <a:off x="5133960" y="6824160"/>
                <a:ext cx="46800" cy="6048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7" name="Forma libre 156">
                <a:extLst>
                  <a:ext uri="{FF2B5EF4-FFF2-40B4-BE49-F238E27FC236}">
                    <a16:creationId xmlns:a16="http://schemas.microsoft.com/office/drawing/2014/main" id="{244204E5-0959-C64F-8A73-DD4FE1ED50E3}"/>
                  </a:ext>
                </a:extLst>
              </p:cNvPr>
              <p:cNvSpPr/>
              <p:nvPr/>
            </p:nvSpPr>
            <p:spPr>
              <a:xfrm>
                <a:off x="4965480" y="6875640"/>
                <a:ext cx="47160" cy="601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8" name="Forma libre 157">
                <a:extLst>
                  <a:ext uri="{FF2B5EF4-FFF2-40B4-BE49-F238E27FC236}">
                    <a16:creationId xmlns:a16="http://schemas.microsoft.com/office/drawing/2014/main" id="{DDD0E807-F8DF-9D40-83ED-5FCCF3F18455}"/>
                  </a:ext>
                </a:extLst>
              </p:cNvPr>
              <p:cNvSpPr/>
              <p:nvPr/>
            </p:nvSpPr>
            <p:spPr>
              <a:xfrm>
                <a:off x="5050440" y="6894720"/>
                <a:ext cx="46800" cy="60480"/>
              </a:xfrm>
              <a:custGeom>
                <a:avLst/>
                <a:gdLst>
                  <a:gd name="f0" fmla="val 0"/>
                  <a:gd name="f1" fmla="val 153"/>
                  <a:gd name="f2" fmla="val 262"/>
                  <a:gd name="f3" fmla="val 48"/>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9" name="Forma libre 158">
                <a:extLst>
                  <a:ext uri="{FF2B5EF4-FFF2-40B4-BE49-F238E27FC236}">
                    <a16:creationId xmlns:a16="http://schemas.microsoft.com/office/drawing/2014/main" id="{00A0AAF3-3CED-994B-9E51-A5F7FBAC758B}"/>
                  </a:ext>
                </a:extLst>
              </p:cNvPr>
              <p:cNvSpPr/>
              <p:nvPr/>
            </p:nvSpPr>
            <p:spPr>
              <a:xfrm>
                <a:off x="5133960" y="6912719"/>
                <a:ext cx="46800" cy="60120"/>
              </a:xfrm>
              <a:custGeom>
                <a:avLst/>
                <a:gdLst>
                  <a:gd name="f0" fmla="val 0"/>
                  <a:gd name="f1" fmla="val 153"/>
                  <a:gd name="f2" fmla="val 262"/>
                  <a:gd name="f3" fmla="val 49"/>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0" name="Forma libre 159">
                <a:extLst>
                  <a:ext uri="{FF2B5EF4-FFF2-40B4-BE49-F238E27FC236}">
                    <a16:creationId xmlns:a16="http://schemas.microsoft.com/office/drawing/2014/main" id="{5E631D04-E43D-1544-9D7D-02ACD2BFA7E4}"/>
                  </a:ext>
                </a:extLst>
              </p:cNvPr>
              <p:cNvSpPr/>
              <p:nvPr/>
            </p:nvSpPr>
            <p:spPr>
              <a:xfrm>
                <a:off x="5221440" y="6850079"/>
                <a:ext cx="35280" cy="4608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1" name="Forma libre 160">
                <a:extLst>
                  <a:ext uri="{FF2B5EF4-FFF2-40B4-BE49-F238E27FC236}">
                    <a16:creationId xmlns:a16="http://schemas.microsoft.com/office/drawing/2014/main" id="{6267C7C4-DB8F-A848-803D-22CC6D760DEC}"/>
                  </a:ext>
                </a:extLst>
              </p:cNvPr>
              <p:cNvSpPr/>
              <p:nvPr/>
            </p:nvSpPr>
            <p:spPr>
              <a:xfrm>
                <a:off x="5304960" y="6868080"/>
                <a:ext cx="34920" cy="45720"/>
              </a:xfrm>
              <a:custGeom>
                <a:avLst/>
                <a:gdLst>
                  <a:gd name="f0" fmla="val 0"/>
                  <a:gd name="f1" fmla="val 122"/>
                  <a:gd name="f2" fmla="val 211"/>
                  <a:gd name="f3" fmla="val 38"/>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2" name="Forma libre 161">
                <a:extLst>
                  <a:ext uri="{FF2B5EF4-FFF2-40B4-BE49-F238E27FC236}">
                    <a16:creationId xmlns:a16="http://schemas.microsoft.com/office/drawing/2014/main" id="{7E8067F0-DB36-D945-AFA5-D06D1CABF8C7}"/>
                  </a:ext>
                </a:extLst>
              </p:cNvPr>
              <p:cNvSpPr/>
              <p:nvPr/>
            </p:nvSpPr>
            <p:spPr>
              <a:xfrm>
                <a:off x="5221440" y="6938280"/>
                <a:ext cx="35280" cy="46080"/>
              </a:xfrm>
              <a:custGeom>
                <a:avLst/>
                <a:gdLst>
                  <a:gd name="f0" fmla="val 0"/>
                  <a:gd name="f1" fmla="val 122"/>
                  <a:gd name="f2" fmla="val 209"/>
                  <a:gd name="f3" fmla="val 37"/>
                  <a:gd name="f4" fmla="val 170"/>
                </a:gdLst>
                <a:ahLst/>
                <a:cxnLst>
                  <a:cxn ang="3cd4">
                    <a:pos x="hc" y="t"/>
                  </a:cxn>
                  <a:cxn ang="0">
                    <a:pos x="r" y="vc"/>
                  </a:cxn>
                  <a:cxn ang="cd4">
                    <a:pos x="hc" y="b"/>
                  </a:cxn>
                  <a:cxn ang="cd2">
                    <a:pos x="l" y="vc"/>
                  </a:cxn>
                </a:cxnLst>
                <a:rect l="l" t="t" r="r" b="b"/>
                <a:pathLst>
                  <a:path w="122" h="20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3" name="Forma libre 162">
                <a:extLst>
                  <a:ext uri="{FF2B5EF4-FFF2-40B4-BE49-F238E27FC236}">
                    <a16:creationId xmlns:a16="http://schemas.microsoft.com/office/drawing/2014/main" id="{A1F8BA8E-8DD2-1F48-9DDF-F0116B85C529}"/>
                  </a:ext>
                </a:extLst>
              </p:cNvPr>
              <p:cNvSpPr/>
              <p:nvPr/>
            </p:nvSpPr>
            <p:spPr>
              <a:xfrm>
                <a:off x="5304960" y="6956280"/>
                <a:ext cx="34920" cy="4608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4" name="Forma libre 163">
                <a:extLst>
                  <a:ext uri="{FF2B5EF4-FFF2-40B4-BE49-F238E27FC236}">
                    <a16:creationId xmlns:a16="http://schemas.microsoft.com/office/drawing/2014/main" id="{89F8543A-B00F-3C4A-9A4B-779183A65482}"/>
                  </a:ext>
                </a:extLst>
              </p:cNvPr>
              <p:cNvSpPr/>
              <p:nvPr/>
            </p:nvSpPr>
            <p:spPr>
              <a:xfrm>
                <a:off x="4965480" y="6965280"/>
                <a:ext cx="47160" cy="601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5" name="Forma libre 164">
                <a:extLst>
                  <a:ext uri="{FF2B5EF4-FFF2-40B4-BE49-F238E27FC236}">
                    <a16:creationId xmlns:a16="http://schemas.microsoft.com/office/drawing/2014/main" id="{770429B3-4890-F84D-9094-9E5589EC1D28}"/>
                  </a:ext>
                </a:extLst>
              </p:cNvPr>
              <p:cNvSpPr/>
              <p:nvPr/>
            </p:nvSpPr>
            <p:spPr>
              <a:xfrm>
                <a:off x="5050440" y="6984360"/>
                <a:ext cx="46800" cy="60120"/>
              </a:xfrm>
              <a:custGeom>
                <a:avLst/>
                <a:gdLst>
                  <a:gd name="f0" fmla="val 0"/>
                  <a:gd name="f1" fmla="val 153"/>
                  <a:gd name="f2" fmla="val 263"/>
                  <a:gd name="f3" fmla="val 47"/>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6" name="Forma libre 165">
                <a:extLst>
                  <a:ext uri="{FF2B5EF4-FFF2-40B4-BE49-F238E27FC236}">
                    <a16:creationId xmlns:a16="http://schemas.microsoft.com/office/drawing/2014/main" id="{F36C083D-FB91-BD45-9EA2-1A8B012749C5}"/>
                  </a:ext>
                </a:extLst>
              </p:cNvPr>
              <p:cNvSpPr/>
              <p:nvPr/>
            </p:nvSpPr>
            <p:spPr>
              <a:xfrm>
                <a:off x="5133960" y="7002360"/>
                <a:ext cx="46800" cy="601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7" name="Forma libre 166">
                <a:extLst>
                  <a:ext uri="{FF2B5EF4-FFF2-40B4-BE49-F238E27FC236}">
                    <a16:creationId xmlns:a16="http://schemas.microsoft.com/office/drawing/2014/main" id="{B039C125-B443-9A4B-A60E-53FF1BFA34FA}"/>
                  </a:ext>
                </a:extLst>
              </p:cNvPr>
              <p:cNvSpPr/>
              <p:nvPr/>
            </p:nvSpPr>
            <p:spPr>
              <a:xfrm>
                <a:off x="5550480" y="6916320"/>
                <a:ext cx="47160" cy="60480"/>
              </a:xfrm>
              <a:custGeom>
                <a:avLst/>
                <a:gdLst>
                  <a:gd name="f0" fmla="val 0"/>
                  <a:gd name="f1" fmla="val 153"/>
                  <a:gd name="f2" fmla="val 262"/>
                  <a:gd name="f3" fmla="val 214"/>
                  <a:gd name="f4" fmla="val 49"/>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8" name="Forma libre 167">
                <a:extLst>
                  <a:ext uri="{FF2B5EF4-FFF2-40B4-BE49-F238E27FC236}">
                    <a16:creationId xmlns:a16="http://schemas.microsoft.com/office/drawing/2014/main" id="{4476142B-4B1B-FD4E-B7DD-6F493F4957A9}"/>
                  </a:ext>
                </a:extLst>
              </p:cNvPr>
              <p:cNvSpPr/>
              <p:nvPr/>
            </p:nvSpPr>
            <p:spPr>
              <a:xfrm>
                <a:off x="5467320" y="6897240"/>
                <a:ext cx="46800" cy="60120"/>
              </a:xfrm>
              <a:custGeom>
                <a:avLst/>
                <a:gdLst>
                  <a:gd name="f0" fmla="val 0"/>
                  <a:gd name="f1" fmla="val 153"/>
                  <a:gd name="f2" fmla="val 262"/>
                  <a:gd name="f3" fmla="val 214"/>
                  <a:gd name="f4" fmla="val 48"/>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9" name="Forma libre 168">
                <a:extLst>
                  <a:ext uri="{FF2B5EF4-FFF2-40B4-BE49-F238E27FC236}">
                    <a16:creationId xmlns:a16="http://schemas.microsoft.com/office/drawing/2014/main" id="{1A9518C7-B9D8-D641-99F5-1CF54A7CDB4E}"/>
                  </a:ext>
                </a:extLst>
              </p:cNvPr>
              <p:cNvSpPr/>
              <p:nvPr/>
            </p:nvSpPr>
            <p:spPr>
              <a:xfrm>
                <a:off x="5382360" y="6879240"/>
                <a:ext cx="45360" cy="60480"/>
              </a:xfrm>
              <a:custGeom>
                <a:avLst/>
                <a:gdLst>
                  <a:gd name="f0" fmla="val 0"/>
                  <a:gd name="f1" fmla="val 152"/>
                  <a:gd name="f2" fmla="val 262"/>
                  <a:gd name="f3" fmla="val 216"/>
                  <a:gd name="f4" fmla="val 48"/>
                </a:gdLst>
                <a:ahLst/>
                <a:cxnLst>
                  <a:cxn ang="3cd4">
                    <a:pos x="hc" y="t"/>
                  </a:cxn>
                  <a:cxn ang="0">
                    <a:pos x="r" y="vc"/>
                  </a:cxn>
                  <a:cxn ang="cd4">
                    <a:pos x="hc" y="b"/>
                  </a:cxn>
                  <a:cxn ang="cd2">
                    <a:pos x="l" y="vc"/>
                  </a:cxn>
                </a:cxnLst>
                <a:rect l="l" t="t" r="r" b="b"/>
                <a:pathLst>
                  <a:path w="152"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0" name="Forma libre 169">
                <a:extLst>
                  <a:ext uri="{FF2B5EF4-FFF2-40B4-BE49-F238E27FC236}">
                    <a16:creationId xmlns:a16="http://schemas.microsoft.com/office/drawing/2014/main" id="{4DD5AC82-3988-A54B-BE99-1EAE0ECDEE2E}"/>
                  </a:ext>
                </a:extLst>
              </p:cNvPr>
              <p:cNvSpPr/>
              <p:nvPr/>
            </p:nvSpPr>
            <p:spPr>
              <a:xfrm>
                <a:off x="5550480" y="7005240"/>
                <a:ext cx="47160" cy="60120"/>
              </a:xfrm>
              <a:custGeom>
                <a:avLst/>
                <a:gdLst>
                  <a:gd name="f0" fmla="val 0"/>
                  <a:gd name="f1" fmla="val 153"/>
                  <a:gd name="f2" fmla="val 263"/>
                  <a:gd name="f3" fmla="val 216"/>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1" name="Forma libre 170">
                <a:extLst>
                  <a:ext uri="{FF2B5EF4-FFF2-40B4-BE49-F238E27FC236}">
                    <a16:creationId xmlns:a16="http://schemas.microsoft.com/office/drawing/2014/main" id="{ABE77F68-612D-0D41-8E65-077714B4D53D}"/>
                  </a:ext>
                </a:extLst>
              </p:cNvPr>
              <p:cNvSpPr/>
              <p:nvPr/>
            </p:nvSpPr>
            <p:spPr>
              <a:xfrm>
                <a:off x="5467320" y="6987240"/>
                <a:ext cx="46800" cy="6012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2" name="Forma libre 171">
                <a:extLst>
                  <a:ext uri="{FF2B5EF4-FFF2-40B4-BE49-F238E27FC236}">
                    <a16:creationId xmlns:a16="http://schemas.microsoft.com/office/drawing/2014/main" id="{9BC43765-1AB5-B44D-AD07-14992AA63725}"/>
                  </a:ext>
                </a:extLst>
              </p:cNvPr>
              <p:cNvSpPr/>
              <p:nvPr/>
            </p:nvSpPr>
            <p:spPr>
              <a:xfrm>
                <a:off x="5382360" y="6968880"/>
                <a:ext cx="45360" cy="6048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3" name="Forma libre 172">
                <a:extLst>
                  <a:ext uri="{FF2B5EF4-FFF2-40B4-BE49-F238E27FC236}">
                    <a16:creationId xmlns:a16="http://schemas.microsoft.com/office/drawing/2014/main" id="{86D1281B-6F1E-F74A-9E6C-3EF78DA59C4C}"/>
                  </a:ext>
                </a:extLst>
              </p:cNvPr>
              <p:cNvSpPr/>
              <p:nvPr/>
            </p:nvSpPr>
            <p:spPr>
              <a:xfrm>
                <a:off x="5550480" y="7094520"/>
                <a:ext cx="47160" cy="6012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4" name="Forma libre 173">
                <a:extLst>
                  <a:ext uri="{FF2B5EF4-FFF2-40B4-BE49-F238E27FC236}">
                    <a16:creationId xmlns:a16="http://schemas.microsoft.com/office/drawing/2014/main" id="{69621871-3A6E-8A4B-84E9-60E7DAFE05EE}"/>
                  </a:ext>
                </a:extLst>
              </p:cNvPr>
              <p:cNvSpPr/>
              <p:nvPr/>
            </p:nvSpPr>
            <p:spPr>
              <a:xfrm>
                <a:off x="5467320" y="7076520"/>
                <a:ext cx="46800" cy="6048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5" name="Forma libre 174">
                <a:extLst>
                  <a:ext uri="{FF2B5EF4-FFF2-40B4-BE49-F238E27FC236}">
                    <a16:creationId xmlns:a16="http://schemas.microsoft.com/office/drawing/2014/main" id="{DAA7AA3C-8E50-494D-9819-538ACEA38FAE}"/>
                  </a:ext>
                </a:extLst>
              </p:cNvPr>
              <p:cNvSpPr/>
              <p:nvPr/>
            </p:nvSpPr>
            <p:spPr>
              <a:xfrm>
                <a:off x="5738760" y="6890760"/>
                <a:ext cx="46800" cy="4500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6" name="Forma libre 175">
                <a:extLst>
                  <a:ext uri="{FF2B5EF4-FFF2-40B4-BE49-F238E27FC236}">
                    <a16:creationId xmlns:a16="http://schemas.microsoft.com/office/drawing/2014/main" id="{3DE3282C-6430-504D-86B8-E9442B7E97AA}"/>
                  </a:ext>
                </a:extLst>
              </p:cNvPr>
              <p:cNvSpPr/>
              <p:nvPr/>
            </p:nvSpPr>
            <p:spPr>
              <a:xfrm>
                <a:off x="5738760" y="6979320"/>
                <a:ext cx="46800" cy="45000"/>
              </a:xfrm>
              <a:custGeom>
                <a:avLst/>
                <a:gdLst>
                  <a:gd name="f0" fmla="val 0"/>
                  <a:gd name="f1" fmla="val 154"/>
                  <a:gd name="f2" fmla="val 206"/>
                  <a:gd name="f3" fmla="val 147"/>
                  <a:gd name="f4" fmla="val 59"/>
                </a:gdLst>
                <a:ahLst/>
                <a:cxnLst>
                  <a:cxn ang="3cd4">
                    <a:pos x="hc" y="t"/>
                  </a:cxn>
                  <a:cxn ang="0">
                    <a:pos x="r" y="vc"/>
                  </a:cxn>
                  <a:cxn ang="cd4">
                    <a:pos x="hc" y="b"/>
                  </a:cxn>
                  <a:cxn ang="cd2">
                    <a:pos x="l" y="vc"/>
                  </a:cxn>
                </a:cxnLst>
                <a:rect l="l" t="t" r="r" b="b"/>
                <a:pathLst>
                  <a:path w="154" h="206">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7" name="Forma libre 176">
                <a:extLst>
                  <a:ext uri="{FF2B5EF4-FFF2-40B4-BE49-F238E27FC236}">
                    <a16:creationId xmlns:a16="http://schemas.microsoft.com/office/drawing/2014/main" id="{2E403128-D032-5244-B98E-241490667DBA}"/>
                  </a:ext>
                </a:extLst>
              </p:cNvPr>
              <p:cNvSpPr/>
              <p:nvPr/>
            </p:nvSpPr>
            <p:spPr>
              <a:xfrm>
                <a:off x="5738760" y="7068960"/>
                <a:ext cx="46800" cy="4464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8" name="Forma libre 177">
                <a:extLst>
                  <a:ext uri="{FF2B5EF4-FFF2-40B4-BE49-F238E27FC236}">
                    <a16:creationId xmlns:a16="http://schemas.microsoft.com/office/drawing/2014/main" id="{F6E08871-53C2-3543-B9BC-674CCE7C574E}"/>
                  </a:ext>
                </a:extLst>
              </p:cNvPr>
              <p:cNvSpPr/>
              <p:nvPr/>
            </p:nvSpPr>
            <p:spPr>
              <a:xfrm>
                <a:off x="5382360" y="7057440"/>
                <a:ext cx="45360" cy="6048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9" name="Forma libre 178">
                <a:extLst>
                  <a:ext uri="{FF2B5EF4-FFF2-40B4-BE49-F238E27FC236}">
                    <a16:creationId xmlns:a16="http://schemas.microsoft.com/office/drawing/2014/main" id="{4FA57A34-C379-8640-95AC-EE23CD1ABAB4}"/>
                  </a:ext>
                </a:extLst>
              </p:cNvPr>
              <p:cNvSpPr/>
              <p:nvPr/>
            </p:nvSpPr>
            <p:spPr>
              <a:xfrm>
                <a:off x="5257800" y="6782040"/>
                <a:ext cx="21600" cy="1440"/>
              </a:xfrm>
              <a:custGeom>
                <a:avLst/>
                <a:gdLst>
                  <a:gd name="f0" fmla="val 0"/>
                  <a:gd name="f1" fmla="val 85"/>
                  <a:gd name="f2" fmla="val 41"/>
                  <a:gd name="f3" fmla="val 12"/>
                  <a:gd name="f4" fmla="val 24"/>
                </a:gdLst>
                <a:ahLst/>
                <a:cxnLst>
                  <a:cxn ang="3cd4">
                    <a:pos x="hc" y="t"/>
                  </a:cxn>
                  <a:cxn ang="0">
                    <a:pos x="r" y="vc"/>
                  </a:cxn>
                  <a:cxn ang="cd4">
                    <a:pos x="hc" y="b"/>
                  </a:cxn>
                  <a:cxn ang="cd2">
                    <a:pos x="l" y="vc"/>
                  </a:cxn>
                </a:cxnLst>
                <a:rect l="l" t="t" r="r" b="b"/>
                <a:pathLst>
                  <a:path w="85" h="41">
                    <a:moveTo>
                      <a:pt x="f0" y="f3"/>
                    </a:moveTo>
                    <a:lnTo>
                      <a:pt x="f0" y="f0"/>
                    </a:lnTo>
                    <a:lnTo>
                      <a:pt x="f1" y="f4"/>
                    </a:lnTo>
                    <a:lnTo>
                      <a:pt x="f1" y="f2"/>
                    </a:lnTo>
                    <a:lnTo>
                      <a:pt x="f0" y="f3"/>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0" name="Forma libre 179">
                <a:extLst>
                  <a:ext uri="{FF2B5EF4-FFF2-40B4-BE49-F238E27FC236}">
                    <a16:creationId xmlns:a16="http://schemas.microsoft.com/office/drawing/2014/main" id="{E460D9B7-9927-E442-AED0-1200F872EDF7}"/>
                  </a:ext>
                </a:extLst>
              </p:cNvPr>
              <p:cNvSpPr/>
              <p:nvPr/>
            </p:nvSpPr>
            <p:spPr>
              <a:xfrm>
                <a:off x="5283720" y="6755040"/>
                <a:ext cx="360" cy="28440"/>
              </a:xfrm>
              <a:custGeom>
                <a:avLst/>
                <a:gdLst>
                  <a:gd name="f0" fmla="val 0"/>
                  <a:gd name="f1" fmla="val 14"/>
                  <a:gd name="f2" fmla="val 143"/>
                  <a:gd name="f3" fmla="val 3"/>
                  <a:gd name="f4" fmla="val 11"/>
                  <a:gd name="f5" fmla="val 139"/>
                </a:gdLst>
                <a:ahLst/>
                <a:cxnLst>
                  <a:cxn ang="3cd4">
                    <a:pos x="hc" y="t"/>
                  </a:cxn>
                  <a:cxn ang="0">
                    <a:pos x="r" y="vc"/>
                  </a:cxn>
                  <a:cxn ang="cd4">
                    <a:pos x="hc" y="b"/>
                  </a:cxn>
                  <a:cxn ang="cd2">
                    <a:pos x="l" y="vc"/>
                  </a:cxn>
                </a:cxnLst>
                <a:rect l="l" t="t" r="r" b="b"/>
                <a:pathLst>
                  <a:path w="14" h="143">
                    <a:moveTo>
                      <a:pt x="f3" y="f0"/>
                    </a:moveTo>
                    <a:lnTo>
                      <a:pt x="f4" y="f3"/>
                    </a:lnTo>
                    <a:lnTo>
                      <a:pt x="f1" y="f2"/>
                    </a:lnTo>
                    <a:lnTo>
                      <a:pt x="f0" y="f5"/>
                    </a:lnTo>
                    <a:lnTo>
                      <a:pt x="f3" y="f0"/>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1" name="Forma libre 180">
                <a:extLst>
                  <a:ext uri="{FF2B5EF4-FFF2-40B4-BE49-F238E27FC236}">
                    <a16:creationId xmlns:a16="http://schemas.microsoft.com/office/drawing/2014/main" id="{105BFB1B-93CB-2D40-86AB-090208C3AD1C}"/>
                  </a:ext>
                </a:extLst>
              </p:cNvPr>
              <p:cNvSpPr/>
              <p:nvPr/>
            </p:nvSpPr>
            <p:spPr>
              <a:xfrm>
                <a:off x="5218560" y="7024320"/>
                <a:ext cx="127440" cy="101160"/>
              </a:xfrm>
              <a:custGeom>
                <a:avLst/>
                <a:gdLst>
                  <a:gd name="f0" fmla="val 0"/>
                  <a:gd name="f1" fmla="val 368"/>
                  <a:gd name="f2" fmla="val 419"/>
                  <a:gd name="f3" fmla="val 117"/>
                  <a:gd name="f4" fmla="val 302"/>
                </a:gdLst>
                <a:ahLst/>
                <a:cxnLst>
                  <a:cxn ang="3cd4">
                    <a:pos x="hc" y="t"/>
                  </a:cxn>
                  <a:cxn ang="0">
                    <a:pos x="r" y="vc"/>
                  </a:cxn>
                  <a:cxn ang="cd4">
                    <a:pos x="hc" y="b"/>
                  </a:cxn>
                  <a:cxn ang="cd2">
                    <a:pos x="l" y="vc"/>
                  </a:cxn>
                </a:cxnLst>
                <a:rect l="l" t="t" r="r" b="b"/>
                <a:pathLst>
                  <a:path w="368" h="41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nvGrpSpPr>
            <p:cNvPr id="182" name="Grupo 181">
              <a:extLst>
                <a:ext uri="{FF2B5EF4-FFF2-40B4-BE49-F238E27FC236}">
                  <a16:creationId xmlns:a16="http://schemas.microsoft.com/office/drawing/2014/main" id="{597675A3-4022-CB43-921B-BF0B3CDFED96}"/>
                </a:ext>
              </a:extLst>
            </p:cNvPr>
            <p:cNvGrpSpPr/>
            <p:nvPr/>
          </p:nvGrpSpPr>
          <p:grpSpPr>
            <a:xfrm>
              <a:off x="4714920" y="6002640"/>
              <a:ext cx="858240" cy="442080"/>
              <a:chOff x="4714920" y="6002640"/>
              <a:chExt cx="858240" cy="442080"/>
            </a:xfrm>
          </p:grpSpPr>
          <p:sp>
            <p:nvSpPr>
              <p:cNvPr id="183" name="Forma libre 182">
                <a:extLst>
                  <a:ext uri="{FF2B5EF4-FFF2-40B4-BE49-F238E27FC236}">
                    <a16:creationId xmlns:a16="http://schemas.microsoft.com/office/drawing/2014/main" id="{E0CE8BCC-5043-E14C-B608-272F2ED1EA45}"/>
                  </a:ext>
                </a:extLst>
              </p:cNvPr>
              <p:cNvSpPr/>
              <p:nvPr/>
            </p:nvSpPr>
            <p:spPr>
              <a:xfrm>
                <a:off x="4714920" y="6002640"/>
                <a:ext cx="858240" cy="442080"/>
              </a:xfrm>
              <a:custGeom>
                <a:avLst/>
                <a:gdLst>
                  <a:gd name="f0" fmla="val 0"/>
                  <a:gd name="f1" fmla="val 2585"/>
                  <a:gd name="f2" fmla="val 2069"/>
                  <a:gd name="f3" fmla="val 1605"/>
                  <a:gd name="f4" fmla="val 328"/>
                  <a:gd name="f5" fmla="val 149"/>
                  <a:gd name="f6" fmla="val 1131"/>
                  <a:gd name="f7" fmla="val 877"/>
                  <a:gd name="f8" fmla="val 101"/>
                  <a:gd name="f9" fmla="val 700"/>
                  <a:gd name="f10" fmla="val 43"/>
                  <a:gd name="f11" fmla="val 321"/>
                  <a:gd name="f12" fmla="val 1472"/>
                  <a:gd name="f13" fmla="val 1887"/>
                  <a:gd name="f14" fmla="val 1791"/>
                  <a:gd name="f15" fmla="val 640"/>
                </a:gdLst>
                <a:ahLst/>
                <a:cxnLst>
                  <a:cxn ang="3cd4">
                    <a:pos x="hc" y="t"/>
                  </a:cxn>
                  <a:cxn ang="0">
                    <a:pos x="r" y="vc"/>
                  </a:cxn>
                  <a:cxn ang="cd4">
                    <a:pos x="hc" y="b"/>
                  </a:cxn>
                  <a:cxn ang="cd2">
                    <a:pos x="l" y="vc"/>
                  </a:cxn>
                </a:cxnLst>
                <a:rect l="l" t="t" r="r" b="b"/>
                <a:pathLst>
                  <a:path w="2585" h="2069">
                    <a:moveTo>
                      <a:pt x="f3" y="f4"/>
                    </a:moveTo>
                    <a:lnTo>
                      <a:pt x="f3" y="f5"/>
                    </a:lnTo>
                    <a:lnTo>
                      <a:pt x="f6" y="f0"/>
                    </a:lnTo>
                    <a:lnTo>
                      <a:pt x="f7" y="f8"/>
                    </a:lnTo>
                    <a:lnTo>
                      <a:pt x="f9" y="f10"/>
                    </a:lnTo>
                    <a:lnTo>
                      <a:pt x="f0" y="f11"/>
                    </a:lnTo>
                    <a:lnTo>
                      <a:pt x="f0" y="f12"/>
                    </a:lnTo>
                    <a:lnTo>
                      <a:pt x="f13" y="f2"/>
                    </a:lnTo>
                    <a:lnTo>
                      <a:pt x="f1" y="f14"/>
                    </a:lnTo>
                    <a:lnTo>
                      <a:pt x="f1" y="f15"/>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4" name="Forma libre 183">
                <a:extLst>
                  <a:ext uri="{FF2B5EF4-FFF2-40B4-BE49-F238E27FC236}">
                    <a16:creationId xmlns:a16="http://schemas.microsoft.com/office/drawing/2014/main" id="{54F9FA30-7F26-5B40-8A6A-D47595845677}"/>
                  </a:ext>
                </a:extLst>
              </p:cNvPr>
              <p:cNvSpPr/>
              <p:nvPr/>
            </p:nvSpPr>
            <p:spPr>
              <a:xfrm>
                <a:off x="4728960" y="6022079"/>
                <a:ext cx="830879" cy="175320"/>
              </a:xfrm>
              <a:custGeom>
                <a:avLst/>
                <a:gdLst>
                  <a:gd name="f0" fmla="val 0"/>
                  <a:gd name="f1" fmla="val 2502"/>
                  <a:gd name="f2" fmla="val 845"/>
                  <a:gd name="f3" fmla="val 264"/>
                  <a:gd name="f4" fmla="val 1843"/>
                  <a:gd name="f5" fmla="val 583"/>
                  <a:gd name="f6" fmla="val 659"/>
                </a:gdLst>
                <a:ahLst/>
                <a:cxnLst>
                  <a:cxn ang="3cd4">
                    <a:pos x="hc" y="t"/>
                  </a:cxn>
                  <a:cxn ang="0">
                    <a:pos x="r" y="vc"/>
                  </a:cxn>
                  <a:cxn ang="cd4">
                    <a:pos x="hc" y="b"/>
                  </a:cxn>
                  <a:cxn ang="cd2">
                    <a:pos x="l" y="vc"/>
                  </a:cxn>
                </a:cxnLst>
                <a:rect l="l" t="t" r="r" b="b"/>
                <a:pathLst>
                  <a:path w="2502" h="845">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5" name="Forma libre 184">
                <a:extLst>
                  <a:ext uri="{FF2B5EF4-FFF2-40B4-BE49-F238E27FC236}">
                    <a16:creationId xmlns:a16="http://schemas.microsoft.com/office/drawing/2014/main" id="{BC3C0036-16D5-214C-92FD-54247409D21F}"/>
                  </a:ext>
                </a:extLst>
              </p:cNvPr>
              <p:cNvSpPr/>
              <p:nvPr/>
            </p:nvSpPr>
            <p:spPr>
              <a:xfrm>
                <a:off x="4728960" y="6045119"/>
                <a:ext cx="609480" cy="389520"/>
              </a:xfrm>
              <a:custGeom>
                <a:avLst/>
                <a:gdLst>
                  <a:gd name="f0" fmla="val 0"/>
                  <a:gd name="f1" fmla="val 1843"/>
                  <a:gd name="f2" fmla="val 1829"/>
                  <a:gd name="f3" fmla="val 1138"/>
                  <a:gd name="f4" fmla="val 513"/>
                  <a:gd name="f5" fmla="val 137"/>
                  <a:gd name="f6" fmla="val 706"/>
                  <a:gd name="f7" fmla="val 378"/>
                  <a:gd name="f8" fmla="val 155"/>
                  <a:gd name="f9" fmla="val 1246"/>
                  <a:gd name="f10" fmla="val 736"/>
                </a:gdLst>
                <a:ahLst/>
                <a:cxnLst>
                  <a:cxn ang="3cd4">
                    <a:pos x="hc" y="t"/>
                  </a:cxn>
                  <a:cxn ang="0">
                    <a:pos x="r" y="vc"/>
                  </a:cxn>
                  <a:cxn ang="cd4">
                    <a:pos x="hc" y="b"/>
                  </a:cxn>
                  <a:cxn ang="cd2">
                    <a:pos x="l" y="vc"/>
                  </a:cxn>
                </a:cxnLst>
                <a:rect l="l" t="t" r="r" b="b"/>
                <a:pathLst>
                  <a:path w="1843" h="1829">
                    <a:moveTo>
                      <a:pt x="f3" y="f4"/>
                    </a:moveTo>
                    <a:lnTo>
                      <a:pt x="f3" y="f5"/>
                    </a:lnTo>
                    <a:lnTo>
                      <a:pt x="f6" y="f0"/>
                    </a:lnTo>
                    <a:lnTo>
                      <a:pt x="f6" y="f7"/>
                    </a:lnTo>
                    <a:lnTo>
                      <a:pt x="f0" y="f8"/>
                    </a:lnTo>
                    <a:lnTo>
                      <a:pt x="f0" y="f9"/>
                    </a:lnTo>
                    <a:lnTo>
                      <a:pt x="f1" y="f2"/>
                    </a:lnTo>
                    <a:lnTo>
                      <a:pt x="f1" y="f10"/>
                    </a:lnTo>
                    <a:lnTo>
                      <a:pt x="f3" y="f4"/>
                    </a:lnTo>
                    <a:close/>
                  </a:path>
                </a:pathLst>
              </a:custGeom>
              <a:solidFill>
                <a:srgbClr val="5F81D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6" name="Forma libre 185">
                <a:extLst>
                  <a:ext uri="{FF2B5EF4-FFF2-40B4-BE49-F238E27FC236}">
                    <a16:creationId xmlns:a16="http://schemas.microsoft.com/office/drawing/2014/main" id="{B11F6D15-8458-7A4B-8C00-6E47E1DDE018}"/>
                  </a:ext>
                </a:extLst>
              </p:cNvPr>
              <p:cNvSpPr/>
              <p:nvPr/>
            </p:nvSpPr>
            <p:spPr>
              <a:xfrm>
                <a:off x="5349240" y="6148799"/>
                <a:ext cx="210600" cy="287280"/>
              </a:xfrm>
              <a:custGeom>
                <a:avLst/>
                <a:gdLst>
                  <a:gd name="f0" fmla="val 0"/>
                  <a:gd name="f1" fmla="val 659"/>
                  <a:gd name="f2" fmla="val 1355"/>
                  <a:gd name="f3" fmla="val 262"/>
                  <a:gd name="f4" fmla="val 1093"/>
                </a:gdLst>
                <a:ahLst/>
                <a:cxnLst>
                  <a:cxn ang="3cd4">
                    <a:pos x="hc" y="t"/>
                  </a:cxn>
                  <a:cxn ang="0">
                    <a:pos x="r" y="vc"/>
                  </a:cxn>
                  <a:cxn ang="cd4">
                    <a:pos x="hc" y="b"/>
                  </a:cxn>
                  <a:cxn ang="cd2">
                    <a:pos x="l" y="vc"/>
                  </a:cxn>
                </a:cxnLst>
                <a:rect l="l" t="t" r="r" b="b"/>
                <a:pathLst>
                  <a:path w="659" h="1355">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7" name="Forma libre 186">
                <a:extLst>
                  <a:ext uri="{FF2B5EF4-FFF2-40B4-BE49-F238E27FC236}">
                    <a16:creationId xmlns:a16="http://schemas.microsoft.com/office/drawing/2014/main" id="{50B13BC8-1AAB-7145-AB2B-7B37424DB920}"/>
                  </a:ext>
                </a:extLst>
              </p:cNvPr>
              <p:cNvSpPr/>
              <p:nvPr/>
            </p:nvSpPr>
            <p:spPr>
              <a:xfrm>
                <a:off x="5110920" y="6041160"/>
                <a:ext cx="118080" cy="106200"/>
              </a:xfrm>
              <a:custGeom>
                <a:avLst/>
                <a:gdLst>
                  <a:gd name="f0" fmla="val 0"/>
                  <a:gd name="f1" fmla="val 384"/>
                  <a:gd name="f2" fmla="val 529"/>
                  <a:gd name="f3" fmla="val 153"/>
                  <a:gd name="f4" fmla="val 376"/>
                </a:gdLst>
                <a:ahLst/>
                <a:cxnLst>
                  <a:cxn ang="3cd4">
                    <a:pos x="hc" y="t"/>
                  </a:cxn>
                  <a:cxn ang="0">
                    <a:pos x="r" y="vc"/>
                  </a:cxn>
                  <a:cxn ang="cd4">
                    <a:pos x="hc" y="b"/>
                  </a:cxn>
                  <a:cxn ang="cd2">
                    <a:pos x="l" y="vc"/>
                  </a:cxn>
                </a:cxnLst>
                <a:rect l="l" t="t" r="r" b="b"/>
                <a:pathLst>
                  <a:path w="384" h="529">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8" name="Forma libre 187">
                <a:extLst>
                  <a:ext uri="{FF2B5EF4-FFF2-40B4-BE49-F238E27FC236}">
                    <a16:creationId xmlns:a16="http://schemas.microsoft.com/office/drawing/2014/main" id="{53E104CD-46F3-FD4A-8D56-4A96E6CC51C1}"/>
                  </a:ext>
                </a:extLst>
              </p:cNvPr>
              <p:cNvSpPr/>
              <p:nvPr/>
            </p:nvSpPr>
            <p:spPr>
              <a:xfrm>
                <a:off x="4966560" y="6011640"/>
                <a:ext cx="264240" cy="54000"/>
              </a:xfrm>
              <a:custGeom>
                <a:avLst/>
                <a:gdLst>
                  <a:gd name="f0" fmla="val 0"/>
                  <a:gd name="f1" fmla="val 816"/>
                  <a:gd name="f2" fmla="val 289"/>
                  <a:gd name="f3" fmla="val 152"/>
                  <a:gd name="f4" fmla="val 432"/>
                  <a:gd name="f5" fmla="val 136"/>
                  <a:gd name="f6" fmla="val 385"/>
                </a:gdLst>
                <a:ahLst/>
                <a:cxnLst>
                  <a:cxn ang="3cd4">
                    <a:pos x="hc" y="t"/>
                  </a:cxn>
                  <a:cxn ang="0">
                    <a:pos x="r" y="vc"/>
                  </a:cxn>
                  <a:cxn ang="cd4">
                    <a:pos x="hc" y="b"/>
                  </a:cxn>
                  <a:cxn ang="cd2">
                    <a:pos x="l" y="vc"/>
                  </a:cxn>
                </a:cxnLst>
                <a:rect l="l" t="t" r="r" b="b"/>
                <a:pathLst>
                  <a:path w="816" h="289">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9" name="Forma libre 188">
                <a:extLst>
                  <a:ext uri="{FF2B5EF4-FFF2-40B4-BE49-F238E27FC236}">
                    <a16:creationId xmlns:a16="http://schemas.microsoft.com/office/drawing/2014/main" id="{F6DC2C77-E59D-2C40-92FB-6857F083E4C0}"/>
                  </a:ext>
                </a:extLst>
              </p:cNvPr>
              <p:cNvSpPr/>
              <p:nvPr/>
            </p:nvSpPr>
            <p:spPr>
              <a:xfrm>
                <a:off x="5003280" y="6073560"/>
                <a:ext cx="62280" cy="58680"/>
              </a:xfrm>
              <a:custGeom>
                <a:avLst/>
                <a:gdLst>
                  <a:gd name="f0" fmla="val 0"/>
                  <a:gd name="f1" fmla="val 216"/>
                  <a:gd name="f2" fmla="val 313"/>
                  <a:gd name="f3" fmla="val 108"/>
                  <a:gd name="f4" fmla="val 309"/>
                  <a:gd name="f5" fmla="val 129"/>
                  <a:gd name="f6" fmla="val 150"/>
                  <a:gd name="f7" fmla="val 310"/>
                  <a:gd name="f8" fmla="val 169"/>
                  <a:gd name="f9" fmla="val 302"/>
                  <a:gd name="f10" fmla="val 184"/>
                  <a:gd name="f11" fmla="val 287"/>
                  <a:gd name="f12" fmla="val 197"/>
                  <a:gd name="f13" fmla="val 270"/>
                  <a:gd name="f14" fmla="val 208"/>
                  <a:gd name="f15" fmla="val 247"/>
                  <a:gd name="f16" fmla="val 213"/>
                  <a:gd name="f17" fmla="val 220"/>
                  <a:gd name="f18" fmla="val 191"/>
                  <a:gd name="f19" fmla="val 160"/>
                  <a:gd name="f20" fmla="val 99"/>
                  <a:gd name="f21" fmla="val 72"/>
                  <a:gd name="f22" fmla="val 49"/>
                  <a:gd name="f23" fmla="val 29"/>
                  <a:gd name="f24" fmla="val 13"/>
                  <a:gd name="f25" fmla="val 4"/>
                  <a:gd name="f26" fmla="val 86"/>
                  <a:gd name="f27" fmla="val 66"/>
                  <a:gd name="f28" fmla="val 2"/>
                  <a:gd name="f29" fmla="val 48"/>
                  <a:gd name="f30" fmla="val 11"/>
                  <a:gd name="f31" fmla="val 31"/>
                  <a:gd name="f32" fmla="val 24"/>
                  <a:gd name="f33" fmla="val 18"/>
                  <a:gd name="f34" fmla="val 43"/>
                  <a:gd name="f35" fmla="val 9"/>
                  <a:gd name="f36" fmla="val 92"/>
                  <a:gd name="f37" fmla="val 122"/>
                  <a:gd name="f38" fmla="val 153"/>
                  <a:gd name="f39" fmla="val 240"/>
                  <a:gd name="f40" fmla="val 263"/>
                  <a:gd name="f41" fmla="val 283"/>
                  <a:gd name="f42" fmla="val 299"/>
                </a:gdLst>
                <a:ahLst/>
                <a:cxnLst>
                  <a:cxn ang="3cd4">
                    <a:pos x="hc" y="t"/>
                  </a:cxn>
                  <a:cxn ang="0">
                    <a:pos x="r" y="vc"/>
                  </a:cxn>
                  <a:cxn ang="cd4">
                    <a:pos x="hc" y="b"/>
                  </a:cxn>
                  <a:cxn ang="cd2">
                    <a:pos x="l" y="vc"/>
                  </a:cxn>
                </a:cxnLst>
                <a:rect l="l" t="t" r="r" b="b"/>
                <a:pathLst>
                  <a:path w="216" h="313">
                    <a:moveTo>
                      <a:pt x="f3" y="f4"/>
                    </a:moveTo>
                    <a:lnTo>
                      <a:pt x="f5" y="f2"/>
                    </a:lnTo>
                    <a:lnTo>
                      <a:pt x="f6" y="f7"/>
                    </a:lnTo>
                    <a:lnTo>
                      <a:pt x="f8" y="f9"/>
                    </a:lnTo>
                    <a:lnTo>
                      <a:pt x="f10" y="f11"/>
                    </a:lnTo>
                    <a:lnTo>
                      <a:pt x="f12" y="f13"/>
                    </a:lnTo>
                    <a:lnTo>
                      <a:pt x="f14" y="f15"/>
                    </a:lnTo>
                    <a:lnTo>
                      <a:pt x="f16" y="f17"/>
                    </a:lnTo>
                    <a:lnTo>
                      <a:pt x="f1" y="f18"/>
                    </a:lnTo>
                    <a:lnTo>
                      <a:pt x="f16" y="f19"/>
                    </a:lnTo>
                    <a:lnTo>
                      <a:pt x="f14" y="f5"/>
                    </a:lnTo>
                    <a:lnTo>
                      <a:pt x="f12" y="f20"/>
                    </a:lnTo>
                    <a:lnTo>
                      <a:pt x="f10" y="f21"/>
                    </a:lnTo>
                    <a:lnTo>
                      <a:pt x="f8" y="f22"/>
                    </a:lnTo>
                    <a:lnTo>
                      <a:pt x="f6" y="f23"/>
                    </a:lnTo>
                    <a:lnTo>
                      <a:pt x="f5" y="f24"/>
                    </a:lnTo>
                    <a:lnTo>
                      <a:pt x="f3" y="f25"/>
                    </a:lnTo>
                    <a:lnTo>
                      <a:pt x="f26" y="f0"/>
                    </a:lnTo>
                    <a:lnTo>
                      <a:pt x="f27" y="f28"/>
                    </a:lnTo>
                    <a:lnTo>
                      <a:pt x="f29" y="f30"/>
                    </a:lnTo>
                    <a:lnTo>
                      <a:pt x="f31" y="f32"/>
                    </a:lnTo>
                    <a:lnTo>
                      <a:pt x="f33" y="f34"/>
                    </a:lnTo>
                    <a:lnTo>
                      <a:pt x="f35" y="f27"/>
                    </a:lnTo>
                    <a:lnTo>
                      <a:pt x="f28" y="f36"/>
                    </a:lnTo>
                    <a:lnTo>
                      <a:pt x="f0" y="f37"/>
                    </a:lnTo>
                    <a:lnTo>
                      <a:pt x="f28" y="f38"/>
                    </a:lnTo>
                    <a:lnTo>
                      <a:pt x="f35" y="f10"/>
                    </a:lnTo>
                    <a:lnTo>
                      <a:pt x="f33" y="f16"/>
                    </a:lnTo>
                    <a:lnTo>
                      <a:pt x="f31" y="f39"/>
                    </a:lnTo>
                    <a:lnTo>
                      <a:pt x="f29" y="f40"/>
                    </a:lnTo>
                    <a:lnTo>
                      <a:pt x="f27" y="f41"/>
                    </a:lnTo>
                    <a:lnTo>
                      <a:pt x="f26" y="f42"/>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0" name="Forma libre 189">
                <a:extLst>
                  <a:ext uri="{FF2B5EF4-FFF2-40B4-BE49-F238E27FC236}">
                    <a16:creationId xmlns:a16="http://schemas.microsoft.com/office/drawing/2014/main" id="{FD561DE2-DE1C-014E-9C80-9A77C5C3A609}"/>
                  </a:ext>
                </a:extLst>
              </p:cNvPr>
              <p:cNvSpPr/>
              <p:nvPr/>
            </p:nvSpPr>
            <p:spPr>
              <a:xfrm>
                <a:off x="4750200" y="6103799"/>
                <a:ext cx="40680" cy="4896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1" name="Forma libre 190">
                <a:extLst>
                  <a:ext uri="{FF2B5EF4-FFF2-40B4-BE49-F238E27FC236}">
                    <a16:creationId xmlns:a16="http://schemas.microsoft.com/office/drawing/2014/main" id="{E4504D8C-FBCF-4D47-9AA5-D7885D24EB6B}"/>
                  </a:ext>
                </a:extLst>
              </p:cNvPr>
              <p:cNvSpPr/>
              <p:nvPr/>
            </p:nvSpPr>
            <p:spPr>
              <a:xfrm>
                <a:off x="4825800" y="6120720"/>
                <a:ext cx="41040" cy="4860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2" name="Forma libre 191">
                <a:extLst>
                  <a:ext uri="{FF2B5EF4-FFF2-40B4-BE49-F238E27FC236}">
                    <a16:creationId xmlns:a16="http://schemas.microsoft.com/office/drawing/2014/main" id="{07EAC6B8-0373-BD40-A4BD-FC07DA2591EA}"/>
                  </a:ext>
                </a:extLst>
              </p:cNvPr>
              <p:cNvSpPr/>
              <p:nvPr/>
            </p:nvSpPr>
            <p:spPr>
              <a:xfrm>
                <a:off x="4899960" y="6134760"/>
                <a:ext cx="41040" cy="4896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3" name="Forma libre 192">
                <a:extLst>
                  <a:ext uri="{FF2B5EF4-FFF2-40B4-BE49-F238E27FC236}">
                    <a16:creationId xmlns:a16="http://schemas.microsoft.com/office/drawing/2014/main" id="{B3E92D67-D5E5-F64F-B035-45CF8F7042EB}"/>
                  </a:ext>
                </a:extLst>
              </p:cNvPr>
              <p:cNvSpPr/>
              <p:nvPr/>
            </p:nvSpPr>
            <p:spPr>
              <a:xfrm>
                <a:off x="4750200" y="6178320"/>
                <a:ext cx="40680" cy="4896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4" name="Forma libre 193">
                <a:extLst>
                  <a:ext uri="{FF2B5EF4-FFF2-40B4-BE49-F238E27FC236}">
                    <a16:creationId xmlns:a16="http://schemas.microsoft.com/office/drawing/2014/main" id="{54F2BFE3-FA3F-1448-BB11-5CBBE09D8B0B}"/>
                  </a:ext>
                </a:extLst>
              </p:cNvPr>
              <p:cNvSpPr/>
              <p:nvPr/>
            </p:nvSpPr>
            <p:spPr>
              <a:xfrm>
                <a:off x="4825800" y="6193799"/>
                <a:ext cx="41040" cy="47160"/>
              </a:xfrm>
              <a:custGeom>
                <a:avLst/>
                <a:gdLst>
                  <a:gd name="f0" fmla="val 0"/>
                  <a:gd name="f1" fmla="val 153"/>
                  <a:gd name="f2" fmla="val 262"/>
                  <a:gd name="f3" fmla="val 48"/>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5" name="Forma libre 194">
                <a:extLst>
                  <a:ext uri="{FF2B5EF4-FFF2-40B4-BE49-F238E27FC236}">
                    <a16:creationId xmlns:a16="http://schemas.microsoft.com/office/drawing/2014/main" id="{22354D07-15D2-0B49-9FF9-730349CF6358}"/>
                  </a:ext>
                </a:extLst>
              </p:cNvPr>
              <p:cNvSpPr/>
              <p:nvPr/>
            </p:nvSpPr>
            <p:spPr>
              <a:xfrm>
                <a:off x="4899960" y="6209279"/>
                <a:ext cx="41040" cy="47160"/>
              </a:xfrm>
              <a:custGeom>
                <a:avLst/>
                <a:gdLst>
                  <a:gd name="f0" fmla="val 0"/>
                  <a:gd name="f1" fmla="val 153"/>
                  <a:gd name="f2" fmla="val 262"/>
                  <a:gd name="f3" fmla="val 49"/>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6" name="Forma libre 195">
                <a:extLst>
                  <a:ext uri="{FF2B5EF4-FFF2-40B4-BE49-F238E27FC236}">
                    <a16:creationId xmlns:a16="http://schemas.microsoft.com/office/drawing/2014/main" id="{81DD4489-58F3-E64B-8A41-2DB4A63B3ADA}"/>
                  </a:ext>
                </a:extLst>
              </p:cNvPr>
              <p:cNvSpPr/>
              <p:nvPr/>
            </p:nvSpPr>
            <p:spPr>
              <a:xfrm>
                <a:off x="4980600" y="6156360"/>
                <a:ext cx="30240" cy="3744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7" name="Forma libre 196">
                <a:extLst>
                  <a:ext uri="{FF2B5EF4-FFF2-40B4-BE49-F238E27FC236}">
                    <a16:creationId xmlns:a16="http://schemas.microsoft.com/office/drawing/2014/main" id="{AFC5290C-0A2C-7C44-A748-C4181449B99F}"/>
                  </a:ext>
                </a:extLst>
              </p:cNvPr>
              <p:cNvSpPr/>
              <p:nvPr/>
            </p:nvSpPr>
            <p:spPr>
              <a:xfrm>
                <a:off x="5056560" y="6171840"/>
                <a:ext cx="30240" cy="37440"/>
              </a:xfrm>
              <a:custGeom>
                <a:avLst/>
                <a:gdLst>
                  <a:gd name="f0" fmla="val 0"/>
                  <a:gd name="f1" fmla="val 122"/>
                  <a:gd name="f2" fmla="val 211"/>
                  <a:gd name="f3" fmla="val 38"/>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8" name="Forma libre 197">
                <a:extLst>
                  <a:ext uri="{FF2B5EF4-FFF2-40B4-BE49-F238E27FC236}">
                    <a16:creationId xmlns:a16="http://schemas.microsoft.com/office/drawing/2014/main" id="{FC4673EC-01B6-0446-A137-EB9C432620AA}"/>
                  </a:ext>
                </a:extLst>
              </p:cNvPr>
              <p:cNvSpPr/>
              <p:nvPr/>
            </p:nvSpPr>
            <p:spPr>
              <a:xfrm>
                <a:off x="4980600" y="6230880"/>
                <a:ext cx="30240" cy="36000"/>
              </a:xfrm>
              <a:custGeom>
                <a:avLst/>
                <a:gdLst>
                  <a:gd name="f0" fmla="val 0"/>
                  <a:gd name="f1" fmla="val 122"/>
                  <a:gd name="f2" fmla="val 209"/>
                  <a:gd name="f3" fmla="val 37"/>
                  <a:gd name="f4" fmla="val 170"/>
                </a:gdLst>
                <a:ahLst/>
                <a:cxnLst>
                  <a:cxn ang="3cd4">
                    <a:pos x="hc" y="t"/>
                  </a:cxn>
                  <a:cxn ang="0">
                    <a:pos x="r" y="vc"/>
                  </a:cxn>
                  <a:cxn ang="cd4">
                    <a:pos x="hc" y="b"/>
                  </a:cxn>
                  <a:cxn ang="cd2">
                    <a:pos x="l" y="vc"/>
                  </a:cxn>
                </a:cxnLst>
                <a:rect l="l" t="t" r="r" b="b"/>
                <a:pathLst>
                  <a:path w="122" h="20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9" name="Forma libre 198">
                <a:extLst>
                  <a:ext uri="{FF2B5EF4-FFF2-40B4-BE49-F238E27FC236}">
                    <a16:creationId xmlns:a16="http://schemas.microsoft.com/office/drawing/2014/main" id="{A9E99F22-AB7F-B248-80A8-B99343FABEA4}"/>
                  </a:ext>
                </a:extLst>
              </p:cNvPr>
              <p:cNvSpPr/>
              <p:nvPr/>
            </p:nvSpPr>
            <p:spPr>
              <a:xfrm>
                <a:off x="5056560" y="6246360"/>
                <a:ext cx="30240" cy="3708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0" name="Forma libre 199">
                <a:extLst>
                  <a:ext uri="{FF2B5EF4-FFF2-40B4-BE49-F238E27FC236}">
                    <a16:creationId xmlns:a16="http://schemas.microsoft.com/office/drawing/2014/main" id="{3C4B72A7-C6A8-DD41-B8B3-C2433F82788F}"/>
                  </a:ext>
                </a:extLst>
              </p:cNvPr>
              <p:cNvSpPr/>
              <p:nvPr/>
            </p:nvSpPr>
            <p:spPr>
              <a:xfrm>
                <a:off x="4750200" y="6252840"/>
                <a:ext cx="40680" cy="4860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1" name="Forma libre 200">
                <a:extLst>
                  <a:ext uri="{FF2B5EF4-FFF2-40B4-BE49-F238E27FC236}">
                    <a16:creationId xmlns:a16="http://schemas.microsoft.com/office/drawing/2014/main" id="{2DAA9265-B47E-3C4A-9DC4-B6420518BC10}"/>
                  </a:ext>
                </a:extLst>
              </p:cNvPr>
              <p:cNvSpPr/>
              <p:nvPr/>
            </p:nvSpPr>
            <p:spPr>
              <a:xfrm>
                <a:off x="4825800" y="6267960"/>
                <a:ext cx="41040" cy="48960"/>
              </a:xfrm>
              <a:custGeom>
                <a:avLst/>
                <a:gdLst>
                  <a:gd name="f0" fmla="val 0"/>
                  <a:gd name="f1" fmla="val 153"/>
                  <a:gd name="f2" fmla="val 263"/>
                  <a:gd name="f3" fmla="val 47"/>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2" name="Forma libre 201">
                <a:extLst>
                  <a:ext uri="{FF2B5EF4-FFF2-40B4-BE49-F238E27FC236}">
                    <a16:creationId xmlns:a16="http://schemas.microsoft.com/office/drawing/2014/main" id="{DB7D0F50-2459-7D45-956B-177F09B470BA}"/>
                  </a:ext>
                </a:extLst>
              </p:cNvPr>
              <p:cNvSpPr/>
              <p:nvPr/>
            </p:nvSpPr>
            <p:spPr>
              <a:xfrm>
                <a:off x="4899960" y="6283440"/>
                <a:ext cx="41040" cy="4860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3" name="Forma libre 202">
                <a:extLst>
                  <a:ext uri="{FF2B5EF4-FFF2-40B4-BE49-F238E27FC236}">
                    <a16:creationId xmlns:a16="http://schemas.microsoft.com/office/drawing/2014/main" id="{BB4F319C-0F43-794E-AC26-D29B4D85A593}"/>
                  </a:ext>
                </a:extLst>
              </p:cNvPr>
              <p:cNvSpPr/>
              <p:nvPr/>
            </p:nvSpPr>
            <p:spPr>
              <a:xfrm>
                <a:off x="5276160" y="6212880"/>
                <a:ext cx="41040" cy="47520"/>
              </a:xfrm>
              <a:custGeom>
                <a:avLst/>
                <a:gdLst>
                  <a:gd name="f0" fmla="val 0"/>
                  <a:gd name="f1" fmla="val 153"/>
                  <a:gd name="f2" fmla="val 262"/>
                  <a:gd name="f3" fmla="val 214"/>
                  <a:gd name="f4" fmla="val 49"/>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4" name="Forma libre 203">
                <a:extLst>
                  <a:ext uri="{FF2B5EF4-FFF2-40B4-BE49-F238E27FC236}">
                    <a16:creationId xmlns:a16="http://schemas.microsoft.com/office/drawing/2014/main" id="{6D01D7A5-5062-BF4F-98C0-F482DEEDDA3E}"/>
                  </a:ext>
                </a:extLst>
              </p:cNvPr>
              <p:cNvSpPr/>
              <p:nvPr/>
            </p:nvSpPr>
            <p:spPr>
              <a:xfrm>
                <a:off x="5200560" y="6196320"/>
                <a:ext cx="41040" cy="47520"/>
              </a:xfrm>
              <a:custGeom>
                <a:avLst/>
                <a:gdLst>
                  <a:gd name="f0" fmla="val 0"/>
                  <a:gd name="f1" fmla="val 153"/>
                  <a:gd name="f2" fmla="val 262"/>
                  <a:gd name="f3" fmla="val 214"/>
                  <a:gd name="f4" fmla="val 48"/>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5" name="Forma libre 204">
                <a:extLst>
                  <a:ext uri="{FF2B5EF4-FFF2-40B4-BE49-F238E27FC236}">
                    <a16:creationId xmlns:a16="http://schemas.microsoft.com/office/drawing/2014/main" id="{8BC29A33-D1A8-1042-8636-910CDF311559}"/>
                  </a:ext>
                </a:extLst>
              </p:cNvPr>
              <p:cNvSpPr/>
              <p:nvPr/>
            </p:nvSpPr>
            <p:spPr>
              <a:xfrm>
                <a:off x="5126040" y="6180840"/>
                <a:ext cx="41040" cy="47520"/>
              </a:xfrm>
              <a:custGeom>
                <a:avLst/>
                <a:gdLst>
                  <a:gd name="f0" fmla="val 0"/>
                  <a:gd name="f1" fmla="val 152"/>
                  <a:gd name="f2" fmla="val 262"/>
                  <a:gd name="f3" fmla="val 216"/>
                  <a:gd name="f4" fmla="val 48"/>
                </a:gdLst>
                <a:ahLst/>
                <a:cxnLst>
                  <a:cxn ang="3cd4">
                    <a:pos x="hc" y="t"/>
                  </a:cxn>
                  <a:cxn ang="0">
                    <a:pos x="r" y="vc"/>
                  </a:cxn>
                  <a:cxn ang="cd4">
                    <a:pos x="hc" y="b"/>
                  </a:cxn>
                  <a:cxn ang="cd2">
                    <a:pos x="l" y="vc"/>
                  </a:cxn>
                </a:cxnLst>
                <a:rect l="l" t="t" r="r" b="b"/>
                <a:pathLst>
                  <a:path w="152"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6" name="Forma libre 205">
                <a:extLst>
                  <a:ext uri="{FF2B5EF4-FFF2-40B4-BE49-F238E27FC236}">
                    <a16:creationId xmlns:a16="http://schemas.microsoft.com/office/drawing/2014/main" id="{F6F152D1-D85C-0E4A-A467-966A5B0B682C}"/>
                  </a:ext>
                </a:extLst>
              </p:cNvPr>
              <p:cNvSpPr/>
              <p:nvPr/>
            </p:nvSpPr>
            <p:spPr>
              <a:xfrm>
                <a:off x="5276160" y="6285959"/>
                <a:ext cx="41040" cy="48600"/>
              </a:xfrm>
              <a:custGeom>
                <a:avLst/>
                <a:gdLst>
                  <a:gd name="f0" fmla="val 0"/>
                  <a:gd name="f1" fmla="val 153"/>
                  <a:gd name="f2" fmla="val 263"/>
                  <a:gd name="f3" fmla="val 216"/>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7" name="Forma libre 206">
                <a:extLst>
                  <a:ext uri="{FF2B5EF4-FFF2-40B4-BE49-F238E27FC236}">
                    <a16:creationId xmlns:a16="http://schemas.microsoft.com/office/drawing/2014/main" id="{F8CD5D1A-FD13-EE48-9563-1657BD82D8B0}"/>
                  </a:ext>
                </a:extLst>
              </p:cNvPr>
              <p:cNvSpPr/>
              <p:nvPr/>
            </p:nvSpPr>
            <p:spPr>
              <a:xfrm>
                <a:off x="5200560" y="6270840"/>
                <a:ext cx="41040" cy="4860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8" name="Forma libre 207">
                <a:extLst>
                  <a:ext uri="{FF2B5EF4-FFF2-40B4-BE49-F238E27FC236}">
                    <a16:creationId xmlns:a16="http://schemas.microsoft.com/office/drawing/2014/main" id="{C5196AE9-6655-114E-B402-3F376319D789}"/>
                  </a:ext>
                </a:extLst>
              </p:cNvPr>
              <p:cNvSpPr/>
              <p:nvPr/>
            </p:nvSpPr>
            <p:spPr>
              <a:xfrm>
                <a:off x="5126040" y="6255360"/>
                <a:ext cx="41040" cy="4860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9" name="Forma libre 208">
                <a:extLst>
                  <a:ext uri="{FF2B5EF4-FFF2-40B4-BE49-F238E27FC236}">
                    <a16:creationId xmlns:a16="http://schemas.microsoft.com/office/drawing/2014/main" id="{1F431428-68EC-0642-9977-406196931A9D}"/>
                  </a:ext>
                </a:extLst>
              </p:cNvPr>
              <p:cNvSpPr/>
              <p:nvPr/>
            </p:nvSpPr>
            <p:spPr>
              <a:xfrm>
                <a:off x="5276160" y="6360120"/>
                <a:ext cx="41040" cy="4896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0" name="Forma libre 209">
                <a:extLst>
                  <a:ext uri="{FF2B5EF4-FFF2-40B4-BE49-F238E27FC236}">
                    <a16:creationId xmlns:a16="http://schemas.microsoft.com/office/drawing/2014/main" id="{7424508D-B7F6-5042-BD5B-12030FA1F315}"/>
                  </a:ext>
                </a:extLst>
              </p:cNvPr>
              <p:cNvSpPr/>
              <p:nvPr/>
            </p:nvSpPr>
            <p:spPr>
              <a:xfrm>
                <a:off x="5200560" y="6345000"/>
                <a:ext cx="41040" cy="4860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1" name="Forma libre 210">
                <a:extLst>
                  <a:ext uri="{FF2B5EF4-FFF2-40B4-BE49-F238E27FC236}">
                    <a16:creationId xmlns:a16="http://schemas.microsoft.com/office/drawing/2014/main" id="{7F89911D-1597-894D-8F15-FD73ED169CA6}"/>
                  </a:ext>
                </a:extLst>
              </p:cNvPr>
              <p:cNvSpPr/>
              <p:nvPr/>
            </p:nvSpPr>
            <p:spPr>
              <a:xfrm>
                <a:off x="5444640" y="6191280"/>
                <a:ext cx="41040" cy="3600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2" name="Forma libre 211">
                <a:extLst>
                  <a:ext uri="{FF2B5EF4-FFF2-40B4-BE49-F238E27FC236}">
                    <a16:creationId xmlns:a16="http://schemas.microsoft.com/office/drawing/2014/main" id="{9AE8C32D-71CD-E54B-97CF-6A699CE70176}"/>
                  </a:ext>
                </a:extLst>
              </p:cNvPr>
              <p:cNvSpPr/>
              <p:nvPr/>
            </p:nvSpPr>
            <p:spPr>
              <a:xfrm>
                <a:off x="5444640" y="6265440"/>
                <a:ext cx="41040" cy="36000"/>
              </a:xfrm>
              <a:custGeom>
                <a:avLst/>
                <a:gdLst>
                  <a:gd name="f0" fmla="val 0"/>
                  <a:gd name="f1" fmla="val 154"/>
                  <a:gd name="f2" fmla="val 206"/>
                  <a:gd name="f3" fmla="val 147"/>
                  <a:gd name="f4" fmla="val 59"/>
                </a:gdLst>
                <a:ahLst/>
                <a:cxnLst>
                  <a:cxn ang="3cd4">
                    <a:pos x="hc" y="t"/>
                  </a:cxn>
                  <a:cxn ang="0">
                    <a:pos x="r" y="vc"/>
                  </a:cxn>
                  <a:cxn ang="cd4">
                    <a:pos x="hc" y="b"/>
                  </a:cxn>
                  <a:cxn ang="cd2">
                    <a:pos x="l" y="vc"/>
                  </a:cxn>
                </a:cxnLst>
                <a:rect l="l" t="t" r="r" b="b"/>
                <a:pathLst>
                  <a:path w="154" h="206">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3" name="Forma libre 212">
                <a:extLst>
                  <a:ext uri="{FF2B5EF4-FFF2-40B4-BE49-F238E27FC236}">
                    <a16:creationId xmlns:a16="http://schemas.microsoft.com/office/drawing/2014/main" id="{E411564A-471A-934C-ABEB-71F0C432BC15}"/>
                  </a:ext>
                </a:extLst>
              </p:cNvPr>
              <p:cNvSpPr/>
              <p:nvPr/>
            </p:nvSpPr>
            <p:spPr>
              <a:xfrm>
                <a:off x="5444640" y="6339960"/>
                <a:ext cx="41040" cy="3564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4" name="Forma libre 213">
                <a:extLst>
                  <a:ext uri="{FF2B5EF4-FFF2-40B4-BE49-F238E27FC236}">
                    <a16:creationId xmlns:a16="http://schemas.microsoft.com/office/drawing/2014/main" id="{F8CC24FB-920B-814B-880B-9FCCC4997963}"/>
                  </a:ext>
                </a:extLst>
              </p:cNvPr>
              <p:cNvSpPr/>
              <p:nvPr/>
            </p:nvSpPr>
            <p:spPr>
              <a:xfrm>
                <a:off x="5126040" y="6329879"/>
                <a:ext cx="41040" cy="4824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5" name="Forma libre 214">
                <a:extLst>
                  <a:ext uri="{FF2B5EF4-FFF2-40B4-BE49-F238E27FC236}">
                    <a16:creationId xmlns:a16="http://schemas.microsoft.com/office/drawing/2014/main" id="{42E95877-93F7-B04B-AD65-A944EB13606B}"/>
                  </a:ext>
                </a:extLst>
              </p:cNvPr>
              <p:cNvSpPr/>
              <p:nvPr/>
            </p:nvSpPr>
            <p:spPr>
              <a:xfrm>
                <a:off x="5013720" y="6100199"/>
                <a:ext cx="18360" cy="360"/>
              </a:xfrm>
              <a:custGeom>
                <a:avLst/>
                <a:gdLst>
                  <a:gd name="f0" fmla="val 0"/>
                  <a:gd name="f1" fmla="val 85"/>
                  <a:gd name="f2" fmla="val 41"/>
                  <a:gd name="f3" fmla="val 12"/>
                  <a:gd name="f4" fmla="val 24"/>
                </a:gdLst>
                <a:ahLst/>
                <a:cxnLst>
                  <a:cxn ang="3cd4">
                    <a:pos x="hc" y="t"/>
                  </a:cxn>
                  <a:cxn ang="0">
                    <a:pos x="r" y="vc"/>
                  </a:cxn>
                  <a:cxn ang="cd4">
                    <a:pos x="hc" y="b"/>
                  </a:cxn>
                  <a:cxn ang="cd2">
                    <a:pos x="l" y="vc"/>
                  </a:cxn>
                </a:cxnLst>
                <a:rect l="l" t="t" r="r" b="b"/>
                <a:pathLst>
                  <a:path w="85" h="41">
                    <a:moveTo>
                      <a:pt x="f0" y="f3"/>
                    </a:moveTo>
                    <a:lnTo>
                      <a:pt x="f0" y="f0"/>
                    </a:lnTo>
                    <a:lnTo>
                      <a:pt x="f1" y="f4"/>
                    </a:lnTo>
                    <a:lnTo>
                      <a:pt x="f1" y="f2"/>
                    </a:lnTo>
                    <a:lnTo>
                      <a:pt x="f0" y="f3"/>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6" name="Forma libre 215">
                <a:extLst>
                  <a:ext uri="{FF2B5EF4-FFF2-40B4-BE49-F238E27FC236}">
                    <a16:creationId xmlns:a16="http://schemas.microsoft.com/office/drawing/2014/main" id="{9C8D62FC-EF0A-7F49-BBE3-145F6B1AEFBB}"/>
                  </a:ext>
                </a:extLst>
              </p:cNvPr>
              <p:cNvSpPr/>
              <p:nvPr/>
            </p:nvSpPr>
            <p:spPr>
              <a:xfrm>
                <a:off x="5036400" y="6078240"/>
                <a:ext cx="360" cy="21960"/>
              </a:xfrm>
              <a:custGeom>
                <a:avLst/>
                <a:gdLst>
                  <a:gd name="f0" fmla="val 0"/>
                  <a:gd name="f1" fmla="val 14"/>
                  <a:gd name="f2" fmla="val 143"/>
                  <a:gd name="f3" fmla="val 3"/>
                  <a:gd name="f4" fmla="val 11"/>
                  <a:gd name="f5" fmla="val 139"/>
                </a:gdLst>
                <a:ahLst/>
                <a:cxnLst>
                  <a:cxn ang="3cd4">
                    <a:pos x="hc" y="t"/>
                  </a:cxn>
                  <a:cxn ang="0">
                    <a:pos x="r" y="vc"/>
                  </a:cxn>
                  <a:cxn ang="cd4">
                    <a:pos x="hc" y="b"/>
                  </a:cxn>
                  <a:cxn ang="cd2">
                    <a:pos x="l" y="vc"/>
                  </a:cxn>
                </a:cxnLst>
                <a:rect l="l" t="t" r="r" b="b"/>
                <a:pathLst>
                  <a:path w="14" h="143">
                    <a:moveTo>
                      <a:pt x="f3" y="f0"/>
                    </a:moveTo>
                    <a:lnTo>
                      <a:pt x="f4" y="f3"/>
                    </a:lnTo>
                    <a:lnTo>
                      <a:pt x="f1" y="f2"/>
                    </a:lnTo>
                    <a:lnTo>
                      <a:pt x="f0" y="f5"/>
                    </a:lnTo>
                    <a:lnTo>
                      <a:pt x="f3" y="f0"/>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7" name="Forma libre 216">
                <a:extLst>
                  <a:ext uri="{FF2B5EF4-FFF2-40B4-BE49-F238E27FC236}">
                    <a16:creationId xmlns:a16="http://schemas.microsoft.com/office/drawing/2014/main" id="{BB3F3FC2-7135-BD43-AC8C-CBAD6F389060}"/>
                  </a:ext>
                </a:extLst>
              </p:cNvPr>
              <p:cNvSpPr/>
              <p:nvPr/>
            </p:nvSpPr>
            <p:spPr>
              <a:xfrm>
                <a:off x="4977360" y="6301440"/>
                <a:ext cx="112320" cy="82080"/>
              </a:xfrm>
              <a:custGeom>
                <a:avLst/>
                <a:gdLst>
                  <a:gd name="f0" fmla="val 0"/>
                  <a:gd name="f1" fmla="val 368"/>
                  <a:gd name="f2" fmla="val 419"/>
                  <a:gd name="f3" fmla="val 117"/>
                  <a:gd name="f4" fmla="val 302"/>
                </a:gdLst>
                <a:ahLst/>
                <a:cxnLst>
                  <a:cxn ang="3cd4">
                    <a:pos x="hc" y="t"/>
                  </a:cxn>
                  <a:cxn ang="0">
                    <a:pos x="r" y="vc"/>
                  </a:cxn>
                  <a:cxn ang="cd4">
                    <a:pos x="hc" y="b"/>
                  </a:cxn>
                  <a:cxn ang="cd2">
                    <a:pos x="l" y="vc"/>
                  </a:cxn>
                </a:cxnLst>
                <a:rect l="l" t="t" r="r" b="b"/>
                <a:pathLst>
                  <a:path w="368" h="41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pic>
        <p:nvPicPr>
          <p:cNvPr id="218" name="Imagen 217">
            <a:extLst>
              <a:ext uri="{FF2B5EF4-FFF2-40B4-BE49-F238E27FC236}">
                <a16:creationId xmlns:a16="http://schemas.microsoft.com/office/drawing/2014/main" id="{5AA1CC32-7EA2-D445-A6D1-958955B02883}"/>
              </a:ext>
            </a:extLst>
          </p:cNvPr>
          <p:cNvPicPr>
            <a:picLocks noChangeAspect="1"/>
          </p:cNvPicPr>
          <p:nvPr/>
        </p:nvPicPr>
        <p:blipFill>
          <a:blip r:embed="rId3">
            <a:lum/>
            <a:alphaModFix/>
          </a:blip>
          <a:srcRect/>
          <a:stretch>
            <a:fillRect/>
          </a:stretch>
        </p:blipFill>
        <p:spPr>
          <a:xfrm>
            <a:off x="6696000" y="2664000"/>
            <a:ext cx="2865960" cy="159516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page61">
    <p:spTree>
      <p:nvGrpSpPr>
        <p:cNvPr id="1" name=""/>
        <p:cNvGrpSpPr/>
        <p:nvPr/>
      </p:nvGrpSpPr>
      <p:grpSpPr>
        <a:xfrm>
          <a:off x="0" y="0"/>
          <a:ext cx="0" cy="0"/>
          <a:chOff x="0" y="0"/>
          <a:chExt cx="0" cy="0"/>
        </a:xfrm>
      </p:grpSpPr>
      <p:sp>
        <p:nvSpPr>
          <p:cNvPr id="41" name="Marcador de número de diapositiva 3">
            <a:extLst>
              <a:ext uri="{FF2B5EF4-FFF2-40B4-BE49-F238E27FC236}">
                <a16:creationId xmlns:a16="http://schemas.microsoft.com/office/drawing/2014/main" id="{6E2BC8C9-308C-3643-BC4F-6331AC274C2A}"/>
              </a:ext>
            </a:extLst>
          </p:cNvPr>
          <p:cNvSpPr>
            <a:spLocks noGrp="1"/>
          </p:cNvSpPr>
          <p:nvPr>
            <p:ph type="sldNum" sz="quarter" idx="12"/>
          </p:nvPr>
        </p:nvSpPr>
        <p:spPr/>
        <p:txBody>
          <a:bodyPr/>
          <a:lstStyle/>
          <a:p>
            <a:pPr lvl="0"/>
            <a:fld id="{5030246D-B80A-2549-B12A-758AC7F6BD07}" type="slidenum">
              <a:t>75</a:t>
            </a:fld>
            <a:endParaRPr lang="es-ES" dirty="0"/>
          </a:p>
        </p:txBody>
      </p:sp>
      <p:sp>
        <p:nvSpPr>
          <p:cNvPr id="2" name="Conector recto 1">
            <a:extLst>
              <a:ext uri="{FF2B5EF4-FFF2-40B4-BE49-F238E27FC236}">
                <a16:creationId xmlns:a16="http://schemas.microsoft.com/office/drawing/2014/main" id="{808D8CD5-909D-1E4F-9ABF-A878302493D6}"/>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373F6E8C-9067-1341-A8EF-CB9D0E00DB1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27CA5EEE-8E50-B44A-9EBD-29C359EB8D7F}"/>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187AF11-E303-0344-990D-3CDB0FA6CDA9}"/>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25ED28DF-EC86-4544-948F-846600DD7DD3}"/>
              </a:ext>
            </a:extLst>
          </p:cNvPr>
          <p:cNvSpPr/>
          <p:nvPr/>
        </p:nvSpPr>
        <p:spPr>
          <a:xfrm>
            <a:off x="576360" y="291960"/>
            <a:ext cx="9288360" cy="660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La propagación radioeléctrica: difracció</a:t>
            </a:r>
            <a:r>
              <a:rPr lang="es-ES" sz="4000" b="0" i="0" u="none" strike="noStrike" baseline="0">
                <a:ln>
                  <a:noFill/>
                </a:ln>
                <a:solidFill>
                  <a:srgbClr val="000000"/>
                </a:solidFill>
                <a:latin typeface="Arial" pitchFamily="18"/>
                <a:ea typeface="WenQuanYi Zen Hei" pitchFamily="2"/>
                <a:cs typeface="WenQuanYi Zen Hei" pitchFamily="2"/>
              </a:rPr>
              <a:t>n</a:t>
            </a:r>
          </a:p>
        </p:txBody>
      </p:sp>
      <p:sp>
        <p:nvSpPr>
          <p:cNvPr id="7" name="Conector recto 6">
            <a:extLst>
              <a:ext uri="{FF2B5EF4-FFF2-40B4-BE49-F238E27FC236}">
                <a16:creationId xmlns:a16="http://schemas.microsoft.com/office/drawing/2014/main" id="{77C6254A-6743-F147-A45D-90146BE395AB}"/>
              </a:ext>
            </a:extLst>
          </p:cNvPr>
          <p:cNvSpPr/>
          <p:nvPr/>
        </p:nvSpPr>
        <p:spPr>
          <a:xfrm>
            <a:off x="4240079" y="5583240"/>
            <a:ext cx="1801" cy="35712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089046DE-A803-0C4C-A83D-2845E1A5CB24}"/>
                  </a:ext>
                </a:extLst>
              </p:cNvPr>
              <p:cNvSpPr txBox="1">
                <a:spLocks noResize="1"/>
              </p:cNvSpPr>
              <p:nvPr/>
            </p:nvSpPr>
            <p:spPr>
              <a:xfrm>
                <a:off x="3762360" y="4843440"/>
                <a:ext cx="1079639" cy="52056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_tradnl" sz="1200" i="1">
                          <a:latin typeface="Cambria Math" panose="02040503050406030204" pitchFamily="18" charset="0"/>
                        </a:rPr>
                        <m:t>h</m:t>
                      </m:r>
                      <m:r>
                        <a:rPr lang="es-ES_tradnl" sz="1200" i="0">
                          <a:latin typeface="Cambria Math" panose="02040503050406030204" pitchFamily="18" charset="0"/>
                        </a:rPr>
                        <m:t>≈</m:t>
                      </m:r>
                      <m:r>
                        <a:rPr lang="es-ES_tradnl" sz="1200" i="1">
                          <a:latin typeface="Cambria Math" panose="02040503050406030204" pitchFamily="18" charset="0"/>
                        </a:rPr>
                        <m:t>𝜆</m:t>
                      </m:r>
                    </m:oMath>
                  </m:oMathPara>
                </a14:m>
                <a:endParaRPr lang="es-ES_tradnl" sz="1200" i="0">
                  <a:latin typeface="Arial" pitchFamily="18"/>
                </a:endParaRPr>
              </a:p>
            </p:txBody>
          </p:sp>
        </mc:Choice>
        <mc:Fallback xmlns="">
          <p:sp>
            <p:nvSpPr>
              <p:cNvPr id="8" name="CuadroTexto 7">
                <a:extLst>
                  <a:ext uri="{FF2B5EF4-FFF2-40B4-BE49-F238E27FC236}">
                    <a16:creationId xmlns:a16="http://schemas.microsoft.com/office/drawing/2014/main" id="{089046DE-A803-0C4C-A83D-2845E1A5CB24}"/>
                  </a:ext>
                </a:extLst>
              </p:cNvPr>
              <p:cNvSpPr txBox="1">
                <a:spLocks noRot="1" noChangeAspect="1" noMove="1" noResize="1" noEditPoints="1" noAdjustHandles="1" noChangeArrowheads="1" noChangeShapeType="1" noTextEdit="1"/>
              </p:cNvSpPr>
              <p:nvPr/>
            </p:nvSpPr>
            <p:spPr>
              <a:xfrm>
                <a:off x="3762360" y="4843440"/>
                <a:ext cx="1079639" cy="520560"/>
              </a:xfrm>
              <a:prstGeom prst="rect">
                <a:avLst/>
              </a:prstGeom>
              <a:blipFill>
                <a:blip r:embed="rId3"/>
                <a:stretch>
                  <a:fillRect/>
                </a:stretch>
              </a:blipFill>
              <a:ln>
                <a:noFill/>
              </a:ln>
            </p:spPr>
            <p:txBody>
              <a:bodyPr/>
              <a:lstStyle/>
              <a:p>
                <a:r>
                  <a:rPr lang="es-ES_tradnl">
                    <a:noFill/>
                  </a:rPr>
                  <a:t> </a:t>
                </a:r>
              </a:p>
            </p:txBody>
          </p:sp>
        </mc:Fallback>
      </mc:AlternateContent>
      <p:grpSp>
        <p:nvGrpSpPr>
          <p:cNvPr id="9" name="Grupo 8">
            <a:extLst>
              <a:ext uri="{FF2B5EF4-FFF2-40B4-BE49-F238E27FC236}">
                <a16:creationId xmlns:a16="http://schemas.microsoft.com/office/drawing/2014/main" id="{CD0AD8B2-30B5-BA4E-87FF-DD047E7D2E74}"/>
              </a:ext>
            </a:extLst>
          </p:cNvPr>
          <p:cNvGrpSpPr/>
          <p:nvPr/>
        </p:nvGrpSpPr>
        <p:grpSpPr>
          <a:xfrm>
            <a:off x="768724" y="4705150"/>
            <a:ext cx="6089636" cy="2566849"/>
            <a:chOff x="768724" y="4705150"/>
            <a:chExt cx="6089636" cy="2566849"/>
          </a:xfrm>
        </p:grpSpPr>
        <p:grpSp>
          <p:nvGrpSpPr>
            <p:cNvPr id="10" name="Grupo 9">
              <a:extLst>
                <a:ext uri="{FF2B5EF4-FFF2-40B4-BE49-F238E27FC236}">
                  <a16:creationId xmlns:a16="http://schemas.microsoft.com/office/drawing/2014/main" id="{3D69D30D-A5B8-2847-A557-E80A18D394FC}"/>
                </a:ext>
              </a:extLst>
            </p:cNvPr>
            <p:cNvGrpSpPr/>
            <p:nvPr/>
          </p:nvGrpSpPr>
          <p:grpSpPr>
            <a:xfrm>
              <a:off x="1133640" y="5592960"/>
              <a:ext cx="5724720" cy="1679039"/>
              <a:chOff x="1133640" y="5592960"/>
              <a:chExt cx="5724720" cy="1679039"/>
            </a:xfrm>
          </p:grpSpPr>
          <p:sp>
            <p:nvSpPr>
              <p:cNvPr id="11" name="Forma libre 10">
                <a:extLst>
                  <a:ext uri="{FF2B5EF4-FFF2-40B4-BE49-F238E27FC236}">
                    <a16:creationId xmlns:a16="http://schemas.microsoft.com/office/drawing/2014/main" id="{DFB6A825-1834-EA46-B50C-5AA06E0A7866}"/>
                  </a:ext>
                </a:extLst>
              </p:cNvPr>
              <p:cNvSpPr/>
              <p:nvPr/>
            </p:nvSpPr>
            <p:spPr>
              <a:xfrm>
                <a:off x="1133640" y="5592960"/>
                <a:ext cx="5724720" cy="1679039"/>
              </a:xfrm>
              <a:custGeom>
                <a:avLst/>
                <a:gdLst>
                  <a:gd name="f0" fmla="val 0"/>
                  <a:gd name="f1" fmla="val 3548"/>
                  <a:gd name="f2" fmla="val 807"/>
                  <a:gd name="f3" fmla="val 768"/>
                  <a:gd name="f4" fmla="val 450"/>
                  <a:gd name="f5" fmla="val 786"/>
                  <a:gd name="f6" fmla="val 861"/>
                  <a:gd name="f7" fmla="val 1335"/>
                  <a:gd name="f8" fmla="val 1379"/>
                  <a:gd name="f9" fmla="val 764"/>
                  <a:gd name="f10" fmla="val 1340"/>
                  <a:gd name="f11" fmla="val 671"/>
                  <a:gd name="f12" fmla="val 1372"/>
                  <a:gd name="f13" fmla="val 640"/>
                  <a:gd name="f14" fmla="val 1381"/>
                  <a:gd name="f15" fmla="val 646"/>
                  <a:gd name="f16" fmla="val 1388"/>
                  <a:gd name="f17" fmla="val 658"/>
                  <a:gd name="f18" fmla="val 1399"/>
                  <a:gd name="f19" fmla="val 1415"/>
                  <a:gd name="f20" fmla="val 1458"/>
                  <a:gd name="f21" fmla="val 612"/>
                  <a:gd name="f22" fmla="val 1472"/>
                  <a:gd name="f23" fmla="val 603"/>
                  <a:gd name="f24" fmla="val 1510"/>
                  <a:gd name="f25" fmla="val 545"/>
                  <a:gd name="f26" fmla="val 1515"/>
                  <a:gd name="f27" fmla="val 476"/>
                  <a:gd name="f28" fmla="val 1536"/>
                  <a:gd name="f29" fmla="val 411"/>
                  <a:gd name="f30" fmla="val 1545"/>
                  <a:gd name="f31" fmla="val 414"/>
                  <a:gd name="f32" fmla="val 1554"/>
                  <a:gd name="f33" fmla="val 420"/>
                  <a:gd name="f34" fmla="val 1564"/>
                  <a:gd name="f35" fmla="val 1597"/>
                  <a:gd name="f36" fmla="val 1631"/>
                  <a:gd name="f37" fmla="val 406"/>
                  <a:gd name="f38" fmla="val 1664"/>
                  <a:gd name="f39" fmla="val 1675"/>
                  <a:gd name="f40" fmla="val 413"/>
                  <a:gd name="f41" fmla="val 430"/>
                  <a:gd name="f42" fmla="val 1682"/>
                  <a:gd name="f43" fmla="val 439"/>
                  <a:gd name="f44" fmla="val 1687"/>
                  <a:gd name="f45" fmla="val 446"/>
                  <a:gd name="f46" fmla="val 1695"/>
                  <a:gd name="f47" fmla="val 451"/>
                  <a:gd name="f48" fmla="val 1701"/>
                  <a:gd name="f49" fmla="val 457"/>
                  <a:gd name="f50" fmla="val 1731"/>
                  <a:gd name="f51" fmla="val 447"/>
                  <a:gd name="f52" fmla="val 1743"/>
                  <a:gd name="f53" fmla="val 1774"/>
                  <a:gd name="f54" fmla="val 1786"/>
                  <a:gd name="f55" fmla="val 385"/>
                  <a:gd name="f56" fmla="val 1778"/>
                  <a:gd name="f57" fmla="val 345"/>
                  <a:gd name="f58" fmla="val 1792"/>
                  <a:gd name="f59" fmla="val 311"/>
                  <a:gd name="f60" fmla="val 1796"/>
                  <a:gd name="f61" fmla="val 302"/>
                  <a:gd name="f62" fmla="val 1811"/>
                  <a:gd name="f63" fmla="val 305"/>
                  <a:gd name="f64" fmla="val 1820"/>
                  <a:gd name="f65" fmla="val 301"/>
                  <a:gd name="f66" fmla="val 1830"/>
                  <a:gd name="f67" fmla="val 296"/>
                  <a:gd name="f68" fmla="val 1838"/>
                  <a:gd name="f69" fmla="val 289"/>
                  <a:gd name="f70" fmla="val 1847"/>
                  <a:gd name="f71" fmla="val 283"/>
                  <a:gd name="f72" fmla="val 1850"/>
                  <a:gd name="f73" fmla="val 237"/>
                  <a:gd name="f74" fmla="val 1849"/>
                  <a:gd name="f75" fmla="val 191"/>
                  <a:gd name="f76" fmla="val 1856"/>
                  <a:gd name="f77" fmla="val 146"/>
                  <a:gd name="f78" fmla="val 1858"/>
                  <a:gd name="f79" fmla="val 135"/>
                  <a:gd name="f80" fmla="val 1872"/>
                  <a:gd name="f81" fmla="val 130"/>
                  <a:gd name="f82" fmla="val 1874"/>
                  <a:gd name="f83" fmla="val 119"/>
                  <a:gd name="f84" fmla="val 1881"/>
                  <a:gd name="f85" fmla="val 83"/>
                  <a:gd name="f86" fmla="val 1873"/>
                  <a:gd name="f87" fmla="val 44"/>
                  <a:gd name="f88" fmla="val 1884"/>
                  <a:gd name="f89" fmla="val 9"/>
                  <a:gd name="f90" fmla="val 1887"/>
                  <a:gd name="f91" fmla="val 1902"/>
                  <a:gd name="f92" fmla="val 3"/>
                  <a:gd name="f93" fmla="val 1911"/>
                  <a:gd name="f94" fmla="val 1929"/>
                  <a:gd name="f95" fmla="val 6"/>
                  <a:gd name="f96" fmla="val 1948"/>
                  <a:gd name="f97" fmla="val 12"/>
                  <a:gd name="f98" fmla="val 1966"/>
                  <a:gd name="f99" fmla="val 18"/>
                  <a:gd name="f100" fmla="val 2004"/>
                  <a:gd name="f101" fmla="val 30"/>
                  <a:gd name="f102" fmla="val 1983"/>
                  <a:gd name="f103" fmla="val 37"/>
                  <a:gd name="f104" fmla="val 2012"/>
                  <a:gd name="f105" fmla="val 55"/>
                  <a:gd name="f106" fmla="val 2035"/>
                  <a:gd name="f107" fmla="val 69"/>
                  <a:gd name="f108" fmla="val 2068"/>
                  <a:gd name="f109" fmla="val 82"/>
                  <a:gd name="f110" fmla="val 2094"/>
                  <a:gd name="f111" fmla="val 91"/>
                  <a:gd name="f112" fmla="val 2129"/>
                  <a:gd name="f113" fmla="val 145"/>
                  <a:gd name="f114" fmla="val 2095"/>
                  <a:gd name="f115" fmla="val 217"/>
                  <a:gd name="f116" fmla="val 2140"/>
                  <a:gd name="f117" fmla="val 2154"/>
                  <a:gd name="f118" fmla="val 243"/>
                  <a:gd name="f119" fmla="val 2170"/>
                  <a:gd name="f120" fmla="val 244"/>
                  <a:gd name="f121" fmla="val 2185"/>
                  <a:gd name="f122" fmla="val 247"/>
                  <a:gd name="f123" fmla="val 2191"/>
                  <a:gd name="f124" fmla="val 253"/>
                  <a:gd name="f125" fmla="val 2204"/>
                  <a:gd name="f126" fmla="val 256"/>
                  <a:gd name="f127" fmla="val 265"/>
                  <a:gd name="f128" fmla="val 298"/>
                  <a:gd name="f129" fmla="val 2147"/>
                  <a:gd name="f130" fmla="val 271"/>
                  <a:gd name="f131" fmla="val 2213"/>
                  <a:gd name="f132" fmla="val 292"/>
                  <a:gd name="f133" fmla="val 2216"/>
                  <a:gd name="f134" fmla="val 2214"/>
                  <a:gd name="f135" fmla="val 314"/>
                  <a:gd name="f136" fmla="val 2222"/>
                  <a:gd name="f137" fmla="val 320"/>
                  <a:gd name="f138" fmla="val 2229"/>
                  <a:gd name="f139" fmla="val 326"/>
                  <a:gd name="f140" fmla="val 2310"/>
                  <a:gd name="f141" fmla="val 344"/>
                  <a:gd name="f142" fmla="val 2322"/>
                  <a:gd name="f143" fmla="val 347"/>
                  <a:gd name="f144" fmla="val 2341"/>
                  <a:gd name="f145" fmla="val 376"/>
                  <a:gd name="f146" fmla="val 2362"/>
                  <a:gd name="f147" fmla="val 423"/>
                  <a:gd name="f148" fmla="val 2386"/>
                  <a:gd name="f149" fmla="val 448"/>
                  <a:gd name="f150" fmla="val 2402"/>
                  <a:gd name="f151" fmla="val 490"/>
                  <a:gd name="f152" fmla="val 2412"/>
                  <a:gd name="f153" fmla="val 472"/>
                  <a:gd name="f154" fmla="val 2441"/>
                  <a:gd name="f155" fmla="val 503"/>
                  <a:gd name="f156" fmla="val 2445"/>
                  <a:gd name="f157" fmla="val 548"/>
                  <a:gd name="f158" fmla="val 2429"/>
                  <a:gd name="f159" fmla="val 589"/>
                  <a:gd name="f160" fmla="val 2469"/>
                  <a:gd name="f161" fmla="val 2483"/>
                  <a:gd name="f162" fmla="val 620"/>
                  <a:gd name="f163" fmla="val 2533"/>
                  <a:gd name="f164" fmla="val 628"/>
                  <a:gd name="f165" fmla="val 2542"/>
                  <a:gd name="f166" fmla="val 631"/>
                  <a:gd name="f167" fmla="val 2561"/>
                  <a:gd name="f168" fmla="val 636"/>
                  <a:gd name="f169" fmla="val 2597"/>
                  <a:gd name="f170" fmla="val 649"/>
                  <a:gd name="f171" fmla="val 2622"/>
                  <a:gd name="f172" fmla="val 686"/>
                  <a:gd name="f173" fmla="val 2609"/>
                  <a:gd name="f174" fmla="val 699"/>
                  <a:gd name="f175" fmla="val 2652"/>
                  <a:gd name="f176" fmla="val 713"/>
                  <a:gd name="f177" fmla="val 2694"/>
                  <a:gd name="f178" fmla="val 741"/>
                  <a:gd name="f179" fmla="val 2717"/>
                  <a:gd name="f180" fmla="val 742"/>
                  <a:gd name="f181" fmla="val 2770"/>
                  <a:gd name="f182" fmla="val 749"/>
                  <a:gd name="f183" fmla="val 2776"/>
                  <a:gd name="f184" fmla="val 755"/>
                  <a:gd name="f185" fmla="val 2780"/>
                  <a:gd name="f186" fmla="val 767"/>
                  <a:gd name="f187" fmla="val 2789"/>
                  <a:gd name="f188" fmla="val 2946"/>
                  <a:gd name="f189" fmla="val 781"/>
                  <a:gd name="f190" fmla="val 3433"/>
                  <a:gd name="f191" fmla="val 777"/>
                </a:gdLst>
                <a:ahLst/>
                <a:cxnLst>
                  <a:cxn ang="3cd4">
                    <a:pos x="hc" y="t"/>
                  </a:cxn>
                  <a:cxn ang="0">
                    <a:pos x="r" y="vc"/>
                  </a:cxn>
                  <a:cxn ang="cd4">
                    <a:pos x="hc" y="b"/>
                  </a:cxn>
                  <a:cxn ang="cd2">
                    <a:pos x="l" y="vc"/>
                  </a:cxn>
                </a:cxnLst>
                <a:rect l="l" t="t" r="r" b="b"/>
                <a:pathLst>
                  <a:path w="3548" h="807">
                    <a:moveTo>
                      <a:pt x="f0" y="f3"/>
                    </a:moveTo>
                    <a:cubicBezTo>
                      <a:pt x="f4" y="f5"/>
                      <a:pt x="f6" y="f2"/>
                      <a:pt x="f7" y="f3"/>
                    </a:cubicBezTo>
                    <a:cubicBezTo>
                      <a:pt x="f8" y="f9"/>
                      <a:pt x="f10" y="f11"/>
                      <a:pt x="f12" y="f13"/>
                    </a:cubicBezTo>
                    <a:cubicBezTo>
                      <a:pt x="f14" y="f15"/>
                      <a:pt x="f16" y="f17"/>
                      <a:pt x="f18" y="f17"/>
                    </a:cubicBezTo>
                    <a:cubicBezTo>
                      <a:pt x="f19" y="f17"/>
                      <a:pt x="f20" y="f21"/>
                      <a:pt x="f22" y="f23"/>
                    </a:cubicBezTo>
                    <a:cubicBezTo>
                      <a:pt x="f24" y="f25"/>
                      <a:pt x="f26" y="f27"/>
                      <a:pt x="f28" y="f29"/>
                    </a:cubicBezTo>
                    <a:cubicBezTo>
                      <a:pt x="f30" y="f31"/>
                      <a:pt x="f32" y="f33"/>
                      <a:pt x="f34" y="f33"/>
                    </a:cubicBezTo>
                    <a:cubicBezTo>
                      <a:pt x="f35" y="f33"/>
                      <a:pt x="f36" y="f37"/>
                      <a:pt x="f38" y="f29"/>
                    </a:cubicBezTo>
                    <a:cubicBezTo>
                      <a:pt x="f39" y="f40"/>
                      <a:pt x="f39" y="f41"/>
                      <a:pt x="f42" y="f43"/>
                    </a:cubicBezTo>
                    <a:cubicBezTo>
                      <a:pt x="f44" y="f45"/>
                      <a:pt x="f46" y="f47"/>
                      <a:pt x="f48" y="f49"/>
                    </a:cubicBezTo>
                    <a:cubicBezTo>
                      <a:pt x="f50" y="f51"/>
                      <a:pt x="f52" y="f41"/>
                      <a:pt x="f53" y="f33"/>
                    </a:cubicBezTo>
                    <a:cubicBezTo>
                      <a:pt x="f54" y="f55"/>
                      <a:pt x="f56" y="f57"/>
                      <a:pt x="f58" y="f59"/>
                    </a:cubicBezTo>
                    <a:cubicBezTo>
                      <a:pt x="f60" y="f61"/>
                      <a:pt x="f62" y="f63"/>
                      <a:pt x="f64" y="f65"/>
                    </a:cubicBezTo>
                    <a:cubicBezTo>
                      <a:pt x="f66" y="f67"/>
                      <a:pt x="f68" y="f69"/>
                      <a:pt x="f70" y="f71"/>
                    </a:cubicBezTo>
                    <a:cubicBezTo>
                      <a:pt x="f72" y="f73"/>
                      <a:pt x="f74" y="f75"/>
                      <a:pt x="f76" y="f77"/>
                    </a:cubicBezTo>
                    <a:cubicBezTo>
                      <a:pt x="f78" y="f79"/>
                      <a:pt x="f80" y="f81"/>
                      <a:pt x="f82" y="f83"/>
                    </a:cubicBezTo>
                    <a:cubicBezTo>
                      <a:pt x="f84" y="f85"/>
                      <a:pt x="f86" y="f87"/>
                      <a:pt x="f88" y="f89"/>
                    </a:cubicBezTo>
                    <a:cubicBezTo>
                      <a:pt x="f90" y="f0"/>
                      <a:pt x="f91" y="f92"/>
                      <a:pt x="f93" y="f0"/>
                    </a:cubicBezTo>
                    <a:cubicBezTo>
                      <a:pt x="f94" y="f95"/>
                      <a:pt x="f96" y="f97"/>
                      <a:pt x="f98" y="f99"/>
                    </a:cubicBezTo>
                    <a:cubicBezTo>
                      <a:pt x="f100" y="f101"/>
                      <a:pt x="f102" y="f103"/>
                      <a:pt x="f104" y="f105"/>
                    </a:cubicBezTo>
                    <a:cubicBezTo>
                      <a:pt x="f106" y="f107"/>
                      <a:pt x="f108" y="f109"/>
                      <a:pt x="f110" y="f111"/>
                    </a:cubicBezTo>
                    <a:cubicBezTo>
                      <a:pt x="f112" y="f113"/>
                      <a:pt x="f114" y="f115"/>
                      <a:pt x="f116" y="f73"/>
                    </a:cubicBezTo>
                    <a:cubicBezTo>
                      <a:pt x="f117" y="f118"/>
                      <a:pt x="f119" y="f120"/>
                      <a:pt x="f121" y="f122"/>
                    </a:cubicBezTo>
                    <a:cubicBezTo>
                      <a:pt x="f123" y="f124"/>
                      <a:pt x="f125" y="f126"/>
                      <a:pt x="f125" y="f127"/>
                    </a:cubicBezTo>
                    <a:cubicBezTo>
                      <a:pt x="f125" y="f128"/>
                      <a:pt x="f129" y="f130"/>
                      <a:pt x="f131" y="f132"/>
                    </a:cubicBezTo>
                    <a:cubicBezTo>
                      <a:pt x="f133" y="f65"/>
                      <a:pt x="f134" y="f135"/>
                      <a:pt x="f136" y="f137"/>
                    </a:cubicBezTo>
                    <a:cubicBezTo>
                      <a:pt x="f138" y="f139"/>
                      <a:pt x="f140" y="f141"/>
                      <a:pt x="f142" y="f143"/>
                    </a:cubicBezTo>
                    <a:cubicBezTo>
                      <a:pt x="f144" y="f145"/>
                      <a:pt x="f146" y="f147"/>
                      <a:pt x="f148" y="f149"/>
                    </a:cubicBezTo>
                    <a:cubicBezTo>
                      <a:pt x="f150" y="f151"/>
                      <a:pt x="f152" y="f153"/>
                      <a:pt x="f154" y="f155"/>
                    </a:cubicBezTo>
                    <a:cubicBezTo>
                      <a:pt x="f156" y="f157"/>
                      <a:pt x="f158" y="f159"/>
                      <a:pt x="f160" y="f21"/>
                    </a:cubicBezTo>
                    <a:cubicBezTo>
                      <a:pt x="f161" y="f162"/>
                      <a:pt x="f163" y="f164"/>
                      <a:pt x="f165" y="f166"/>
                    </a:cubicBezTo>
                    <a:cubicBezTo>
                      <a:pt x="f167" y="f168"/>
                      <a:pt x="f169" y="f170"/>
                      <a:pt x="f169" y="f170"/>
                    </a:cubicBezTo>
                    <a:cubicBezTo>
                      <a:pt x="f171" y="f172"/>
                      <a:pt x="f173" y="f174"/>
                      <a:pt x="f175" y="f176"/>
                    </a:cubicBezTo>
                    <a:cubicBezTo>
                      <a:pt x="f177" y="f178"/>
                      <a:pt x="f179" y="f180"/>
                      <a:pt x="f181" y="f182"/>
                    </a:cubicBezTo>
                    <a:cubicBezTo>
                      <a:pt x="f183" y="f184"/>
                      <a:pt x="f185" y="f186"/>
                      <a:pt x="f187" y="f3"/>
                    </a:cubicBezTo>
                    <a:cubicBezTo>
                      <a:pt x="f188" y="f189"/>
                      <a:pt x="f190" y="f191"/>
                      <a:pt x="f1" y="f191"/>
                    </a:cubicBezTo>
                  </a:path>
                </a:pathLst>
              </a:custGeom>
              <a:noFill/>
              <a:ln w="28440">
                <a:solidFill>
                  <a:srgbClr val="0099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DC663A4F-147B-3347-A072-F60572708DF6}"/>
                  </a:ext>
                </a:extLst>
              </p:cNvPr>
              <p:cNvSpPr/>
              <p:nvPr/>
            </p:nvSpPr>
            <p:spPr>
              <a:xfrm>
                <a:off x="3925440" y="6532200"/>
                <a:ext cx="263160" cy="525240"/>
              </a:xfrm>
              <a:custGeom>
                <a:avLst/>
                <a:gdLst>
                  <a:gd name="f0" fmla="val 0"/>
                  <a:gd name="f1" fmla="val 170"/>
                  <a:gd name="f2" fmla="val 256"/>
                  <a:gd name="f3" fmla="val 119"/>
                  <a:gd name="f4" fmla="val 77"/>
                  <a:gd name="f5" fmla="val 114"/>
                  <a:gd name="f6" fmla="val 130"/>
                  <a:gd name="f7" fmla="val 73"/>
                  <a:gd name="f8" fmla="val 192"/>
                  <a:gd name="f9" fmla="val 59"/>
                  <a:gd name="f10" fmla="val 212"/>
                  <a:gd name="f11" fmla="val 23"/>
                </a:gdLst>
                <a:ahLst/>
                <a:cxnLst>
                  <a:cxn ang="3cd4">
                    <a:pos x="hc" y="t"/>
                  </a:cxn>
                  <a:cxn ang="0">
                    <a:pos x="r" y="vc"/>
                  </a:cxn>
                  <a:cxn ang="cd4">
                    <a:pos x="hc" y="b"/>
                  </a:cxn>
                  <a:cxn ang="cd2">
                    <a:pos x="l" y="vc"/>
                  </a:cxn>
                </a:cxnLst>
                <a:rect l="l" t="t" r="r" b="b"/>
                <a:pathLst>
                  <a:path w="170" h="256">
                    <a:moveTo>
                      <a:pt x="f3" y="f0"/>
                    </a:moveTo>
                    <a:cubicBezTo>
                      <a:pt x="f1" y="f4"/>
                      <a:pt x="f5" y="f6"/>
                      <a:pt x="f7" y="f8"/>
                    </a:cubicBezTo>
                    <a:cubicBezTo>
                      <a:pt x="f9" y="f10"/>
                      <a:pt x="f11" y="f2"/>
                      <a:pt x="f0" y="f2"/>
                    </a:cubicBezTo>
                  </a:path>
                </a:pathLst>
              </a:custGeom>
              <a:noFill/>
              <a:ln w="28440">
                <a:solidFill>
                  <a:srgbClr val="0099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 name="Forma libre 12">
                <a:extLst>
                  <a:ext uri="{FF2B5EF4-FFF2-40B4-BE49-F238E27FC236}">
                    <a16:creationId xmlns:a16="http://schemas.microsoft.com/office/drawing/2014/main" id="{74F08018-6E6B-E344-98B6-6406F37D1D4E}"/>
                  </a:ext>
                </a:extLst>
              </p:cNvPr>
              <p:cNvSpPr/>
              <p:nvPr/>
            </p:nvSpPr>
            <p:spPr>
              <a:xfrm>
                <a:off x="4148280" y="6070319"/>
                <a:ext cx="582840" cy="1082160"/>
              </a:xfrm>
              <a:custGeom>
                <a:avLst/>
                <a:gdLst>
                  <a:gd name="f0" fmla="val 360"/>
                  <a:gd name="f1" fmla="val 0"/>
                  <a:gd name="f2" fmla="val 366"/>
                  <a:gd name="f3" fmla="val 521"/>
                  <a:gd name="f4" fmla="val 256"/>
                  <a:gd name="f5" fmla="val 9"/>
                  <a:gd name="f6" fmla="val 226"/>
                  <a:gd name="f7" fmla="val 12"/>
                  <a:gd name="f8" fmla="val 189"/>
                  <a:gd name="f9" fmla="val 165"/>
                  <a:gd name="f10" fmla="val 19"/>
                  <a:gd name="f11" fmla="val 121"/>
                  <a:gd name="f12" fmla="val 53"/>
                  <a:gd name="f13" fmla="val 211"/>
                  <a:gd name="f14" fmla="val 104"/>
                  <a:gd name="f15" fmla="val 229"/>
                  <a:gd name="f16" fmla="val 110"/>
                  <a:gd name="f17" fmla="val 245"/>
                  <a:gd name="f18" fmla="val 257"/>
                  <a:gd name="f19" fmla="val 140"/>
                  <a:gd name="f20" fmla="val 275"/>
                  <a:gd name="f21" fmla="val 147"/>
                  <a:gd name="f22" fmla="val 301"/>
                  <a:gd name="f23" fmla="val 157"/>
                  <a:gd name="f24" fmla="val 330"/>
                  <a:gd name="f25" fmla="val 156"/>
                  <a:gd name="f26" fmla="val 357"/>
                  <a:gd name="f27" fmla="val 177"/>
                  <a:gd name="f28" fmla="val 201"/>
                  <a:gd name="f29" fmla="val 289"/>
                  <a:gd name="f30" fmla="val 334"/>
                  <a:gd name="f31" fmla="val 287"/>
                  <a:gd name="f32" fmla="val 284"/>
                  <a:gd name="f33" fmla="val 339"/>
                  <a:gd name="f34" fmla="val 252"/>
                  <a:gd name="f35" fmla="val 317"/>
                  <a:gd name="f36" fmla="val 241"/>
                  <a:gd name="f37" fmla="val 302"/>
                  <a:gd name="f38" fmla="val 265"/>
                  <a:gd name="f39" fmla="val 240"/>
                  <a:gd name="f40" fmla="val 233"/>
                  <a:gd name="f41" fmla="val 249"/>
                  <a:gd name="f42" fmla="val 176"/>
                  <a:gd name="f43" fmla="val 320"/>
                  <a:gd name="f44" fmla="val 247"/>
                  <a:gd name="f45" fmla="val 335"/>
                  <a:gd name="f46" fmla="val 262"/>
                  <a:gd name="f47" fmla="val 290"/>
                  <a:gd name="f48" fmla="val 311"/>
                  <a:gd name="f49" fmla="val 293"/>
                  <a:gd name="f50" fmla="val 372"/>
                  <a:gd name="f51" fmla="val 224"/>
                  <a:gd name="f52" fmla="val 377"/>
                  <a:gd name="f53" fmla="val 174"/>
                  <a:gd name="f54" fmla="val 384"/>
                  <a:gd name="f55" fmla="val 103"/>
                  <a:gd name="f56" fmla="val 408"/>
                  <a:gd name="f57" fmla="val 78"/>
                </a:gdLst>
                <a:ahLst/>
                <a:cxnLst>
                  <a:cxn ang="3cd4">
                    <a:pos x="hc" y="t"/>
                  </a:cxn>
                  <a:cxn ang="0">
                    <a:pos x="r" y="vc"/>
                  </a:cxn>
                  <a:cxn ang="cd4">
                    <a:pos x="hc" y="b"/>
                  </a:cxn>
                  <a:cxn ang="cd2">
                    <a:pos x="l" y="vc"/>
                  </a:cxn>
                </a:cxnLst>
                <a:rect l="l" t="t" r="r" b="b"/>
                <a:pathLst>
                  <a:path w="366" h="521">
                    <a:moveTo>
                      <a:pt x="f4" y="f5"/>
                    </a:moveTo>
                    <a:cubicBezTo>
                      <a:pt x="f6" y="f7"/>
                      <a:pt x="f8" y="f1"/>
                      <a:pt x="f9" y="f10"/>
                    </a:cubicBezTo>
                    <a:cubicBezTo>
                      <a:pt x="f11" y="f12"/>
                      <a:pt x="f13" y="f14"/>
                      <a:pt x="f15" y="f16"/>
                    </a:cubicBezTo>
                    <a:cubicBezTo>
                      <a:pt x="f17" y="f11"/>
                      <a:pt x="f18" y="f19"/>
                      <a:pt x="f20" y="f21"/>
                    </a:cubicBezTo>
                    <a:cubicBezTo>
                      <a:pt x="f22" y="f23"/>
                      <a:pt x="f24" y="f25"/>
                      <a:pt x="f26" y="f9"/>
                    </a:cubicBezTo>
                    <a:cubicBezTo>
                      <a:pt x="f0" y="f27"/>
                      <a:pt x="f2" y="f8"/>
                      <a:pt x="f2" y="f28"/>
                    </a:cubicBezTo>
                    <a:cubicBezTo>
                      <a:pt x="f2" y="f29"/>
                      <a:pt x="f30" y="f31"/>
                      <a:pt x="f32" y="f33"/>
                    </a:cubicBezTo>
                    <a:cubicBezTo>
                      <a:pt x="f34" y="f35"/>
                      <a:pt x="f36" y="f37"/>
                      <a:pt x="f15" y="f38"/>
                    </a:cubicBezTo>
                    <a:cubicBezTo>
                      <a:pt x="f39" y="f40"/>
                      <a:pt x="f41" y="f42"/>
                      <a:pt x="f43" y="f44"/>
                    </a:cubicBezTo>
                    <a:cubicBezTo>
                      <a:pt x="f45" y="f46"/>
                      <a:pt x="f35" y="f47"/>
                      <a:pt x="f48" y="f48"/>
                    </a:cubicBezTo>
                    <a:cubicBezTo>
                      <a:pt x="f49" y="f50"/>
                      <a:pt x="f51" y="f52"/>
                      <a:pt x="f53" y="f54"/>
                    </a:cubicBezTo>
                    <a:cubicBezTo>
                      <a:pt x="f55" y="f56"/>
                      <a:pt x="f57" y="f3"/>
                      <a:pt x="f1" y="f3"/>
                    </a:cubicBezTo>
                  </a:path>
                </a:pathLst>
              </a:custGeom>
              <a:noFill/>
              <a:ln w="28440">
                <a:solidFill>
                  <a:srgbClr val="0099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 name="Forma libre 13">
                <a:extLst>
                  <a:ext uri="{FF2B5EF4-FFF2-40B4-BE49-F238E27FC236}">
                    <a16:creationId xmlns:a16="http://schemas.microsoft.com/office/drawing/2014/main" id="{E879A22B-2DE9-6946-9081-FC1A86A4DF16}"/>
                  </a:ext>
                </a:extLst>
              </p:cNvPr>
              <p:cNvSpPr/>
              <p:nvPr/>
            </p:nvSpPr>
            <p:spPr>
              <a:xfrm>
                <a:off x="4283280" y="6483240"/>
                <a:ext cx="785880" cy="694800"/>
              </a:xfrm>
              <a:custGeom>
                <a:avLst/>
                <a:gdLst>
                  <a:gd name="f0" fmla="val 180"/>
                  <a:gd name="f1" fmla="val 0"/>
                  <a:gd name="f2" fmla="val 493"/>
                  <a:gd name="f3" fmla="val 337"/>
                  <a:gd name="f4" fmla="val 179"/>
                  <a:gd name="f5" fmla="val 463"/>
                  <a:gd name="f6" fmla="val 159"/>
                  <a:gd name="f7" fmla="val 451"/>
                  <a:gd name="f8" fmla="val 135"/>
                  <a:gd name="f9" fmla="val 420"/>
                  <a:gd name="f10" fmla="val 115"/>
                  <a:gd name="f11" fmla="val 390"/>
                  <a:gd name="f12" fmla="val 70"/>
                  <a:gd name="f13" fmla="val 375"/>
                  <a:gd name="f14" fmla="val 79"/>
                  <a:gd name="f15" fmla="val 320"/>
                  <a:gd name="f16" fmla="val 88"/>
                  <a:gd name="f17" fmla="val 317"/>
                  <a:gd name="f18" fmla="val 97"/>
                  <a:gd name="f19" fmla="val 308"/>
                  <a:gd name="f20" fmla="val 106"/>
                  <a:gd name="f21" fmla="val 310"/>
                  <a:gd name="f22" fmla="val 316"/>
                  <a:gd name="f23" fmla="val 146"/>
                  <a:gd name="f24" fmla="val 397"/>
                  <a:gd name="f25" fmla="val 150"/>
                  <a:gd name="f26" fmla="val 411"/>
                  <a:gd name="f27" fmla="val 152"/>
                  <a:gd name="f28" fmla="val 442"/>
                  <a:gd name="f29" fmla="val 173"/>
                  <a:gd name="f30" fmla="val 454"/>
                  <a:gd name="f31" fmla="val 466"/>
                  <a:gd name="f32" fmla="val 216"/>
                  <a:gd name="f33" fmla="val 243"/>
                  <a:gd name="f34" fmla="val 464"/>
                  <a:gd name="f35" fmla="val 272"/>
                  <a:gd name="f36" fmla="val 457"/>
                  <a:gd name="f37" fmla="val 298"/>
                  <a:gd name="f38" fmla="val 447"/>
                  <a:gd name="f39" fmla="val 332"/>
                  <a:gd name="f40" fmla="val 349"/>
                  <a:gd name="f41" fmla="val 333"/>
                  <a:gd name="f42" fmla="val 338"/>
                  <a:gd name="f43" fmla="val 335"/>
                  <a:gd name="f44" fmla="val 86"/>
                  <a:gd name="f45" fmla="val 318"/>
                  <a:gd name="f46" fmla="val 264"/>
                  <a:gd name="f47" fmla="val 140"/>
                  <a:gd name="f48" fmla="val 289"/>
                  <a:gd name="f49" fmla="val 279"/>
                  <a:gd name="f50" fmla="val 128"/>
                  <a:gd name="f51" fmla="val 271"/>
                  <a:gd name="f52" fmla="val 122"/>
                  <a:gd name="f53" fmla="val 114"/>
                  <a:gd name="f54" fmla="val 259"/>
                  <a:gd name="f55" fmla="val 109"/>
                  <a:gd name="f56" fmla="val 252"/>
                  <a:gd name="f57" fmla="val 96"/>
                  <a:gd name="f58" fmla="val 234"/>
                  <a:gd name="f59" fmla="val 73"/>
                  <a:gd name="f60" fmla="val 197"/>
                  <a:gd name="f61" fmla="val 136"/>
                  <a:gd name="f62" fmla="val 82"/>
                  <a:gd name="f63" fmla="val 64"/>
                  <a:gd name="f64" fmla="val 15"/>
                  <a:gd name="f65" fmla="val 59"/>
                  <a:gd name="f66" fmla="val 32"/>
                  <a:gd name="f67" fmla="val 16"/>
                  <a:gd name="f68" fmla="val 18"/>
                  <a:gd name="f69" fmla="val 24"/>
                  <a:gd name="f70" fmla="val 9"/>
                  <a:gd name="f71" fmla="val 29"/>
                  <a:gd name="f72" fmla="val 51"/>
                </a:gdLst>
                <a:ahLst/>
                <a:cxnLst>
                  <a:cxn ang="3cd4">
                    <a:pos x="hc" y="t"/>
                  </a:cxn>
                  <a:cxn ang="0">
                    <a:pos x="r" y="vc"/>
                  </a:cxn>
                  <a:cxn ang="cd4">
                    <a:pos x="hc" y="b"/>
                  </a:cxn>
                  <a:cxn ang="cd2">
                    <a:pos x="l" y="vc"/>
                  </a:cxn>
                </a:cxnLst>
                <a:rect l="l" t="t" r="r" b="b"/>
                <a:pathLst>
                  <a:path w="493" h="337">
                    <a:moveTo>
                      <a:pt x="f2" y="f4"/>
                    </a:moveTo>
                    <a:cubicBezTo>
                      <a:pt x="f5" y="f6"/>
                      <a:pt x="f7" y="f8"/>
                      <a:pt x="f9" y="f10"/>
                    </a:cubicBezTo>
                    <a:cubicBezTo>
                      <a:pt x="f11" y="f12"/>
                      <a:pt x="f13" y="f14"/>
                      <a:pt x="f15" y="f16"/>
                    </a:cubicBezTo>
                    <a:cubicBezTo>
                      <a:pt x="f17" y="f18"/>
                      <a:pt x="f19" y="f20"/>
                      <a:pt x="f21" y="f10"/>
                    </a:cubicBezTo>
                    <a:cubicBezTo>
                      <a:pt x="f22" y="f23"/>
                      <a:pt x="f24" y="f25"/>
                      <a:pt x="f26" y="f27"/>
                    </a:cubicBezTo>
                    <a:cubicBezTo>
                      <a:pt x="f28" y="f29"/>
                      <a:pt x="f30" y="f0"/>
                      <a:pt x="f31" y="f32"/>
                    </a:cubicBezTo>
                    <a:cubicBezTo>
                      <a:pt x="f5" y="f33"/>
                      <a:pt x="f34" y="f35"/>
                      <a:pt x="f36" y="f37"/>
                    </a:cubicBezTo>
                    <a:cubicBezTo>
                      <a:pt x="f38" y="f39"/>
                      <a:pt x="f40" y="f41"/>
                      <a:pt x="f42" y="f43"/>
                    </a:cubicBezTo>
                    <a:cubicBezTo>
                      <a:pt x="f44" y="f45"/>
                      <a:pt x="f46" y="f3"/>
                      <a:pt x="f23" y="f37"/>
                    </a:cubicBezTo>
                    <a:cubicBezTo>
                      <a:pt x="f47" y="f48"/>
                      <a:pt x="f8" y="f49"/>
                      <a:pt x="f50" y="f51"/>
                    </a:cubicBezTo>
                    <a:cubicBezTo>
                      <a:pt x="f52" y="f46"/>
                      <a:pt x="f53" y="f54"/>
                      <a:pt x="f55" y="f56"/>
                    </a:cubicBezTo>
                    <a:cubicBezTo>
                      <a:pt x="f57" y="f58"/>
                      <a:pt x="f59" y="f60"/>
                      <a:pt x="f59" y="f60"/>
                    </a:cubicBezTo>
                    <a:cubicBezTo>
                      <a:pt x="f12" y="f61"/>
                      <a:pt x="f62" y="f59"/>
                      <a:pt x="f63" y="f64"/>
                    </a:cubicBezTo>
                    <a:cubicBezTo>
                      <a:pt x="f65" y="f1"/>
                      <a:pt x="f66" y="f67"/>
                      <a:pt x="f68" y="f69"/>
                    </a:cubicBezTo>
                    <a:cubicBezTo>
                      <a:pt x="f70" y="f71"/>
                      <a:pt x="f1" y="f72"/>
                      <a:pt x="f1" y="f72"/>
                    </a:cubicBezTo>
                  </a:path>
                </a:pathLst>
              </a:custGeom>
              <a:noFill/>
              <a:ln w="28440">
                <a:solidFill>
                  <a:srgbClr val="0099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15" name="Forma libre 14">
              <a:extLst>
                <a:ext uri="{FF2B5EF4-FFF2-40B4-BE49-F238E27FC236}">
                  <a16:creationId xmlns:a16="http://schemas.microsoft.com/office/drawing/2014/main" id="{46BB4913-9D78-C945-9A3D-2B183B33E48F}"/>
                </a:ext>
              </a:extLst>
            </p:cNvPr>
            <p:cNvSpPr/>
            <p:nvPr/>
          </p:nvSpPr>
          <p:spPr>
            <a:xfrm rot="2760000">
              <a:off x="449404" y="5048476"/>
              <a:ext cx="2237760" cy="1599120"/>
            </a:xfrm>
            <a:custGeom>
              <a:avLst>
                <a:gd name="f0" fmla="val 900000"/>
                <a:gd name="f1" fmla="val 42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0923 f16 1"/>
                <a:gd name="f26" fmla="*/ 10799 f17 1"/>
                <a:gd name="f27" fmla="*/ 385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 name="Forma libre 15">
              <a:extLst>
                <a:ext uri="{FF2B5EF4-FFF2-40B4-BE49-F238E27FC236}">
                  <a16:creationId xmlns:a16="http://schemas.microsoft.com/office/drawing/2014/main" id="{256CE344-96BD-D647-979B-8588053468A9}"/>
                </a:ext>
              </a:extLst>
            </p:cNvPr>
            <p:cNvSpPr/>
            <p:nvPr/>
          </p:nvSpPr>
          <p:spPr>
            <a:xfrm rot="2760000">
              <a:off x="764941" y="5039724"/>
              <a:ext cx="2235960" cy="1607400"/>
            </a:xfrm>
            <a:custGeom>
              <a:avLst>
                <a:gd name="f0" fmla="val 660000"/>
                <a:gd name="f1" fmla="val 48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425 f16 1"/>
                <a:gd name="f26" fmla="*/ 10799 f17 1"/>
                <a:gd name="f27" fmla="*/ 209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 name="Forma libre 16">
              <a:extLst>
                <a:ext uri="{FF2B5EF4-FFF2-40B4-BE49-F238E27FC236}">
                  <a16:creationId xmlns:a16="http://schemas.microsoft.com/office/drawing/2014/main" id="{CD845838-A4A9-6147-A6C2-34C92A53A27D}"/>
                </a:ext>
              </a:extLst>
            </p:cNvPr>
            <p:cNvSpPr/>
            <p:nvPr/>
          </p:nvSpPr>
          <p:spPr>
            <a:xfrm rot="2760000">
              <a:off x="1084024" y="5040826"/>
              <a:ext cx="2241360" cy="1598760"/>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 name="Forma libre 17">
              <a:extLst>
                <a:ext uri="{FF2B5EF4-FFF2-40B4-BE49-F238E27FC236}">
                  <a16:creationId xmlns:a16="http://schemas.microsoft.com/office/drawing/2014/main" id="{492E9AD2-0675-7247-BA71-3588B60172F1}"/>
                </a:ext>
              </a:extLst>
            </p:cNvPr>
            <p:cNvSpPr/>
            <p:nvPr/>
          </p:nvSpPr>
          <p:spPr>
            <a:xfrm rot="2760000">
              <a:off x="1405837" y="5041120"/>
              <a:ext cx="2241720" cy="1597680"/>
            </a:xfrm>
            <a:custGeom>
              <a:avLst>
                <a:gd name="f0" fmla="val 21600000"/>
                <a:gd name="f1" fmla="val 54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59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 name="Forma libre 18">
              <a:extLst>
                <a:ext uri="{FF2B5EF4-FFF2-40B4-BE49-F238E27FC236}">
                  <a16:creationId xmlns:a16="http://schemas.microsoft.com/office/drawing/2014/main" id="{BE725A54-CD0F-C44B-8785-373A05D6EAA5}"/>
                </a:ext>
              </a:extLst>
            </p:cNvPr>
            <p:cNvSpPr/>
            <p:nvPr/>
          </p:nvSpPr>
          <p:spPr>
            <a:xfrm rot="2760000">
              <a:off x="1732861" y="5041246"/>
              <a:ext cx="2237760" cy="1596960"/>
            </a:xfrm>
            <a:custGeom>
              <a:avLst>
                <a:gd name="f0" fmla="val 21600000"/>
                <a:gd name="f1" fmla="val 390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0559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 name="Forma libre 19">
              <a:extLst>
                <a:ext uri="{FF2B5EF4-FFF2-40B4-BE49-F238E27FC236}">
                  <a16:creationId xmlns:a16="http://schemas.microsoft.com/office/drawing/2014/main" id="{8E269B1B-715A-734D-A9D7-CC6263A4E4FE}"/>
                </a:ext>
              </a:extLst>
            </p:cNvPr>
            <p:cNvSpPr/>
            <p:nvPr/>
          </p:nvSpPr>
          <p:spPr>
            <a:xfrm rot="2760000">
              <a:off x="2059163" y="5041656"/>
              <a:ext cx="2241360" cy="1598040"/>
            </a:xfrm>
            <a:custGeom>
              <a:avLst>
                <a:gd name="f0" fmla="val 21600000"/>
                <a:gd name="f1" fmla="val 312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19292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 name="Forma libre 20">
              <a:extLst>
                <a:ext uri="{FF2B5EF4-FFF2-40B4-BE49-F238E27FC236}">
                  <a16:creationId xmlns:a16="http://schemas.microsoft.com/office/drawing/2014/main" id="{EC4DA967-675C-B247-940A-EA70F39F47D3}"/>
                </a:ext>
              </a:extLst>
            </p:cNvPr>
            <p:cNvSpPr/>
            <p:nvPr/>
          </p:nvSpPr>
          <p:spPr>
            <a:xfrm rot="2760000">
              <a:off x="2408079" y="5045697"/>
              <a:ext cx="2212560" cy="1598040"/>
            </a:xfrm>
            <a:custGeom>
              <a:avLst>
                <a:gd name="f0" fmla="val 21600000"/>
                <a:gd name="f1" fmla="val 168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15926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 name="Forma libre 21">
              <a:extLst>
                <a:ext uri="{FF2B5EF4-FFF2-40B4-BE49-F238E27FC236}">
                  <a16:creationId xmlns:a16="http://schemas.microsoft.com/office/drawing/2014/main" id="{318A7B2E-422C-8240-867C-852EB9DC6825}"/>
                </a:ext>
              </a:extLst>
            </p:cNvPr>
            <p:cNvSpPr/>
            <p:nvPr/>
          </p:nvSpPr>
          <p:spPr>
            <a:xfrm rot="2760000">
              <a:off x="2719315" y="5038166"/>
              <a:ext cx="2213640" cy="1598040"/>
            </a:xfrm>
            <a:custGeom>
              <a:avLst>
                <a:gd name="f0" fmla="val 21600000"/>
                <a:gd name="f1" fmla="val 264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18304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3" name="Forma libre 22">
              <a:extLst>
                <a:ext uri="{FF2B5EF4-FFF2-40B4-BE49-F238E27FC236}">
                  <a16:creationId xmlns:a16="http://schemas.microsoft.com/office/drawing/2014/main" id="{5B6C8660-5EDF-C746-B8B9-7359E1C45C15}"/>
                </a:ext>
              </a:extLst>
            </p:cNvPr>
            <p:cNvSpPr/>
            <p:nvPr/>
          </p:nvSpPr>
          <p:spPr>
            <a:xfrm rot="2760000">
              <a:off x="3016293" y="5045898"/>
              <a:ext cx="2250000" cy="1597680"/>
            </a:xfrm>
            <a:custGeom>
              <a:avLst>
                <a:gd name="f0" fmla="val 21600000"/>
                <a:gd name="f1" fmla="val 342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19831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4" name="Forma libre 23">
              <a:extLst>
                <a:ext uri="{FF2B5EF4-FFF2-40B4-BE49-F238E27FC236}">
                  <a16:creationId xmlns:a16="http://schemas.microsoft.com/office/drawing/2014/main" id="{0CFF9B39-557F-834B-A0B0-51E20953BA8B}"/>
                </a:ext>
              </a:extLst>
            </p:cNvPr>
            <p:cNvSpPr/>
            <p:nvPr/>
          </p:nvSpPr>
          <p:spPr>
            <a:xfrm rot="2760000">
              <a:off x="3426371" y="5036015"/>
              <a:ext cx="2227680" cy="1598040"/>
            </a:xfrm>
            <a:custGeom>
              <a:avLst>
                <a:gd name="f0" fmla="val 21600000"/>
                <a:gd name="f1" fmla="val 372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0307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5" name="Forma libre 24">
              <a:extLst>
                <a:ext uri="{FF2B5EF4-FFF2-40B4-BE49-F238E27FC236}">
                  <a16:creationId xmlns:a16="http://schemas.microsoft.com/office/drawing/2014/main" id="{2757E0FF-DE04-5040-AA14-857B7B11B14E}"/>
                </a:ext>
              </a:extLst>
            </p:cNvPr>
            <p:cNvSpPr/>
            <p:nvPr/>
          </p:nvSpPr>
          <p:spPr>
            <a:xfrm rot="2760000">
              <a:off x="3779498" y="5021230"/>
              <a:ext cx="2230919" cy="1598760"/>
            </a:xfrm>
            <a:custGeom>
              <a:avLst>
                <a:gd name="f0" fmla="val 21600000"/>
                <a:gd name="f1" fmla="val 372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0307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6" name="Forma libre 25">
              <a:extLst>
                <a:ext uri="{FF2B5EF4-FFF2-40B4-BE49-F238E27FC236}">
                  <a16:creationId xmlns:a16="http://schemas.microsoft.com/office/drawing/2014/main" id="{87CF6F92-7DC3-7B42-A671-729C50B00850}"/>
                </a:ext>
              </a:extLst>
            </p:cNvPr>
            <p:cNvSpPr/>
            <p:nvPr/>
          </p:nvSpPr>
          <p:spPr>
            <a:xfrm rot="2760000">
              <a:off x="4177694" y="5043491"/>
              <a:ext cx="2237760" cy="1598760"/>
            </a:xfrm>
            <a:custGeom>
              <a:avLst>
                <a:gd name="f0" fmla="val 21600000"/>
                <a:gd name="f1" fmla="val 4380000"/>
              </a:avLst>
              <a:gdLst>
                <a:gd name="f2" fmla="val 21600000"/>
                <a:gd name="f3" fmla="val 10800000"/>
                <a:gd name="f4" fmla="val 5400000"/>
                <a:gd name="f5" fmla="val 180"/>
                <a:gd name="f6" fmla="val w"/>
                <a:gd name="f7" fmla="val h"/>
                <a:gd name="f8" fmla="val 0"/>
                <a:gd name="f9" fmla="*/ 5419351 1 1725033"/>
                <a:gd name="f10" fmla="*/ 10800 10800 1"/>
                <a:gd name="f11" fmla="val 10800"/>
                <a:gd name="f12" fmla="val 21599999"/>
                <a:gd name="f13" fmla="min 0 21600"/>
                <a:gd name="f14" fmla="max 0 21600"/>
                <a:gd name="f15" fmla="*/ f9 1 2"/>
                <a:gd name="f16" fmla="*/ f6 1 21600"/>
                <a:gd name="f17" fmla="*/ f7 1 21600"/>
                <a:gd name="f18" fmla="*/ f9 1 180"/>
                <a:gd name="f19" fmla="pin 0 f0 21599999"/>
                <a:gd name="f20" fmla="pin 0 f1 21599999"/>
                <a:gd name="f21" fmla="+- f14 0 f13"/>
                <a:gd name="f22" fmla="+- 0 0 f19"/>
                <a:gd name="f23" fmla="+- 0 0 f20"/>
                <a:gd name="f24" fmla="*/ 10799 f16 1"/>
                <a:gd name="f25" fmla="*/ 21106 f16 1"/>
                <a:gd name="f26" fmla="*/ 10799 f17 1"/>
                <a:gd name="f27" fmla="*/ 0 f17 1"/>
                <a:gd name="f28" fmla="*/ f21 1 2"/>
                <a:gd name="f29" fmla="+- f22 f4 0"/>
                <a:gd name="f30" fmla="+- f23 f4 0"/>
                <a:gd name="f31" fmla="+- f13 f28 0"/>
                <a:gd name="f32" fmla="*/ f28 f28 1"/>
                <a:gd name="f33" fmla="*/ f29 f5 1"/>
                <a:gd name="f34" fmla="*/ f30 f5 1"/>
                <a:gd name="f35" fmla="*/ f33 1 f3"/>
                <a:gd name="f36" fmla="*/ f34 1 f3"/>
                <a:gd name="f37" fmla="+- 0 0 f35"/>
                <a:gd name="f38" fmla="+- 0 0 f36"/>
                <a:gd name="f39" fmla="val f37"/>
                <a:gd name="f40" fmla="val f38"/>
                <a:gd name="f41" fmla="*/ f39 f18 1"/>
                <a:gd name="f42" fmla="*/ f40 f18 1"/>
                <a:gd name="f43" fmla="*/ f39 f9 1"/>
                <a:gd name="f44" fmla="*/ f40 f9 1"/>
                <a:gd name="f45" fmla="+- 0 0 f41"/>
                <a:gd name="f46" fmla="+- 0 0 f42"/>
                <a:gd name="f47" fmla="*/ f43 1 f5"/>
                <a:gd name="f48" fmla="*/ f44 1 f5"/>
                <a:gd name="f49" fmla="*/ f45 f3 1"/>
                <a:gd name="f50" fmla="*/ f46 f3 1"/>
                <a:gd name="f51" fmla="+- 0 0 f47"/>
                <a:gd name="f52" fmla="+- 0 0 f48"/>
                <a:gd name="f53" fmla="*/ f49 1 f9"/>
                <a:gd name="f54" fmla="*/ f50 1 f9"/>
                <a:gd name="f55" fmla="+- f51 f9 0"/>
                <a:gd name="f56" fmla="+- f52 f9 0"/>
                <a:gd name="f57" fmla="+- f53 0 f4"/>
                <a:gd name="f58" fmla="+- f54 0 f4"/>
                <a:gd name="f59" fmla="+- f55 f15 0"/>
                <a:gd name="f60" fmla="+- f56 f15 0"/>
                <a:gd name="f61" fmla="cos 1 f57"/>
                <a:gd name="f62" fmla="sin 1 f57"/>
                <a:gd name="f63" fmla="cos 1 f58"/>
                <a:gd name="f64" fmla="sin 1 f58"/>
                <a:gd name="f65" fmla="+- 0 0 f59"/>
                <a:gd name="f66" fmla="+- 0 0 f60"/>
                <a:gd name="f67" fmla="+- 0 0 f61"/>
                <a:gd name="f68" fmla="+- 0 0 f62"/>
                <a:gd name="f69" fmla="+- 0 0 f63"/>
                <a:gd name="f70" fmla="+- 0 0 f64"/>
                <a:gd name="f71" fmla="*/ f65 f3 1"/>
                <a:gd name="f72" fmla="*/ f66 f3 1"/>
                <a:gd name="f73" fmla="*/ 10800 f67 1"/>
                <a:gd name="f74" fmla="*/ 10800 f68 1"/>
                <a:gd name="f75" fmla="*/ 10800 f69 1"/>
                <a:gd name="f76" fmla="*/ 10800 f70 1"/>
                <a:gd name="f77" fmla="*/ f71 1 f9"/>
                <a:gd name="f78" fmla="*/ f72 1 f9"/>
                <a:gd name="f79" fmla="+- f73 10800 0"/>
                <a:gd name="f80" fmla="+- f74 10800 0"/>
                <a:gd name="f81" fmla="+- f75 10800 0"/>
                <a:gd name="f82" fmla="+- f76 10800 0"/>
                <a:gd name="f83" fmla="+- f77 0 f4"/>
                <a:gd name="f84" fmla="+- f78 0 f4"/>
                <a:gd name="f85" fmla="cos 1 f83"/>
                <a:gd name="f86" fmla="sin 1 f83"/>
                <a:gd name="f87" fmla="cos 1 f84"/>
                <a:gd name="f88" fmla="sin 1 f84"/>
                <a:gd name="f89" fmla="+- f80 0 f31"/>
                <a:gd name="f90" fmla="+- f79 0 f31"/>
                <a:gd name="f91" fmla="+- f82 0 f31"/>
                <a:gd name="f92" fmla="+- f81 0 f31"/>
                <a:gd name="f93" fmla="+- 0 0 f85"/>
                <a:gd name="f94" fmla="+- 0 0 f86"/>
                <a:gd name="f95" fmla="+- 0 0 f87"/>
                <a:gd name="f96" fmla="+- 0 0 f88"/>
                <a:gd name="f97" fmla="at2 f89 f90"/>
                <a:gd name="f98" fmla="at2 f91 f92"/>
                <a:gd name="f99" fmla="*/ 10800 f93 1"/>
                <a:gd name="f100" fmla="*/ 10800 f94 1"/>
                <a:gd name="f101" fmla="*/ 10800 f95 1"/>
                <a:gd name="f102" fmla="*/ 10800 f96 1"/>
                <a:gd name="f103" fmla="+- f97 f4 0"/>
                <a:gd name="f104" fmla="+- f98 f4 0"/>
                <a:gd name="f105" fmla="*/ f99 f99 1"/>
                <a:gd name="f106" fmla="*/ f100 f100 1"/>
                <a:gd name="f107" fmla="*/ f101 f101 1"/>
                <a:gd name="f108" fmla="*/ f102 f102 1"/>
                <a:gd name="f109" fmla="*/ f103 f9 1"/>
                <a:gd name="f110" fmla="*/ f104 f9 1"/>
                <a:gd name="f111" fmla="+- f105 f106 0"/>
                <a:gd name="f112" fmla="+- f107 f108 0"/>
                <a:gd name="f113" fmla="*/ f109 1 f3"/>
                <a:gd name="f114" fmla="*/ f110 1 f3"/>
                <a:gd name="f115" fmla="sqrt f111"/>
                <a:gd name="f116" fmla="sqrt f112"/>
                <a:gd name="f117" fmla="+- 0 0 f113"/>
                <a:gd name="f118" fmla="+- 0 0 f114"/>
                <a:gd name="f119" fmla="*/ f10 1 f115"/>
                <a:gd name="f120" fmla="*/ f10 1 f116"/>
                <a:gd name="f121" fmla="+- 0 0 f117"/>
                <a:gd name="f122" fmla="+- 0 0 f118"/>
                <a:gd name="f123" fmla="*/ f93 f119 1"/>
                <a:gd name="f124" fmla="*/ f94 f119 1"/>
                <a:gd name="f125" fmla="*/ f95 f120 1"/>
                <a:gd name="f126" fmla="*/ f96 f120 1"/>
                <a:gd name="f127" fmla="*/ f121 f3 1"/>
                <a:gd name="f128" fmla="*/ f122 f3 1"/>
                <a:gd name="f129" fmla="+- 10800 0 f123"/>
                <a:gd name="f130" fmla="+- 10800 0 f124"/>
                <a:gd name="f131" fmla="+- 10800 0 f125"/>
                <a:gd name="f132" fmla="+- 10800 0 f126"/>
                <a:gd name="f133" fmla="*/ f127 1 f9"/>
                <a:gd name="f134" fmla="*/ f128 1 f9"/>
                <a:gd name="f135" fmla="*/ f129 f16 1"/>
                <a:gd name="f136" fmla="*/ f130 f17 1"/>
                <a:gd name="f137" fmla="*/ f131 f16 1"/>
                <a:gd name="f138" fmla="*/ f132 f17 1"/>
                <a:gd name="f139" fmla="+- f133 0 f4"/>
                <a:gd name="f140" fmla="+- f134 0 f4"/>
                <a:gd name="f141" fmla="cos 1 f139"/>
                <a:gd name="f142" fmla="sin 1 f139"/>
                <a:gd name="f143" fmla="+- f140 0 f139"/>
                <a:gd name="f144" fmla="+- 0 0 f141"/>
                <a:gd name="f145" fmla="+- 0 0 f142"/>
                <a:gd name="f146" fmla="+- f143 f2 0"/>
                <a:gd name="f147" fmla="*/ f28 f144 1"/>
                <a:gd name="f148" fmla="*/ f28 f145 1"/>
                <a:gd name="f149" fmla="?: f143 f143 f146"/>
                <a:gd name="f150" fmla="*/ f147 f147 1"/>
                <a:gd name="f151" fmla="*/ f148 f148 1"/>
                <a:gd name="f152" fmla="+- f150 f151 0"/>
                <a:gd name="f153" fmla="sqrt f152"/>
                <a:gd name="f154" fmla="*/ f32 1 f153"/>
                <a:gd name="f155" fmla="*/ f144 f154 1"/>
                <a:gd name="f156" fmla="*/ f145 f154 1"/>
                <a:gd name="f157" fmla="+- f31 0 f155"/>
                <a:gd name="f158" fmla="+- f31 0 f156"/>
              </a:gdLst>
              <a:ahLst>
                <a:ahPolar gdRefAng="f0" minAng="f8" maxAng="f12">
                  <a:pos x="f135" y="f136"/>
                </a:ahPolar>
                <a:ahPolar gdRefAng="f1" minAng="f8" maxAng="f12">
                  <a:pos x="f137" y="f138"/>
                </a:ahPolar>
              </a:ahLst>
              <a:cxnLst>
                <a:cxn ang="3cd4">
                  <a:pos x="hc" y="t"/>
                </a:cxn>
                <a:cxn ang="0">
                  <a:pos x="r" y="vc"/>
                </a:cxn>
                <a:cxn ang="cd4">
                  <a:pos x="hc" y="b"/>
                </a:cxn>
                <a:cxn ang="cd2">
                  <a:pos x="l" y="vc"/>
                </a:cxn>
              </a:cxnLst>
              <a:rect l="f24" t="f27" r="f25" b="f26"/>
              <a:pathLst>
                <a:path w="21600" h="21600" stroke="0">
                  <a:moveTo>
                    <a:pt x="f157" y="f158"/>
                  </a:moveTo>
                  <a:arcTo wR="f28" hR="f28" stAng="f139" swAng="f149"/>
                  <a:lnTo>
                    <a:pt x="f11" y="f11"/>
                  </a:lnTo>
                  <a:close/>
                </a:path>
                <a:path w="21600" h="21600" fill="none">
                  <a:moveTo>
                    <a:pt x="f157" y="f158"/>
                  </a:moveTo>
                  <a:arcTo wR="f28" hR="f28" stAng="f139" swAng="f149"/>
                </a:path>
              </a:pathLst>
            </a:custGeom>
            <a:noFill/>
            <a:ln w="28440">
              <a:solidFill>
                <a:srgbClr val="CC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27" name="Conector recto 26">
            <a:extLst>
              <a:ext uri="{FF2B5EF4-FFF2-40B4-BE49-F238E27FC236}">
                <a16:creationId xmlns:a16="http://schemas.microsoft.com/office/drawing/2014/main" id="{A7A93054-D7EA-F548-8DE3-C72B5BE3608A}"/>
              </a:ext>
            </a:extLst>
          </p:cNvPr>
          <p:cNvSpPr/>
          <p:nvPr/>
        </p:nvSpPr>
        <p:spPr>
          <a:xfrm flipV="1">
            <a:off x="2317680" y="5553000"/>
            <a:ext cx="1909799" cy="370080"/>
          </a:xfrm>
          <a:prstGeom prst="line">
            <a:avLst/>
          </a:prstGeom>
          <a:noFill/>
          <a:ln w="38160">
            <a:solidFill>
              <a:srgbClr val="333399"/>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8" name="Conector recto 27">
            <a:extLst>
              <a:ext uri="{FF2B5EF4-FFF2-40B4-BE49-F238E27FC236}">
                <a16:creationId xmlns:a16="http://schemas.microsoft.com/office/drawing/2014/main" id="{5FABE2D5-F9D7-804D-9999-FF069FC1FF87}"/>
              </a:ext>
            </a:extLst>
          </p:cNvPr>
          <p:cNvSpPr/>
          <p:nvPr/>
        </p:nvSpPr>
        <p:spPr>
          <a:xfrm>
            <a:off x="4226040" y="5562720"/>
            <a:ext cx="2193840" cy="349199"/>
          </a:xfrm>
          <a:prstGeom prst="line">
            <a:avLst/>
          </a:prstGeom>
          <a:noFill/>
          <a:ln w="38160">
            <a:solidFill>
              <a:srgbClr val="333399"/>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9" name="Forma libre 28">
            <a:extLst>
              <a:ext uri="{FF2B5EF4-FFF2-40B4-BE49-F238E27FC236}">
                <a16:creationId xmlns:a16="http://schemas.microsoft.com/office/drawing/2014/main" id="{59BE5212-984D-A44A-BAD8-663A59644BDB}"/>
              </a:ext>
            </a:extLst>
          </p:cNvPr>
          <p:cNvSpPr/>
          <p:nvPr/>
        </p:nvSpPr>
        <p:spPr>
          <a:xfrm>
            <a:off x="7070760" y="4860360"/>
            <a:ext cx="2865240" cy="197874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800000"/>
            </a:solidFill>
            <a:prstDash val="solid"/>
            <a:miter/>
          </a:ln>
        </p:spPr>
        <p:txBody>
          <a:bodyPr wrap="square" lIns="90000" tIns="46800" rIns="90000" bIns="46800" anchor="t" anchorCtr="0" compatLnSpc="1">
            <a:spAutoFit/>
          </a:bodyPr>
          <a:lstStyle/>
          <a:p>
            <a:pPr marL="0" marR="0" lvl="0" indent="0" algn="ctr" hangingPunct="1">
              <a:lnSpc>
                <a:spcPct val="115000"/>
              </a:lnSpc>
              <a:spcBef>
                <a:spcPts val="1123"/>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1" u="none" strike="noStrike" baseline="0" dirty="0">
                <a:ln>
                  <a:noFill/>
                </a:ln>
                <a:solidFill>
                  <a:srgbClr val="000000"/>
                </a:solidFill>
                <a:latin typeface="Arial" pitchFamily="18"/>
                <a:ea typeface="Arial" pitchFamily="18"/>
                <a:cs typeface="Arial" pitchFamily="18"/>
              </a:rPr>
              <a:t>A pesar de que no existe línea de visión directa, la señal llega de una antena a otra a través de la difracción en los obstáculos</a:t>
            </a:r>
          </a:p>
        </p:txBody>
      </p:sp>
      <p:sp>
        <p:nvSpPr>
          <p:cNvPr id="30" name="Conector recto 29">
            <a:extLst>
              <a:ext uri="{FF2B5EF4-FFF2-40B4-BE49-F238E27FC236}">
                <a16:creationId xmlns:a16="http://schemas.microsoft.com/office/drawing/2014/main" id="{EF13BB63-A997-B04D-B995-7FC45172858E}"/>
              </a:ext>
            </a:extLst>
          </p:cNvPr>
          <p:cNvSpPr/>
          <p:nvPr/>
        </p:nvSpPr>
        <p:spPr>
          <a:xfrm flipV="1">
            <a:off x="2317680" y="5882760"/>
            <a:ext cx="4100760" cy="39959"/>
          </a:xfrm>
          <a:prstGeom prst="line">
            <a:avLst/>
          </a:prstGeom>
          <a:noFill/>
          <a:ln w="38160">
            <a:solidFill>
              <a:srgbClr val="0000FF"/>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31" name="Grupo 30">
            <a:extLst>
              <a:ext uri="{FF2B5EF4-FFF2-40B4-BE49-F238E27FC236}">
                <a16:creationId xmlns:a16="http://schemas.microsoft.com/office/drawing/2014/main" id="{018F83F7-4260-2E4C-9223-DB3F0746239A}"/>
              </a:ext>
            </a:extLst>
          </p:cNvPr>
          <p:cNvGrpSpPr/>
          <p:nvPr/>
        </p:nvGrpSpPr>
        <p:grpSpPr>
          <a:xfrm>
            <a:off x="3131688" y="3071159"/>
            <a:ext cx="5159520" cy="1108080"/>
            <a:chOff x="3692520" y="3071159"/>
            <a:chExt cx="5159520" cy="1108080"/>
          </a:xfrm>
        </p:grpSpPr>
        <p:grpSp>
          <p:nvGrpSpPr>
            <p:cNvPr id="32" name="Grupo 31">
              <a:extLst>
                <a:ext uri="{FF2B5EF4-FFF2-40B4-BE49-F238E27FC236}">
                  <a16:creationId xmlns:a16="http://schemas.microsoft.com/office/drawing/2014/main" id="{32F859BE-D438-8743-9C87-08831C61D2BA}"/>
                </a:ext>
              </a:extLst>
            </p:cNvPr>
            <p:cNvGrpSpPr/>
            <p:nvPr/>
          </p:nvGrpSpPr>
          <p:grpSpPr>
            <a:xfrm>
              <a:off x="3692520" y="3071159"/>
              <a:ext cx="5159520" cy="1108080"/>
              <a:chOff x="3692520" y="3071159"/>
              <a:chExt cx="5159520" cy="1108080"/>
            </a:xfrm>
          </p:grpSpPr>
          <p:sp>
            <p:nvSpPr>
              <p:cNvPr id="33" name="Forma libre 32">
                <a:extLst>
                  <a:ext uri="{FF2B5EF4-FFF2-40B4-BE49-F238E27FC236}">
                    <a16:creationId xmlns:a16="http://schemas.microsoft.com/office/drawing/2014/main" id="{C5A8FE74-153E-4446-9A94-1D9E4CA329BE}"/>
                  </a:ext>
                </a:extLst>
              </p:cNvPr>
              <p:cNvSpPr/>
              <p:nvPr/>
            </p:nvSpPr>
            <p:spPr>
              <a:xfrm>
                <a:off x="3692520" y="3071159"/>
                <a:ext cx="5159520" cy="1108080"/>
              </a:xfrm>
              <a:custGeom>
                <a:avLst/>
                <a:gdLst>
                  <a:gd name="f0" fmla="val 0"/>
                  <a:gd name="f1" fmla="val 3548"/>
                  <a:gd name="f2" fmla="val 807"/>
                  <a:gd name="f3" fmla="val 768"/>
                  <a:gd name="f4" fmla="val 450"/>
                  <a:gd name="f5" fmla="val 786"/>
                  <a:gd name="f6" fmla="val 861"/>
                  <a:gd name="f7" fmla="val 1335"/>
                  <a:gd name="f8" fmla="val 1379"/>
                  <a:gd name="f9" fmla="val 764"/>
                  <a:gd name="f10" fmla="val 1340"/>
                  <a:gd name="f11" fmla="val 671"/>
                  <a:gd name="f12" fmla="val 1372"/>
                  <a:gd name="f13" fmla="val 640"/>
                  <a:gd name="f14" fmla="val 1381"/>
                  <a:gd name="f15" fmla="val 646"/>
                  <a:gd name="f16" fmla="val 1388"/>
                  <a:gd name="f17" fmla="val 658"/>
                  <a:gd name="f18" fmla="val 1399"/>
                  <a:gd name="f19" fmla="val 1415"/>
                  <a:gd name="f20" fmla="val 1458"/>
                  <a:gd name="f21" fmla="val 612"/>
                  <a:gd name="f22" fmla="val 1472"/>
                  <a:gd name="f23" fmla="val 603"/>
                  <a:gd name="f24" fmla="val 1510"/>
                  <a:gd name="f25" fmla="val 545"/>
                  <a:gd name="f26" fmla="val 1515"/>
                  <a:gd name="f27" fmla="val 476"/>
                  <a:gd name="f28" fmla="val 1536"/>
                  <a:gd name="f29" fmla="val 411"/>
                  <a:gd name="f30" fmla="val 1545"/>
                  <a:gd name="f31" fmla="val 414"/>
                  <a:gd name="f32" fmla="val 1554"/>
                  <a:gd name="f33" fmla="val 420"/>
                  <a:gd name="f34" fmla="val 1564"/>
                  <a:gd name="f35" fmla="val 1597"/>
                  <a:gd name="f36" fmla="val 1631"/>
                  <a:gd name="f37" fmla="val 406"/>
                  <a:gd name="f38" fmla="val 1664"/>
                  <a:gd name="f39" fmla="val 1675"/>
                  <a:gd name="f40" fmla="val 413"/>
                  <a:gd name="f41" fmla="val 430"/>
                  <a:gd name="f42" fmla="val 1682"/>
                  <a:gd name="f43" fmla="val 439"/>
                  <a:gd name="f44" fmla="val 1687"/>
                  <a:gd name="f45" fmla="val 446"/>
                  <a:gd name="f46" fmla="val 1695"/>
                  <a:gd name="f47" fmla="val 451"/>
                  <a:gd name="f48" fmla="val 1701"/>
                  <a:gd name="f49" fmla="val 457"/>
                  <a:gd name="f50" fmla="val 1731"/>
                  <a:gd name="f51" fmla="val 447"/>
                  <a:gd name="f52" fmla="val 1743"/>
                  <a:gd name="f53" fmla="val 1774"/>
                  <a:gd name="f54" fmla="val 1786"/>
                  <a:gd name="f55" fmla="val 385"/>
                  <a:gd name="f56" fmla="val 1778"/>
                  <a:gd name="f57" fmla="val 345"/>
                  <a:gd name="f58" fmla="val 1792"/>
                  <a:gd name="f59" fmla="val 311"/>
                  <a:gd name="f60" fmla="val 1796"/>
                  <a:gd name="f61" fmla="val 302"/>
                  <a:gd name="f62" fmla="val 1811"/>
                  <a:gd name="f63" fmla="val 305"/>
                  <a:gd name="f64" fmla="val 1820"/>
                  <a:gd name="f65" fmla="val 301"/>
                  <a:gd name="f66" fmla="val 1830"/>
                  <a:gd name="f67" fmla="val 296"/>
                  <a:gd name="f68" fmla="val 1838"/>
                  <a:gd name="f69" fmla="val 289"/>
                  <a:gd name="f70" fmla="val 1847"/>
                  <a:gd name="f71" fmla="val 283"/>
                  <a:gd name="f72" fmla="val 1850"/>
                  <a:gd name="f73" fmla="val 237"/>
                  <a:gd name="f74" fmla="val 1849"/>
                  <a:gd name="f75" fmla="val 191"/>
                  <a:gd name="f76" fmla="val 1856"/>
                  <a:gd name="f77" fmla="val 146"/>
                  <a:gd name="f78" fmla="val 1858"/>
                  <a:gd name="f79" fmla="val 135"/>
                  <a:gd name="f80" fmla="val 1872"/>
                  <a:gd name="f81" fmla="val 130"/>
                  <a:gd name="f82" fmla="val 1874"/>
                  <a:gd name="f83" fmla="val 119"/>
                  <a:gd name="f84" fmla="val 1881"/>
                  <a:gd name="f85" fmla="val 83"/>
                  <a:gd name="f86" fmla="val 1873"/>
                  <a:gd name="f87" fmla="val 44"/>
                  <a:gd name="f88" fmla="val 1884"/>
                  <a:gd name="f89" fmla="val 9"/>
                  <a:gd name="f90" fmla="val 1887"/>
                  <a:gd name="f91" fmla="val 1902"/>
                  <a:gd name="f92" fmla="val 3"/>
                  <a:gd name="f93" fmla="val 1911"/>
                  <a:gd name="f94" fmla="val 1929"/>
                  <a:gd name="f95" fmla="val 6"/>
                  <a:gd name="f96" fmla="val 1948"/>
                  <a:gd name="f97" fmla="val 12"/>
                  <a:gd name="f98" fmla="val 1966"/>
                  <a:gd name="f99" fmla="val 18"/>
                  <a:gd name="f100" fmla="val 2004"/>
                  <a:gd name="f101" fmla="val 30"/>
                  <a:gd name="f102" fmla="val 1983"/>
                  <a:gd name="f103" fmla="val 37"/>
                  <a:gd name="f104" fmla="val 2012"/>
                  <a:gd name="f105" fmla="val 55"/>
                  <a:gd name="f106" fmla="val 2035"/>
                  <a:gd name="f107" fmla="val 69"/>
                  <a:gd name="f108" fmla="val 2068"/>
                  <a:gd name="f109" fmla="val 82"/>
                  <a:gd name="f110" fmla="val 2094"/>
                  <a:gd name="f111" fmla="val 91"/>
                  <a:gd name="f112" fmla="val 2129"/>
                  <a:gd name="f113" fmla="val 145"/>
                  <a:gd name="f114" fmla="val 2095"/>
                  <a:gd name="f115" fmla="val 217"/>
                  <a:gd name="f116" fmla="val 2140"/>
                  <a:gd name="f117" fmla="val 2154"/>
                  <a:gd name="f118" fmla="val 243"/>
                  <a:gd name="f119" fmla="val 2170"/>
                  <a:gd name="f120" fmla="val 244"/>
                  <a:gd name="f121" fmla="val 2185"/>
                  <a:gd name="f122" fmla="val 247"/>
                  <a:gd name="f123" fmla="val 2191"/>
                  <a:gd name="f124" fmla="val 253"/>
                  <a:gd name="f125" fmla="val 2204"/>
                  <a:gd name="f126" fmla="val 256"/>
                  <a:gd name="f127" fmla="val 265"/>
                  <a:gd name="f128" fmla="val 298"/>
                  <a:gd name="f129" fmla="val 2147"/>
                  <a:gd name="f130" fmla="val 271"/>
                  <a:gd name="f131" fmla="val 2213"/>
                  <a:gd name="f132" fmla="val 292"/>
                  <a:gd name="f133" fmla="val 2216"/>
                  <a:gd name="f134" fmla="val 2214"/>
                  <a:gd name="f135" fmla="val 314"/>
                  <a:gd name="f136" fmla="val 2222"/>
                  <a:gd name="f137" fmla="val 320"/>
                  <a:gd name="f138" fmla="val 2229"/>
                  <a:gd name="f139" fmla="val 326"/>
                  <a:gd name="f140" fmla="val 2310"/>
                  <a:gd name="f141" fmla="val 344"/>
                  <a:gd name="f142" fmla="val 2322"/>
                  <a:gd name="f143" fmla="val 347"/>
                  <a:gd name="f144" fmla="val 2341"/>
                  <a:gd name="f145" fmla="val 376"/>
                  <a:gd name="f146" fmla="val 2362"/>
                  <a:gd name="f147" fmla="val 423"/>
                  <a:gd name="f148" fmla="val 2386"/>
                  <a:gd name="f149" fmla="val 448"/>
                  <a:gd name="f150" fmla="val 2402"/>
                  <a:gd name="f151" fmla="val 490"/>
                  <a:gd name="f152" fmla="val 2412"/>
                  <a:gd name="f153" fmla="val 472"/>
                  <a:gd name="f154" fmla="val 2441"/>
                  <a:gd name="f155" fmla="val 503"/>
                  <a:gd name="f156" fmla="val 2445"/>
                  <a:gd name="f157" fmla="val 548"/>
                  <a:gd name="f158" fmla="val 2429"/>
                  <a:gd name="f159" fmla="val 589"/>
                  <a:gd name="f160" fmla="val 2469"/>
                  <a:gd name="f161" fmla="val 2483"/>
                  <a:gd name="f162" fmla="val 620"/>
                  <a:gd name="f163" fmla="val 2533"/>
                  <a:gd name="f164" fmla="val 628"/>
                  <a:gd name="f165" fmla="val 2542"/>
                  <a:gd name="f166" fmla="val 631"/>
                  <a:gd name="f167" fmla="val 2561"/>
                  <a:gd name="f168" fmla="val 636"/>
                  <a:gd name="f169" fmla="val 2597"/>
                  <a:gd name="f170" fmla="val 649"/>
                  <a:gd name="f171" fmla="val 2622"/>
                  <a:gd name="f172" fmla="val 686"/>
                  <a:gd name="f173" fmla="val 2609"/>
                  <a:gd name="f174" fmla="val 699"/>
                  <a:gd name="f175" fmla="val 2652"/>
                  <a:gd name="f176" fmla="val 713"/>
                  <a:gd name="f177" fmla="val 2694"/>
                  <a:gd name="f178" fmla="val 741"/>
                  <a:gd name="f179" fmla="val 2717"/>
                  <a:gd name="f180" fmla="val 742"/>
                  <a:gd name="f181" fmla="val 2770"/>
                  <a:gd name="f182" fmla="val 749"/>
                  <a:gd name="f183" fmla="val 2776"/>
                  <a:gd name="f184" fmla="val 755"/>
                  <a:gd name="f185" fmla="val 2780"/>
                  <a:gd name="f186" fmla="val 767"/>
                  <a:gd name="f187" fmla="val 2789"/>
                  <a:gd name="f188" fmla="val 2946"/>
                  <a:gd name="f189" fmla="val 781"/>
                  <a:gd name="f190" fmla="val 3433"/>
                  <a:gd name="f191" fmla="val 777"/>
                </a:gdLst>
                <a:ahLst/>
                <a:cxnLst>
                  <a:cxn ang="3cd4">
                    <a:pos x="hc" y="t"/>
                  </a:cxn>
                  <a:cxn ang="0">
                    <a:pos x="r" y="vc"/>
                  </a:cxn>
                  <a:cxn ang="cd4">
                    <a:pos x="hc" y="b"/>
                  </a:cxn>
                  <a:cxn ang="cd2">
                    <a:pos x="l" y="vc"/>
                  </a:cxn>
                </a:cxnLst>
                <a:rect l="l" t="t" r="r" b="b"/>
                <a:pathLst>
                  <a:path w="3548" h="807">
                    <a:moveTo>
                      <a:pt x="f0" y="f3"/>
                    </a:moveTo>
                    <a:cubicBezTo>
                      <a:pt x="f4" y="f5"/>
                      <a:pt x="f6" y="f2"/>
                      <a:pt x="f7" y="f3"/>
                    </a:cubicBezTo>
                    <a:cubicBezTo>
                      <a:pt x="f8" y="f9"/>
                      <a:pt x="f10" y="f11"/>
                      <a:pt x="f12" y="f13"/>
                    </a:cubicBezTo>
                    <a:cubicBezTo>
                      <a:pt x="f14" y="f15"/>
                      <a:pt x="f16" y="f17"/>
                      <a:pt x="f18" y="f17"/>
                    </a:cubicBezTo>
                    <a:cubicBezTo>
                      <a:pt x="f19" y="f17"/>
                      <a:pt x="f20" y="f21"/>
                      <a:pt x="f22" y="f23"/>
                    </a:cubicBezTo>
                    <a:cubicBezTo>
                      <a:pt x="f24" y="f25"/>
                      <a:pt x="f26" y="f27"/>
                      <a:pt x="f28" y="f29"/>
                    </a:cubicBezTo>
                    <a:cubicBezTo>
                      <a:pt x="f30" y="f31"/>
                      <a:pt x="f32" y="f33"/>
                      <a:pt x="f34" y="f33"/>
                    </a:cubicBezTo>
                    <a:cubicBezTo>
                      <a:pt x="f35" y="f33"/>
                      <a:pt x="f36" y="f37"/>
                      <a:pt x="f38" y="f29"/>
                    </a:cubicBezTo>
                    <a:cubicBezTo>
                      <a:pt x="f39" y="f40"/>
                      <a:pt x="f39" y="f41"/>
                      <a:pt x="f42" y="f43"/>
                    </a:cubicBezTo>
                    <a:cubicBezTo>
                      <a:pt x="f44" y="f45"/>
                      <a:pt x="f46" y="f47"/>
                      <a:pt x="f48" y="f49"/>
                    </a:cubicBezTo>
                    <a:cubicBezTo>
                      <a:pt x="f50" y="f51"/>
                      <a:pt x="f52" y="f41"/>
                      <a:pt x="f53" y="f33"/>
                    </a:cubicBezTo>
                    <a:cubicBezTo>
                      <a:pt x="f54" y="f55"/>
                      <a:pt x="f56" y="f57"/>
                      <a:pt x="f58" y="f59"/>
                    </a:cubicBezTo>
                    <a:cubicBezTo>
                      <a:pt x="f60" y="f61"/>
                      <a:pt x="f62" y="f63"/>
                      <a:pt x="f64" y="f65"/>
                    </a:cubicBezTo>
                    <a:cubicBezTo>
                      <a:pt x="f66" y="f67"/>
                      <a:pt x="f68" y="f69"/>
                      <a:pt x="f70" y="f71"/>
                    </a:cubicBezTo>
                    <a:cubicBezTo>
                      <a:pt x="f72" y="f73"/>
                      <a:pt x="f74" y="f75"/>
                      <a:pt x="f76" y="f77"/>
                    </a:cubicBezTo>
                    <a:cubicBezTo>
                      <a:pt x="f78" y="f79"/>
                      <a:pt x="f80" y="f81"/>
                      <a:pt x="f82" y="f83"/>
                    </a:cubicBezTo>
                    <a:cubicBezTo>
                      <a:pt x="f84" y="f85"/>
                      <a:pt x="f86" y="f87"/>
                      <a:pt x="f88" y="f89"/>
                    </a:cubicBezTo>
                    <a:cubicBezTo>
                      <a:pt x="f90" y="f0"/>
                      <a:pt x="f91" y="f92"/>
                      <a:pt x="f93" y="f0"/>
                    </a:cubicBezTo>
                    <a:cubicBezTo>
                      <a:pt x="f94" y="f95"/>
                      <a:pt x="f96" y="f97"/>
                      <a:pt x="f98" y="f99"/>
                    </a:cubicBezTo>
                    <a:cubicBezTo>
                      <a:pt x="f100" y="f101"/>
                      <a:pt x="f102" y="f103"/>
                      <a:pt x="f104" y="f105"/>
                    </a:cubicBezTo>
                    <a:cubicBezTo>
                      <a:pt x="f106" y="f107"/>
                      <a:pt x="f108" y="f109"/>
                      <a:pt x="f110" y="f111"/>
                    </a:cubicBezTo>
                    <a:cubicBezTo>
                      <a:pt x="f112" y="f113"/>
                      <a:pt x="f114" y="f115"/>
                      <a:pt x="f116" y="f73"/>
                    </a:cubicBezTo>
                    <a:cubicBezTo>
                      <a:pt x="f117" y="f118"/>
                      <a:pt x="f119" y="f120"/>
                      <a:pt x="f121" y="f122"/>
                    </a:cubicBezTo>
                    <a:cubicBezTo>
                      <a:pt x="f123" y="f124"/>
                      <a:pt x="f125" y="f126"/>
                      <a:pt x="f125" y="f127"/>
                    </a:cubicBezTo>
                    <a:cubicBezTo>
                      <a:pt x="f125" y="f128"/>
                      <a:pt x="f129" y="f130"/>
                      <a:pt x="f131" y="f132"/>
                    </a:cubicBezTo>
                    <a:cubicBezTo>
                      <a:pt x="f133" y="f65"/>
                      <a:pt x="f134" y="f135"/>
                      <a:pt x="f136" y="f137"/>
                    </a:cubicBezTo>
                    <a:cubicBezTo>
                      <a:pt x="f138" y="f139"/>
                      <a:pt x="f140" y="f141"/>
                      <a:pt x="f142" y="f143"/>
                    </a:cubicBezTo>
                    <a:cubicBezTo>
                      <a:pt x="f144" y="f145"/>
                      <a:pt x="f146" y="f147"/>
                      <a:pt x="f148" y="f149"/>
                    </a:cubicBezTo>
                    <a:cubicBezTo>
                      <a:pt x="f150" y="f151"/>
                      <a:pt x="f152" y="f153"/>
                      <a:pt x="f154" y="f155"/>
                    </a:cubicBezTo>
                    <a:cubicBezTo>
                      <a:pt x="f156" y="f157"/>
                      <a:pt x="f158" y="f159"/>
                      <a:pt x="f160" y="f21"/>
                    </a:cubicBezTo>
                    <a:cubicBezTo>
                      <a:pt x="f161" y="f162"/>
                      <a:pt x="f163" y="f164"/>
                      <a:pt x="f165" y="f166"/>
                    </a:cubicBezTo>
                    <a:cubicBezTo>
                      <a:pt x="f167" y="f168"/>
                      <a:pt x="f169" y="f170"/>
                      <a:pt x="f169" y="f170"/>
                    </a:cubicBezTo>
                    <a:cubicBezTo>
                      <a:pt x="f171" y="f172"/>
                      <a:pt x="f173" y="f174"/>
                      <a:pt x="f175" y="f176"/>
                    </a:cubicBezTo>
                    <a:cubicBezTo>
                      <a:pt x="f177" y="f178"/>
                      <a:pt x="f179" y="f180"/>
                      <a:pt x="f181" y="f182"/>
                    </a:cubicBezTo>
                    <a:cubicBezTo>
                      <a:pt x="f183" y="f184"/>
                      <a:pt x="f185" y="f186"/>
                      <a:pt x="f187" y="f3"/>
                    </a:cubicBezTo>
                    <a:cubicBezTo>
                      <a:pt x="f188" y="f189"/>
                      <a:pt x="f190" y="f191"/>
                      <a:pt x="f1" y="f191"/>
                    </a:cubicBezTo>
                  </a:path>
                </a:pathLst>
              </a:custGeom>
              <a:noFill/>
              <a:ln w="28440">
                <a:solidFill>
                  <a:srgbClr val="0099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4" name="Forma libre 33">
                <a:extLst>
                  <a:ext uri="{FF2B5EF4-FFF2-40B4-BE49-F238E27FC236}">
                    <a16:creationId xmlns:a16="http://schemas.microsoft.com/office/drawing/2014/main" id="{2F7AEE16-2BF6-2F47-8F08-C45FD097E555}"/>
                  </a:ext>
                </a:extLst>
              </p:cNvPr>
              <p:cNvSpPr/>
              <p:nvPr/>
            </p:nvSpPr>
            <p:spPr>
              <a:xfrm>
                <a:off x="6210360" y="3691800"/>
                <a:ext cx="236520" cy="344520"/>
              </a:xfrm>
              <a:custGeom>
                <a:avLst/>
                <a:gdLst>
                  <a:gd name="f0" fmla="val 0"/>
                  <a:gd name="f1" fmla="val 170"/>
                  <a:gd name="f2" fmla="val 256"/>
                  <a:gd name="f3" fmla="val 119"/>
                  <a:gd name="f4" fmla="val 77"/>
                  <a:gd name="f5" fmla="val 114"/>
                  <a:gd name="f6" fmla="val 130"/>
                  <a:gd name="f7" fmla="val 73"/>
                  <a:gd name="f8" fmla="val 192"/>
                  <a:gd name="f9" fmla="val 59"/>
                  <a:gd name="f10" fmla="val 212"/>
                  <a:gd name="f11" fmla="val 23"/>
                </a:gdLst>
                <a:ahLst/>
                <a:cxnLst>
                  <a:cxn ang="3cd4">
                    <a:pos x="hc" y="t"/>
                  </a:cxn>
                  <a:cxn ang="0">
                    <a:pos x="r" y="vc"/>
                  </a:cxn>
                  <a:cxn ang="cd4">
                    <a:pos x="hc" y="b"/>
                  </a:cxn>
                  <a:cxn ang="cd2">
                    <a:pos x="l" y="vc"/>
                  </a:cxn>
                </a:cxnLst>
                <a:rect l="l" t="t" r="r" b="b"/>
                <a:pathLst>
                  <a:path w="170" h="256">
                    <a:moveTo>
                      <a:pt x="f3" y="f0"/>
                    </a:moveTo>
                    <a:cubicBezTo>
                      <a:pt x="f1" y="f4"/>
                      <a:pt x="f5" y="f6"/>
                      <a:pt x="f7" y="f8"/>
                    </a:cubicBezTo>
                    <a:cubicBezTo>
                      <a:pt x="f9" y="f10"/>
                      <a:pt x="f11" y="f2"/>
                      <a:pt x="f0" y="f2"/>
                    </a:cubicBezTo>
                  </a:path>
                </a:pathLst>
              </a:custGeom>
              <a:noFill/>
              <a:ln w="28440">
                <a:solidFill>
                  <a:srgbClr val="0099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5" name="Forma libre 34">
                <a:extLst>
                  <a:ext uri="{FF2B5EF4-FFF2-40B4-BE49-F238E27FC236}">
                    <a16:creationId xmlns:a16="http://schemas.microsoft.com/office/drawing/2014/main" id="{FF786C4F-83C9-5D48-9645-05E321DE4645}"/>
                  </a:ext>
                </a:extLst>
              </p:cNvPr>
              <p:cNvSpPr/>
              <p:nvPr/>
            </p:nvSpPr>
            <p:spPr>
              <a:xfrm>
                <a:off x="6410160" y="3386880"/>
                <a:ext cx="522359" cy="711360"/>
              </a:xfrm>
              <a:custGeom>
                <a:avLst/>
                <a:gdLst>
                  <a:gd name="f0" fmla="val 360"/>
                  <a:gd name="f1" fmla="val 0"/>
                  <a:gd name="f2" fmla="val 366"/>
                  <a:gd name="f3" fmla="val 521"/>
                  <a:gd name="f4" fmla="val 256"/>
                  <a:gd name="f5" fmla="val 9"/>
                  <a:gd name="f6" fmla="val 226"/>
                  <a:gd name="f7" fmla="val 12"/>
                  <a:gd name="f8" fmla="val 189"/>
                  <a:gd name="f9" fmla="val 165"/>
                  <a:gd name="f10" fmla="val 19"/>
                  <a:gd name="f11" fmla="val 121"/>
                  <a:gd name="f12" fmla="val 53"/>
                  <a:gd name="f13" fmla="val 211"/>
                  <a:gd name="f14" fmla="val 104"/>
                  <a:gd name="f15" fmla="val 229"/>
                  <a:gd name="f16" fmla="val 110"/>
                  <a:gd name="f17" fmla="val 245"/>
                  <a:gd name="f18" fmla="val 257"/>
                  <a:gd name="f19" fmla="val 140"/>
                  <a:gd name="f20" fmla="val 275"/>
                  <a:gd name="f21" fmla="val 147"/>
                  <a:gd name="f22" fmla="val 301"/>
                  <a:gd name="f23" fmla="val 157"/>
                  <a:gd name="f24" fmla="val 330"/>
                  <a:gd name="f25" fmla="val 156"/>
                  <a:gd name="f26" fmla="val 357"/>
                  <a:gd name="f27" fmla="val 177"/>
                  <a:gd name="f28" fmla="val 201"/>
                  <a:gd name="f29" fmla="val 289"/>
                  <a:gd name="f30" fmla="val 334"/>
                  <a:gd name="f31" fmla="val 287"/>
                  <a:gd name="f32" fmla="val 284"/>
                  <a:gd name="f33" fmla="val 339"/>
                  <a:gd name="f34" fmla="val 252"/>
                  <a:gd name="f35" fmla="val 317"/>
                  <a:gd name="f36" fmla="val 241"/>
                  <a:gd name="f37" fmla="val 302"/>
                  <a:gd name="f38" fmla="val 265"/>
                  <a:gd name="f39" fmla="val 240"/>
                  <a:gd name="f40" fmla="val 233"/>
                  <a:gd name="f41" fmla="val 249"/>
                  <a:gd name="f42" fmla="val 176"/>
                  <a:gd name="f43" fmla="val 320"/>
                  <a:gd name="f44" fmla="val 247"/>
                  <a:gd name="f45" fmla="val 335"/>
                  <a:gd name="f46" fmla="val 262"/>
                  <a:gd name="f47" fmla="val 290"/>
                  <a:gd name="f48" fmla="val 311"/>
                  <a:gd name="f49" fmla="val 293"/>
                  <a:gd name="f50" fmla="val 372"/>
                  <a:gd name="f51" fmla="val 224"/>
                  <a:gd name="f52" fmla="val 377"/>
                  <a:gd name="f53" fmla="val 174"/>
                  <a:gd name="f54" fmla="val 384"/>
                  <a:gd name="f55" fmla="val 103"/>
                  <a:gd name="f56" fmla="val 408"/>
                  <a:gd name="f57" fmla="val 78"/>
                </a:gdLst>
                <a:ahLst/>
                <a:cxnLst>
                  <a:cxn ang="3cd4">
                    <a:pos x="hc" y="t"/>
                  </a:cxn>
                  <a:cxn ang="0">
                    <a:pos x="r" y="vc"/>
                  </a:cxn>
                  <a:cxn ang="cd4">
                    <a:pos x="hc" y="b"/>
                  </a:cxn>
                  <a:cxn ang="cd2">
                    <a:pos x="l" y="vc"/>
                  </a:cxn>
                </a:cxnLst>
                <a:rect l="l" t="t" r="r" b="b"/>
                <a:pathLst>
                  <a:path w="366" h="521">
                    <a:moveTo>
                      <a:pt x="f4" y="f5"/>
                    </a:moveTo>
                    <a:cubicBezTo>
                      <a:pt x="f6" y="f7"/>
                      <a:pt x="f8" y="f1"/>
                      <a:pt x="f9" y="f10"/>
                    </a:cubicBezTo>
                    <a:cubicBezTo>
                      <a:pt x="f11" y="f12"/>
                      <a:pt x="f13" y="f14"/>
                      <a:pt x="f15" y="f16"/>
                    </a:cubicBezTo>
                    <a:cubicBezTo>
                      <a:pt x="f17" y="f11"/>
                      <a:pt x="f18" y="f19"/>
                      <a:pt x="f20" y="f21"/>
                    </a:cubicBezTo>
                    <a:cubicBezTo>
                      <a:pt x="f22" y="f23"/>
                      <a:pt x="f24" y="f25"/>
                      <a:pt x="f26" y="f9"/>
                    </a:cubicBezTo>
                    <a:cubicBezTo>
                      <a:pt x="f0" y="f27"/>
                      <a:pt x="f2" y="f8"/>
                      <a:pt x="f2" y="f28"/>
                    </a:cubicBezTo>
                    <a:cubicBezTo>
                      <a:pt x="f2" y="f29"/>
                      <a:pt x="f30" y="f31"/>
                      <a:pt x="f32" y="f33"/>
                    </a:cubicBezTo>
                    <a:cubicBezTo>
                      <a:pt x="f34" y="f35"/>
                      <a:pt x="f36" y="f37"/>
                      <a:pt x="f15" y="f38"/>
                    </a:cubicBezTo>
                    <a:cubicBezTo>
                      <a:pt x="f39" y="f40"/>
                      <a:pt x="f41" y="f42"/>
                      <a:pt x="f43" y="f44"/>
                    </a:cubicBezTo>
                    <a:cubicBezTo>
                      <a:pt x="f45" y="f46"/>
                      <a:pt x="f35" y="f47"/>
                      <a:pt x="f48" y="f48"/>
                    </a:cubicBezTo>
                    <a:cubicBezTo>
                      <a:pt x="f49" y="f50"/>
                      <a:pt x="f51" y="f52"/>
                      <a:pt x="f53" y="f54"/>
                    </a:cubicBezTo>
                    <a:cubicBezTo>
                      <a:pt x="f55" y="f56"/>
                      <a:pt x="f57" y="f3"/>
                      <a:pt x="f1" y="f3"/>
                    </a:cubicBezTo>
                  </a:path>
                </a:pathLst>
              </a:custGeom>
              <a:noFill/>
              <a:ln w="28440">
                <a:solidFill>
                  <a:srgbClr val="0099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6" name="Forma libre 35">
                <a:extLst>
                  <a:ext uri="{FF2B5EF4-FFF2-40B4-BE49-F238E27FC236}">
                    <a16:creationId xmlns:a16="http://schemas.microsoft.com/office/drawing/2014/main" id="{214B93AE-AC73-DA42-92E5-D58C08D30F65}"/>
                  </a:ext>
                </a:extLst>
              </p:cNvPr>
              <p:cNvSpPr/>
              <p:nvPr/>
            </p:nvSpPr>
            <p:spPr>
              <a:xfrm>
                <a:off x="6532560" y="3660120"/>
                <a:ext cx="708120" cy="455399"/>
              </a:xfrm>
              <a:custGeom>
                <a:avLst/>
                <a:gdLst>
                  <a:gd name="f0" fmla="val 180"/>
                  <a:gd name="f1" fmla="val 0"/>
                  <a:gd name="f2" fmla="val 493"/>
                  <a:gd name="f3" fmla="val 337"/>
                  <a:gd name="f4" fmla="val 179"/>
                  <a:gd name="f5" fmla="val 463"/>
                  <a:gd name="f6" fmla="val 159"/>
                  <a:gd name="f7" fmla="val 451"/>
                  <a:gd name="f8" fmla="val 135"/>
                  <a:gd name="f9" fmla="val 420"/>
                  <a:gd name="f10" fmla="val 115"/>
                  <a:gd name="f11" fmla="val 390"/>
                  <a:gd name="f12" fmla="val 70"/>
                  <a:gd name="f13" fmla="val 375"/>
                  <a:gd name="f14" fmla="val 79"/>
                  <a:gd name="f15" fmla="val 320"/>
                  <a:gd name="f16" fmla="val 88"/>
                  <a:gd name="f17" fmla="val 317"/>
                  <a:gd name="f18" fmla="val 97"/>
                  <a:gd name="f19" fmla="val 308"/>
                  <a:gd name="f20" fmla="val 106"/>
                  <a:gd name="f21" fmla="val 310"/>
                  <a:gd name="f22" fmla="val 316"/>
                  <a:gd name="f23" fmla="val 146"/>
                  <a:gd name="f24" fmla="val 397"/>
                  <a:gd name="f25" fmla="val 150"/>
                  <a:gd name="f26" fmla="val 411"/>
                  <a:gd name="f27" fmla="val 152"/>
                  <a:gd name="f28" fmla="val 442"/>
                  <a:gd name="f29" fmla="val 173"/>
                  <a:gd name="f30" fmla="val 454"/>
                  <a:gd name="f31" fmla="val 466"/>
                  <a:gd name="f32" fmla="val 216"/>
                  <a:gd name="f33" fmla="val 243"/>
                  <a:gd name="f34" fmla="val 464"/>
                  <a:gd name="f35" fmla="val 272"/>
                  <a:gd name="f36" fmla="val 457"/>
                  <a:gd name="f37" fmla="val 298"/>
                  <a:gd name="f38" fmla="val 447"/>
                  <a:gd name="f39" fmla="val 332"/>
                  <a:gd name="f40" fmla="val 349"/>
                  <a:gd name="f41" fmla="val 333"/>
                  <a:gd name="f42" fmla="val 338"/>
                  <a:gd name="f43" fmla="val 335"/>
                  <a:gd name="f44" fmla="val 86"/>
                  <a:gd name="f45" fmla="val 318"/>
                  <a:gd name="f46" fmla="val 264"/>
                  <a:gd name="f47" fmla="val 140"/>
                  <a:gd name="f48" fmla="val 289"/>
                  <a:gd name="f49" fmla="val 279"/>
                  <a:gd name="f50" fmla="val 128"/>
                  <a:gd name="f51" fmla="val 271"/>
                  <a:gd name="f52" fmla="val 122"/>
                  <a:gd name="f53" fmla="val 114"/>
                  <a:gd name="f54" fmla="val 259"/>
                  <a:gd name="f55" fmla="val 109"/>
                  <a:gd name="f56" fmla="val 252"/>
                  <a:gd name="f57" fmla="val 96"/>
                  <a:gd name="f58" fmla="val 234"/>
                  <a:gd name="f59" fmla="val 73"/>
                  <a:gd name="f60" fmla="val 197"/>
                  <a:gd name="f61" fmla="val 136"/>
                  <a:gd name="f62" fmla="val 82"/>
                  <a:gd name="f63" fmla="val 64"/>
                  <a:gd name="f64" fmla="val 15"/>
                  <a:gd name="f65" fmla="val 59"/>
                  <a:gd name="f66" fmla="val 32"/>
                  <a:gd name="f67" fmla="val 16"/>
                  <a:gd name="f68" fmla="val 18"/>
                  <a:gd name="f69" fmla="val 24"/>
                  <a:gd name="f70" fmla="val 9"/>
                  <a:gd name="f71" fmla="val 29"/>
                  <a:gd name="f72" fmla="val 51"/>
                </a:gdLst>
                <a:ahLst/>
                <a:cxnLst>
                  <a:cxn ang="3cd4">
                    <a:pos x="hc" y="t"/>
                  </a:cxn>
                  <a:cxn ang="0">
                    <a:pos x="r" y="vc"/>
                  </a:cxn>
                  <a:cxn ang="cd4">
                    <a:pos x="hc" y="b"/>
                  </a:cxn>
                  <a:cxn ang="cd2">
                    <a:pos x="l" y="vc"/>
                  </a:cxn>
                </a:cxnLst>
                <a:rect l="l" t="t" r="r" b="b"/>
                <a:pathLst>
                  <a:path w="493" h="337">
                    <a:moveTo>
                      <a:pt x="f2" y="f4"/>
                    </a:moveTo>
                    <a:cubicBezTo>
                      <a:pt x="f5" y="f6"/>
                      <a:pt x="f7" y="f8"/>
                      <a:pt x="f9" y="f10"/>
                    </a:cubicBezTo>
                    <a:cubicBezTo>
                      <a:pt x="f11" y="f12"/>
                      <a:pt x="f13" y="f14"/>
                      <a:pt x="f15" y="f16"/>
                    </a:cubicBezTo>
                    <a:cubicBezTo>
                      <a:pt x="f17" y="f18"/>
                      <a:pt x="f19" y="f20"/>
                      <a:pt x="f21" y="f10"/>
                    </a:cubicBezTo>
                    <a:cubicBezTo>
                      <a:pt x="f22" y="f23"/>
                      <a:pt x="f24" y="f25"/>
                      <a:pt x="f26" y="f27"/>
                    </a:cubicBezTo>
                    <a:cubicBezTo>
                      <a:pt x="f28" y="f29"/>
                      <a:pt x="f30" y="f0"/>
                      <a:pt x="f31" y="f32"/>
                    </a:cubicBezTo>
                    <a:cubicBezTo>
                      <a:pt x="f5" y="f33"/>
                      <a:pt x="f34" y="f35"/>
                      <a:pt x="f36" y="f37"/>
                    </a:cubicBezTo>
                    <a:cubicBezTo>
                      <a:pt x="f38" y="f39"/>
                      <a:pt x="f40" y="f41"/>
                      <a:pt x="f42" y="f43"/>
                    </a:cubicBezTo>
                    <a:cubicBezTo>
                      <a:pt x="f44" y="f45"/>
                      <a:pt x="f46" y="f3"/>
                      <a:pt x="f23" y="f37"/>
                    </a:cubicBezTo>
                    <a:cubicBezTo>
                      <a:pt x="f47" y="f48"/>
                      <a:pt x="f8" y="f49"/>
                      <a:pt x="f50" y="f51"/>
                    </a:cubicBezTo>
                    <a:cubicBezTo>
                      <a:pt x="f52" y="f46"/>
                      <a:pt x="f53" y="f54"/>
                      <a:pt x="f55" y="f56"/>
                    </a:cubicBezTo>
                    <a:cubicBezTo>
                      <a:pt x="f57" y="f58"/>
                      <a:pt x="f59" y="f60"/>
                      <a:pt x="f59" y="f60"/>
                    </a:cubicBezTo>
                    <a:cubicBezTo>
                      <a:pt x="f12" y="f61"/>
                      <a:pt x="f62" y="f59"/>
                      <a:pt x="f63" y="f64"/>
                    </a:cubicBezTo>
                    <a:cubicBezTo>
                      <a:pt x="f65" y="f1"/>
                      <a:pt x="f66" y="f67"/>
                      <a:pt x="f68" y="f69"/>
                    </a:cubicBezTo>
                    <a:cubicBezTo>
                      <a:pt x="f70" y="f71"/>
                      <a:pt x="f1" y="f72"/>
                      <a:pt x="f1" y="f72"/>
                    </a:cubicBezTo>
                  </a:path>
                </a:pathLst>
              </a:custGeom>
              <a:noFill/>
              <a:ln w="28440">
                <a:solidFill>
                  <a:srgbClr val="0099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37" name="Conector recto 36">
              <a:extLst>
                <a:ext uri="{FF2B5EF4-FFF2-40B4-BE49-F238E27FC236}">
                  <a16:creationId xmlns:a16="http://schemas.microsoft.com/office/drawing/2014/main" id="{723B785F-11B3-D041-A305-192CFC02B699}"/>
                </a:ext>
              </a:extLst>
            </p:cNvPr>
            <p:cNvSpPr/>
            <p:nvPr/>
          </p:nvSpPr>
          <p:spPr>
            <a:xfrm>
              <a:off x="4417920" y="3223440"/>
              <a:ext cx="1873440" cy="0"/>
            </a:xfrm>
            <a:prstGeom prst="line">
              <a:avLst/>
            </a:prstGeom>
            <a:noFill/>
            <a:ln w="28440">
              <a:solidFill>
                <a:srgbClr val="CC0000"/>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8" name="Conector recto 37">
              <a:extLst>
                <a:ext uri="{FF2B5EF4-FFF2-40B4-BE49-F238E27FC236}">
                  <a16:creationId xmlns:a16="http://schemas.microsoft.com/office/drawing/2014/main" id="{484F0111-15EE-F045-BACE-3418D9F80196}"/>
                </a:ext>
              </a:extLst>
            </p:cNvPr>
            <p:cNvSpPr/>
            <p:nvPr/>
          </p:nvSpPr>
          <p:spPr>
            <a:xfrm>
              <a:off x="6316560" y="3223440"/>
              <a:ext cx="2235240" cy="0"/>
            </a:xfrm>
            <a:prstGeom prst="line">
              <a:avLst/>
            </a:prstGeom>
            <a:noFill/>
            <a:ln w="28440">
              <a:solidFill>
                <a:srgbClr val="000000"/>
              </a:solidFill>
              <a:custDash>
                <a:ds d="400000" sp="100000"/>
              </a:custDash>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39" name="Forma libre 38">
            <a:extLst>
              <a:ext uri="{FF2B5EF4-FFF2-40B4-BE49-F238E27FC236}">
                <a16:creationId xmlns:a16="http://schemas.microsoft.com/office/drawing/2014/main" id="{2C20C1B9-78BB-834E-A178-B4119FA96D5D}"/>
              </a:ext>
            </a:extLst>
          </p:cNvPr>
          <p:cNvSpPr/>
          <p:nvPr/>
        </p:nvSpPr>
        <p:spPr>
          <a:xfrm>
            <a:off x="299520" y="1520520"/>
            <a:ext cx="9539280" cy="5113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Cuando la propagación se encuentra un obstáculo, desde el punto de vista de la óptica geométrica no podría haber propagación.</a:t>
            </a:r>
          </a:p>
          <a:p>
            <a:pPr marL="741239" marR="0" lvl="1" indent="-274680" algn="l" rtl="0" hangingPunct="1">
              <a:lnSpc>
                <a:spcPct val="93000"/>
              </a:lnSpc>
              <a:spcBef>
                <a:spcPts val="499"/>
              </a:spcBef>
              <a:spcAft>
                <a:spcPts val="0"/>
              </a:spcAft>
              <a:buNone/>
              <a:tabLst>
                <a:tab pos="741239" algn="l"/>
                <a:tab pos="1190158" algn="l"/>
                <a:tab pos="1639438" algn="l"/>
                <a:tab pos="2088719" algn="l"/>
                <a:tab pos="2537999" algn="l"/>
                <a:tab pos="2987279" algn="l"/>
                <a:tab pos="3436559" algn="l"/>
                <a:tab pos="3885839" algn="l"/>
                <a:tab pos="4335119" algn="l"/>
                <a:tab pos="4784398" algn="l"/>
                <a:tab pos="5233679" algn="l"/>
                <a:tab pos="5682958" algn="l"/>
                <a:tab pos="6132239" algn="l"/>
                <a:tab pos="6581519" algn="l"/>
                <a:tab pos="7030799" algn="l"/>
                <a:tab pos="7480079" algn="l"/>
                <a:tab pos="7929359" algn="l"/>
                <a:tab pos="8378639" algn="l"/>
                <a:tab pos="8827918" algn="l"/>
                <a:tab pos="9277199" algn="l"/>
                <a:tab pos="9726479" algn="l"/>
              </a:tabLst>
            </a:pPr>
            <a:endParaRPr lang="es-ES" sz="2400" b="0" i="0" u="none" strike="noStrike" baseline="0" dirty="0">
              <a:ln>
                <a:noFill/>
              </a:ln>
              <a:solidFill>
                <a:srgbClr val="000000"/>
              </a:solidFill>
              <a:latin typeface="Arial" pitchFamily="18"/>
              <a:ea typeface="WenQuanYi Zen Hei" pitchFamily="2"/>
              <a:cs typeface="WenQuanYi Zen Hei" pitchFamily="2"/>
            </a:endParaRPr>
          </a:p>
          <a:p>
            <a:pPr marL="741239" marR="0" lvl="1" indent="-274680" algn="l" rtl="0" hangingPunct="1">
              <a:lnSpc>
                <a:spcPct val="93000"/>
              </a:lnSpc>
              <a:spcBef>
                <a:spcPts val="499"/>
              </a:spcBef>
              <a:spcAft>
                <a:spcPts val="0"/>
              </a:spcAft>
              <a:buNone/>
              <a:tabLst>
                <a:tab pos="741239" algn="l"/>
                <a:tab pos="1190158" algn="l"/>
                <a:tab pos="1639438" algn="l"/>
                <a:tab pos="2088719" algn="l"/>
                <a:tab pos="2537999" algn="l"/>
                <a:tab pos="2987279" algn="l"/>
                <a:tab pos="3436559" algn="l"/>
                <a:tab pos="3885839" algn="l"/>
                <a:tab pos="4335119" algn="l"/>
                <a:tab pos="4784398" algn="l"/>
                <a:tab pos="5233679" algn="l"/>
                <a:tab pos="5682958" algn="l"/>
                <a:tab pos="6132239" algn="l"/>
                <a:tab pos="6581519" algn="l"/>
                <a:tab pos="7030799" algn="l"/>
                <a:tab pos="7480079" algn="l"/>
                <a:tab pos="7929359" algn="l"/>
                <a:tab pos="8378639" algn="l"/>
                <a:tab pos="8827918" algn="l"/>
                <a:tab pos="9277199" algn="l"/>
                <a:tab pos="9726479" algn="l"/>
              </a:tabLst>
            </a:pPr>
            <a:endParaRPr lang="es-ES" sz="2400" b="0" i="0" u="none" strike="noStrike" baseline="0" dirty="0">
              <a:ln>
                <a:noFill/>
              </a:ln>
              <a:solidFill>
                <a:srgbClr val="000000"/>
              </a:solidFill>
              <a:latin typeface="Arial" pitchFamily="18"/>
              <a:ea typeface="WenQuanYi Zen Hei" pitchFamily="2"/>
              <a:cs typeface="WenQuanYi Zen Hei" pitchFamily="2"/>
            </a:endParaRPr>
          </a:p>
          <a:p>
            <a:pPr marL="741239" marR="0" lvl="1" indent="-274680" algn="l" rtl="0" hangingPunct="1">
              <a:lnSpc>
                <a:spcPct val="93000"/>
              </a:lnSpc>
              <a:spcBef>
                <a:spcPts val="499"/>
              </a:spcBef>
              <a:spcAft>
                <a:spcPts val="0"/>
              </a:spcAft>
              <a:buNone/>
              <a:tabLst>
                <a:tab pos="741239" algn="l"/>
                <a:tab pos="1190158" algn="l"/>
                <a:tab pos="1639438" algn="l"/>
                <a:tab pos="2088719" algn="l"/>
                <a:tab pos="2537999" algn="l"/>
                <a:tab pos="2987279" algn="l"/>
                <a:tab pos="3436559" algn="l"/>
                <a:tab pos="3885839" algn="l"/>
                <a:tab pos="4335119" algn="l"/>
                <a:tab pos="4784398" algn="l"/>
                <a:tab pos="5233679" algn="l"/>
                <a:tab pos="5682958" algn="l"/>
                <a:tab pos="6132239" algn="l"/>
                <a:tab pos="6581519" algn="l"/>
                <a:tab pos="7030799" algn="l"/>
                <a:tab pos="7480079" algn="l"/>
                <a:tab pos="7929359" algn="l"/>
                <a:tab pos="8378639" algn="l"/>
                <a:tab pos="8827918" algn="l"/>
                <a:tab pos="9277199" algn="l"/>
                <a:tab pos="9726479" algn="l"/>
              </a:tabLst>
            </a:pPr>
            <a:endParaRPr lang="es-ES" sz="2400" b="0" i="0" u="none" strike="noStrike" baseline="0" dirty="0">
              <a:ln>
                <a:noFill/>
              </a:ln>
              <a:solidFill>
                <a:srgbClr val="000000"/>
              </a:solidFill>
              <a:latin typeface="Arial" pitchFamily="18"/>
              <a:ea typeface="WenQuanYi Zen Hei" pitchFamily="2"/>
              <a:cs typeface="WenQuanYi Zen Hei" pitchFamily="2"/>
            </a:endParaRPr>
          </a:p>
          <a:p>
            <a:pPr marL="741239" marR="0" lvl="1" indent="-274680" algn="l" rtl="0" hangingPunct="1">
              <a:lnSpc>
                <a:spcPct val="93000"/>
              </a:lnSpc>
              <a:spcBef>
                <a:spcPts val="499"/>
              </a:spcBef>
              <a:spcAft>
                <a:spcPts val="0"/>
              </a:spcAft>
              <a:buNone/>
              <a:tabLst>
                <a:tab pos="741239" algn="l"/>
                <a:tab pos="1190158" algn="l"/>
                <a:tab pos="1639438" algn="l"/>
                <a:tab pos="2088719" algn="l"/>
                <a:tab pos="2537999" algn="l"/>
                <a:tab pos="2987279" algn="l"/>
                <a:tab pos="3436559" algn="l"/>
                <a:tab pos="3885839" algn="l"/>
                <a:tab pos="4335119" algn="l"/>
                <a:tab pos="4784398" algn="l"/>
                <a:tab pos="5233679" algn="l"/>
                <a:tab pos="5682958" algn="l"/>
                <a:tab pos="6132239" algn="l"/>
                <a:tab pos="6581519" algn="l"/>
                <a:tab pos="7030799" algn="l"/>
                <a:tab pos="7480079" algn="l"/>
                <a:tab pos="7929359" algn="l"/>
                <a:tab pos="8378639" algn="l"/>
                <a:tab pos="8827918" algn="l"/>
                <a:tab pos="9277199" algn="l"/>
                <a:tab pos="9726479" algn="l"/>
              </a:tabLst>
            </a:pPr>
            <a:endParaRPr lang="es-ES" sz="2400" b="0" i="0" u="none" strike="noStrike" baseline="0" dirty="0">
              <a:ln>
                <a:noFill/>
              </a:ln>
              <a:solidFill>
                <a:srgbClr val="000000"/>
              </a:solidFill>
              <a:latin typeface="Arial" pitchFamily="18"/>
              <a:ea typeface="WenQuanYi Zen Hei" pitchFamily="2"/>
              <a:cs typeface="WenQuanYi Zen Hei" pitchFamily="2"/>
            </a:endParaRPr>
          </a:p>
          <a:p>
            <a:pPr marL="741239" marR="0" lvl="1" indent="-274680" algn="l" rtl="0" hangingPunct="1">
              <a:lnSpc>
                <a:spcPct val="93000"/>
              </a:lnSpc>
              <a:spcBef>
                <a:spcPts val="499"/>
              </a:spcBef>
              <a:spcAft>
                <a:spcPts val="0"/>
              </a:spcAft>
              <a:buNone/>
              <a:tabLst>
                <a:tab pos="741239" algn="l"/>
                <a:tab pos="1190158" algn="l"/>
                <a:tab pos="1639438" algn="l"/>
                <a:tab pos="2088719" algn="l"/>
                <a:tab pos="2537999" algn="l"/>
                <a:tab pos="2987279" algn="l"/>
                <a:tab pos="3436559" algn="l"/>
                <a:tab pos="3885839" algn="l"/>
                <a:tab pos="4335119" algn="l"/>
                <a:tab pos="4784398" algn="l"/>
                <a:tab pos="5233679" algn="l"/>
                <a:tab pos="5682958" algn="l"/>
                <a:tab pos="6132239" algn="l"/>
                <a:tab pos="6581519" algn="l"/>
                <a:tab pos="7030799" algn="l"/>
                <a:tab pos="7480079" algn="l"/>
                <a:tab pos="7929359" algn="l"/>
                <a:tab pos="8378639" algn="l"/>
                <a:tab pos="8827918" algn="l"/>
                <a:tab pos="9277199" algn="l"/>
                <a:tab pos="9726479" algn="l"/>
              </a:tabLst>
            </a:pPr>
            <a:endParaRPr lang="es-ES" sz="2400" dirty="0">
              <a:solidFill>
                <a:srgbClr val="000000"/>
              </a:solidFill>
              <a:latin typeface="Arial" pitchFamily="18"/>
              <a:ea typeface="WenQuanYi Zen Hei" pitchFamily="2"/>
              <a:cs typeface="WenQuanYi Zen Hei" pitchFamily="2"/>
            </a:endParaRPr>
          </a:p>
          <a:p>
            <a:pPr marL="741239" marR="0" lvl="1" indent="-274680" algn="l" rtl="0" hangingPunct="1">
              <a:lnSpc>
                <a:spcPct val="93000"/>
              </a:lnSpc>
              <a:spcBef>
                <a:spcPts val="499"/>
              </a:spcBef>
              <a:spcAft>
                <a:spcPts val="0"/>
              </a:spcAft>
              <a:buNone/>
              <a:tabLst>
                <a:tab pos="741239" algn="l"/>
                <a:tab pos="1190158" algn="l"/>
                <a:tab pos="1639438" algn="l"/>
                <a:tab pos="2088719" algn="l"/>
                <a:tab pos="2537999" algn="l"/>
                <a:tab pos="2987279" algn="l"/>
                <a:tab pos="3436559" algn="l"/>
                <a:tab pos="3885839" algn="l"/>
                <a:tab pos="4335119" algn="l"/>
                <a:tab pos="4784398" algn="l"/>
                <a:tab pos="5233679" algn="l"/>
                <a:tab pos="5682958" algn="l"/>
                <a:tab pos="6132239" algn="l"/>
                <a:tab pos="6581519" algn="l"/>
                <a:tab pos="7030799" algn="l"/>
                <a:tab pos="7480079" algn="l"/>
                <a:tab pos="7929359" algn="l"/>
                <a:tab pos="8378639" algn="l"/>
                <a:tab pos="8827918" algn="l"/>
                <a:tab pos="9277199" algn="l"/>
                <a:tab pos="9726479" algn="l"/>
              </a:tabLst>
            </a:pPr>
            <a:r>
              <a:rPr lang="es-ES" sz="2400" b="0" i="0" u="none" strike="noStrike" baseline="0" dirty="0">
                <a:ln>
                  <a:noFill/>
                </a:ln>
                <a:solidFill>
                  <a:srgbClr val="000000"/>
                </a:solidFill>
                <a:latin typeface="Arial" pitchFamily="18"/>
                <a:ea typeface="WenQuanYi Zen Hei" pitchFamily="2"/>
                <a:cs typeface="WenQuanYi Zen Hei" pitchFamily="2"/>
              </a:rPr>
              <a:t>Pero en realidad se comprueba que sí hay propagación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page62">
    <p:spTree>
      <p:nvGrpSpPr>
        <p:cNvPr id="1" name=""/>
        <p:cNvGrpSpPr/>
        <p:nvPr/>
      </p:nvGrpSpPr>
      <p:grpSpPr>
        <a:xfrm>
          <a:off x="0" y="0"/>
          <a:ext cx="0" cy="0"/>
          <a:chOff x="0" y="0"/>
          <a:chExt cx="0" cy="0"/>
        </a:xfrm>
      </p:grpSpPr>
      <p:sp>
        <p:nvSpPr>
          <p:cNvPr id="31" name="Marcador de número de diapositiva 3">
            <a:extLst>
              <a:ext uri="{FF2B5EF4-FFF2-40B4-BE49-F238E27FC236}">
                <a16:creationId xmlns:a16="http://schemas.microsoft.com/office/drawing/2014/main" id="{0A08DD4A-8170-AB41-AEBD-D0E04566A904}"/>
              </a:ext>
            </a:extLst>
          </p:cNvPr>
          <p:cNvSpPr>
            <a:spLocks noGrp="1"/>
          </p:cNvSpPr>
          <p:nvPr>
            <p:ph type="sldNum" sz="quarter" idx="12"/>
          </p:nvPr>
        </p:nvSpPr>
        <p:spPr/>
        <p:txBody>
          <a:bodyPr/>
          <a:lstStyle/>
          <a:p>
            <a:pPr lvl="0"/>
            <a:fld id="{10095198-CA17-1E47-AD6B-68394A0AA601}" type="slidenum">
              <a:t>76</a:t>
            </a:fld>
            <a:endParaRPr lang="es-ES"/>
          </a:p>
        </p:txBody>
      </p:sp>
      <p:sp>
        <p:nvSpPr>
          <p:cNvPr id="2" name="Conector recto 1">
            <a:extLst>
              <a:ext uri="{FF2B5EF4-FFF2-40B4-BE49-F238E27FC236}">
                <a16:creationId xmlns:a16="http://schemas.microsoft.com/office/drawing/2014/main" id="{24FF31E6-62A6-234B-864B-CF0E850176DB}"/>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0CB28453-6EC6-B84A-AFAA-AF6FE0E4A70C}"/>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4DB5B8A-4608-7648-BC09-B79DC884F3BD}"/>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D97716EE-FF9A-FD42-844F-BA5EDB229F54}"/>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A1AE817C-FB13-DB4C-9A41-791331C1A98C}"/>
              </a:ext>
            </a:extLst>
          </p:cNvPr>
          <p:cNvSpPr/>
          <p:nvPr/>
        </p:nvSpPr>
        <p:spPr>
          <a:xfrm>
            <a:off x="576360" y="291960"/>
            <a:ext cx="9288360" cy="660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La propagación radioeléctrica: difracció</a:t>
            </a:r>
            <a:r>
              <a:rPr lang="es-ES" sz="4000" b="0" i="0" u="none" strike="noStrike" baseline="0">
                <a:ln>
                  <a:noFill/>
                </a:ln>
                <a:solidFill>
                  <a:srgbClr val="000000"/>
                </a:solidFill>
                <a:latin typeface="Arial" pitchFamily="18"/>
                <a:ea typeface="WenQuanYi Zen Hei" pitchFamily="2"/>
                <a:cs typeface="WenQuanYi Zen Hei" pitchFamily="2"/>
              </a:rPr>
              <a:t>n</a:t>
            </a:r>
          </a:p>
        </p:txBody>
      </p:sp>
      <p:sp>
        <p:nvSpPr>
          <p:cNvPr id="7" name="Forma libre 6">
            <a:extLst>
              <a:ext uri="{FF2B5EF4-FFF2-40B4-BE49-F238E27FC236}">
                <a16:creationId xmlns:a16="http://schemas.microsoft.com/office/drawing/2014/main" id="{D78B1316-C6B7-7649-8C01-A95B4458860D}"/>
              </a:ext>
            </a:extLst>
          </p:cNvPr>
          <p:cNvSpPr/>
          <p:nvPr/>
        </p:nvSpPr>
        <p:spPr>
          <a:xfrm>
            <a:off x="647640" y="1466760"/>
            <a:ext cx="8928000" cy="1368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200" b="1" i="0" u="none" strike="noStrike" baseline="0" dirty="0">
                <a:ln>
                  <a:noFill/>
                </a:ln>
                <a:solidFill>
                  <a:srgbClr val="000000"/>
                </a:solidFill>
                <a:latin typeface="Arial" pitchFamily="18"/>
                <a:ea typeface="WenQuanYi Zen Hei" pitchFamily="2"/>
                <a:cs typeface="WenQuanYi Zen Hei" pitchFamily="2"/>
              </a:rPr>
              <a:t> </a:t>
            </a:r>
            <a:r>
              <a:rPr lang="es-ES" sz="3200" b="1" i="0" u="none" strike="noStrike" baseline="0" dirty="0">
                <a:ln>
                  <a:noFill/>
                </a:ln>
                <a:solidFill>
                  <a:srgbClr val="CC0000"/>
                </a:solidFill>
                <a:latin typeface="Arial" pitchFamily="18"/>
                <a:ea typeface="WenQuanYi Zen Hei" pitchFamily="2"/>
                <a:cs typeface="WenQuanYi Zen Hei" pitchFamily="2"/>
              </a:rPr>
              <a:t>Zonas de </a:t>
            </a:r>
            <a:r>
              <a:rPr lang="es-ES" sz="3200" b="1" dirty="0">
                <a:solidFill>
                  <a:srgbClr val="CC0000"/>
                </a:solidFill>
                <a:latin typeface="Arial" pitchFamily="18"/>
                <a:ea typeface="WenQuanYi Zen Hei" pitchFamily="2"/>
                <a:cs typeface="WenQuanYi Zen Hei" pitchFamily="2"/>
              </a:rPr>
              <a:t>F</a:t>
            </a:r>
            <a:r>
              <a:rPr lang="es-ES" sz="3200" b="1" i="0" u="none" strike="noStrike" baseline="0" dirty="0">
                <a:ln>
                  <a:noFill/>
                </a:ln>
                <a:solidFill>
                  <a:srgbClr val="CC0000"/>
                </a:solidFill>
                <a:latin typeface="Arial" pitchFamily="18"/>
                <a:ea typeface="WenQuanYi Zen Hei" pitchFamily="2"/>
                <a:cs typeface="WenQuanYi Zen Hei" pitchFamily="2"/>
              </a:rPr>
              <a:t>resnel</a:t>
            </a:r>
            <a:r>
              <a:rPr lang="es-ES" sz="3200" b="0" i="0" u="none" strike="noStrike" baseline="0" dirty="0">
                <a:ln>
                  <a:noFill/>
                </a:ln>
                <a:solidFill>
                  <a:srgbClr val="000000"/>
                </a:solidFill>
                <a:latin typeface="Arial" pitchFamily="18"/>
                <a:ea typeface="WenQuanYi Zen Hei" pitchFamily="2"/>
                <a:cs typeface="WenQuanYi Zen Hei" pitchFamily="2"/>
              </a:rPr>
              <a:t>: sucesión de máximos (interferencia constructiva) y mínimos (interferencia destructiva).</a:t>
            </a:r>
          </a:p>
        </p:txBody>
      </p:sp>
      <p:sp>
        <p:nvSpPr>
          <p:cNvPr id="8" name="Conector recto 7">
            <a:extLst>
              <a:ext uri="{FF2B5EF4-FFF2-40B4-BE49-F238E27FC236}">
                <a16:creationId xmlns:a16="http://schemas.microsoft.com/office/drawing/2014/main" id="{B7F69DA5-C81F-384E-A679-F0460356C0B0}"/>
              </a:ext>
            </a:extLst>
          </p:cNvPr>
          <p:cNvSpPr/>
          <p:nvPr/>
        </p:nvSpPr>
        <p:spPr>
          <a:xfrm>
            <a:off x="1511279" y="4886592"/>
            <a:ext cx="4103641" cy="1439"/>
          </a:xfrm>
          <a:prstGeom prst="line">
            <a:avLst/>
          </a:prstGeom>
          <a:noFill/>
          <a:ln w="28440">
            <a:solidFill>
              <a:srgbClr val="CC0000"/>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 name="Conector recto 8">
            <a:extLst>
              <a:ext uri="{FF2B5EF4-FFF2-40B4-BE49-F238E27FC236}">
                <a16:creationId xmlns:a16="http://schemas.microsoft.com/office/drawing/2014/main" id="{318F68E9-1885-4049-A51A-7885B9DA36D7}"/>
              </a:ext>
            </a:extLst>
          </p:cNvPr>
          <p:cNvSpPr/>
          <p:nvPr/>
        </p:nvSpPr>
        <p:spPr>
          <a:xfrm>
            <a:off x="3311640" y="4743672"/>
            <a:ext cx="1440" cy="287280"/>
          </a:xfrm>
          <a:prstGeom prst="line">
            <a:avLst/>
          </a:prstGeom>
          <a:noFill/>
          <a:ln w="2844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10" name="Grupo 9">
            <a:extLst>
              <a:ext uri="{FF2B5EF4-FFF2-40B4-BE49-F238E27FC236}">
                <a16:creationId xmlns:a16="http://schemas.microsoft.com/office/drawing/2014/main" id="{B355CA86-E166-B445-B1BD-EC07EA278884}"/>
              </a:ext>
            </a:extLst>
          </p:cNvPr>
          <p:cNvGrpSpPr/>
          <p:nvPr/>
        </p:nvGrpSpPr>
        <p:grpSpPr>
          <a:xfrm>
            <a:off x="1582560" y="4891272"/>
            <a:ext cx="3878280" cy="560159"/>
            <a:chOff x="1582560" y="4513320"/>
            <a:chExt cx="3878280" cy="560159"/>
          </a:xfrm>
        </p:grpSpPr>
        <p:sp>
          <p:nvSpPr>
            <p:cNvPr id="11" name="Conector recto 10">
              <a:extLst>
                <a:ext uri="{FF2B5EF4-FFF2-40B4-BE49-F238E27FC236}">
                  <a16:creationId xmlns:a16="http://schemas.microsoft.com/office/drawing/2014/main" id="{B1D1F4E0-8482-484E-815D-ABC5C6110DD4}"/>
                </a:ext>
              </a:extLst>
            </p:cNvPr>
            <p:cNvSpPr/>
            <p:nvPr/>
          </p:nvSpPr>
          <p:spPr>
            <a:xfrm>
              <a:off x="1582560" y="4579920"/>
              <a:ext cx="164484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Conector recto 11">
              <a:extLst>
                <a:ext uri="{FF2B5EF4-FFF2-40B4-BE49-F238E27FC236}">
                  <a16:creationId xmlns:a16="http://schemas.microsoft.com/office/drawing/2014/main" id="{D2DA1276-4890-1D40-B9A0-1F7D39FDC31C}"/>
                </a:ext>
              </a:extLst>
            </p:cNvPr>
            <p:cNvSpPr/>
            <p:nvPr/>
          </p:nvSpPr>
          <p:spPr>
            <a:xfrm>
              <a:off x="3382920" y="4579920"/>
              <a:ext cx="207792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600AF878-6C5A-B04C-9232-AF9FA0DE3C89}"/>
                    </a:ext>
                  </a:extLst>
                </p:cNvPr>
                <p:cNvSpPr txBox="1">
                  <a:spLocks noResize="1"/>
                </p:cNvSpPr>
                <p:nvPr/>
              </p:nvSpPr>
              <p:spPr>
                <a:xfrm>
                  <a:off x="2230560" y="4513320"/>
                  <a:ext cx="371520" cy="48744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1200" i="1">
                                <a:latin typeface="Cambria Math" panose="02040503050406030204" pitchFamily="18" charset="0"/>
                              </a:rPr>
                            </m:ctrlPr>
                          </m:sSubPr>
                          <m:e>
                            <m:r>
                              <a:rPr lang="es-ES_tradnl" sz="1200" i="1">
                                <a:latin typeface="Cambria Math" panose="02040503050406030204" pitchFamily="18" charset="0"/>
                              </a:rPr>
                              <m:t>𝑑</m:t>
                            </m:r>
                          </m:e>
                          <m:sub>
                            <m:r>
                              <a:rPr lang="es-ES_tradnl" sz="800" i="0">
                                <a:latin typeface="Cambria Math" panose="02040503050406030204" pitchFamily="18" charset="0"/>
                              </a:rPr>
                              <m:t>1</m:t>
                            </m:r>
                          </m:sub>
                        </m:sSub>
                      </m:oMath>
                    </m:oMathPara>
                  </a14:m>
                  <a:endParaRPr lang="es-ES_tradnl" sz="800" i="0">
                    <a:latin typeface="Arial" pitchFamily="18"/>
                  </a:endParaRPr>
                </a:p>
              </p:txBody>
            </p:sp>
          </mc:Choice>
          <mc:Fallback xmlns="">
            <p:sp>
              <p:nvSpPr>
                <p:cNvPr id="13" name="CuadroTexto 12">
                  <a:extLst>
                    <a:ext uri="{FF2B5EF4-FFF2-40B4-BE49-F238E27FC236}">
                      <a16:creationId xmlns:a16="http://schemas.microsoft.com/office/drawing/2014/main" id="{600AF878-6C5A-B04C-9232-AF9FA0DE3C89}"/>
                    </a:ext>
                  </a:extLst>
                </p:cNvPr>
                <p:cNvSpPr txBox="1">
                  <a:spLocks noRot="1" noChangeAspect="1" noMove="1" noResize="1" noEditPoints="1" noAdjustHandles="1" noChangeArrowheads="1" noChangeShapeType="1" noTextEdit="1"/>
                </p:cNvSpPr>
                <p:nvPr/>
              </p:nvSpPr>
              <p:spPr>
                <a:xfrm>
                  <a:off x="2230560" y="4513320"/>
                  <a:ext cx="371520" cy="487440"/>
                </a:xfrm>
                <a:prstGeom prst="rect">
                  <a:avLst/>
                </a:prstGeom>
                <a:blipFill>
                  <a:blip r:embed="rId3"/>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CBFE7483-18D9-E443-8219-64C256D85631}"/>
                    </a:ext>
                  </a:extLst>
                </p:cNvPr>
                <p:cNvSpPr txBox="1">
                  <a:spLocks noResize="1"/>
                </p:cNvSpPr>
                <p:nvPr/>
              </p:nvSpPr>
              <p:spPr>
                <a:xfrm>
                  <a:off x="4319640" y="4586399"/>
                  <a:ext cx="401760" cy="48708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1200" i="1">
                                <a:latin typeface="Cambria Math" panose="02040503050406030204" pitchFamily="18" charset="0"/>
                              </a:rPr>
                            </m:ctrlPr>
                          </m:sSubPr>
                          <m:e>
                            <m:r>
                              <a:rPr lang="es-ES_tradnl" sz="1200" i="1">
                                <a:latin typeface="Cambria Math" panose="02040503050406030204" pitchFamily="18" charset="0"/>
                              </a:rPr>
                              <m:t>𝑑</m:t>
                            </m:r>
                          </m:e>
                          <m:sub>
                            <m:r>
                              <a:rPr lang="es-ES_tradnl" sz="800" i="0">
                                <a:latin typeface="Cambria Math" panose="02040503050406030204" pitchFamily="18" charset="0"/>
                              </a:rPr>
                              <m:t>2</m:t>
                            </m:r>
                          </m:sub>
                        </m:sSub>
                      </m:oMath>
                    </m:oMathPara>
                  </a14:m>
                  <a:endParaRPr lang="es-ES_tradnl" sz="800" i="0">
                    <a:latin typeface="Arial" pitchFamily="18"/>
                  </a:endParaRPr>
                </a:p>
              </p:txBody>
            </p:sp>
          </mc:Choice>
          <mc:Fallback xmlns="">
            <p:sp>
              <p:nvSpPr>
                <p:cNvPr id="14" name="CuadroTexto 13">
                  <a:extLst>
                    <a:ext uri="{FF2B5EF4-FFF2-40B4-BE49-F238E27FC236}">
                      <a16:creationId xmlns:a16="http://schemas.microsoft.com/office/drawing/2014/main" id="{CBFE7483-18D9-E443-8219-64C256D85631}"/>
                    </a:ext>
                  </a:extLst>
                </p:cNvPr>
                <p:cNvSpPr txBox="1">
                  <a:spLocks noRot="1" noChangeAspect="1" noMove="1" noResize="1" noEditPoints="1" noAdjustHandles="1" noChangeArrowheads="1" noChangeShapeType="1" noTextEdit="1"/>
                </p:cNvSpPr>
                <p:nvPr/>
              </p:nvSpPr>
              <p:spPr>
                <a:xfrm>
                  <a:off x="4319640" y="4586399"/>
                  <a:ext cx="401760" cy="487080"/>
                </a:xfrm>
                <a:prstGeom prst="rect">
                  <a:avLst/>
                </a:prstGeom>
                <a:blipFill>
                  <a:blip r:embed="rId4"/>
                  <a:stretch>
                    <a:fillRect/>
                  </a:stretch>
                </a:blipFill>
                <a:ln>
                  <a:noFill/>
                </a:ln>
              </p:spPr>
              <p:txBody>
                <a:bodyPr/>
                <a:lstStyle/>
                <a:p>
                  <a:r>
                    <a:rPr lang="es-ES_tradnl">
                      <a:noFill/>
                    </a:rPr>
                    <a:t> </a:t>
                  </a:r>
                </a:p>
              </p:txBody>
            </p:sp>
          </mc:Fallback>
        </mc:AlternateContent>
      </p:grpSp>
      <p:grpSp>
        <p:nvGrpSpPr>
          <p:cNvPr id="15" name="Grupo 14">
            <a:extLst>
              <a:ext uri="{FF2B5EF4-FFF2-40B4-BE49-F238E27FC236}">
                <a16:creationId xmlns:a16="http://schemas.microsoft.com/office/drawing/2014/main" id="{EDA534AD-D667-DF49-BD51-33C1B584D11D}"/>
              </a:ext>
            </a:extLst>
          </p:cNvPr>
          <p:cNvGrpSpPr/>
          <p:nvPr/>
        </p:nvGrpSpPr>
        <p:grpSpPr>
          <a:xfrm>
            <a:off x="1522080" y="4224191"/>
            <a:ext cx="4009681" cy="1371241"/>
            <a:chOff x="1522080" y="3846239"/>
            <a:chExt cx="4009681" cy="1371241"/>
          </a:xfrm>
        </p:grpSpPr>
        <p:sp>
          <p:nvSpPr>
            <p:cNvPr id="16" name="Conector recto 15">
              <a:extLst>
                <a:ext uri="{FF2B5EF4-FFF2-40B4-BE49-F238E27FC236}">
                  <a16:creationId xmlns:a16="http://schemas.microsoft.com/office/drawing/2014/main" id="{E53823A3-4E41-7A44-A392-19FD8A33690F}"/>
                </a:ext>
              </a:extLst>
            </p:cNvPr>
            <p:cNvSpPr/>
            <p:nvPr/>
          </p:nvSpPr>
          <p:spPr>
            <a:xfrm flipV="1">
              <a:off x="1522080" y="3846239"/>
              <a:ext cx="1786679" cy="647641"/>
            </a:xfrm>
            <a:prstGeom prst="line">
              <a:avLst/>
            </a:prstGeom>
            <a:noFill/>
            <a:ln w="38160">
              <a:solidFill>
                <a:srgbClr val="333399"/>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 name="Conector recto 16">
              <a:extLst>
                <a:ext uri="{FF2B5EF4-FFF2-40B4-BE49-F238E27FC236}">
                  <a16:creationId xmlns:a16="http://schemas.microsoft.com/office/drawing/2014/main" id="{CFC72F88-5E56-1943-B60E-0C4616EEBAA9}"/>
                </a:ext>
              </a:extLst>
            </p:cNvPr>
            <p:cNvSpPr/>
            <p:nvPr/>
          </p:nvSpPr>
          <p:spPr>
            <a:xfrm>
              <a:off x="3313800" y="3871800"/>
              <a:ext cx="2210400" cy="625320"/>
            </a:xfrm>
            <a:prstGeom prst="line">
              <a:avLst/>
            </a:prstGeom>
            <a:noFill/>
            <a:ln w="38160">
              <a:solidFill>
                <a:srgbClr val="333399"/>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 name="Conector recto 17">
              <a:extLst>
                <a:ext uri="{FF2B5EF4-FFF2-40B4-BE49-F238E27FC236}">
                  <a16:creationId xmlns:a16="http://schemas.microsoft.com/office/drawing/2014/main" id="{C7B43A64-ECC9-794F-B0DF-B13CDE5B8871}"/>
                </a:ext>
              </a:extLst>
            </p:cNvPr>
            <p:cNvSpPr/>
            <p:nvPr/>
          </p:nvSpPr>
          <p:spPr>
            <a:xfrm>
              <a:off x="1522080" y="4581360"/>
              <a:ext cx="1786679" cy="625320"/>
            </a:xfrm>
            <a:prstGeom prst="line">
              <a:avLst/>
            </a:prstGeom>
            <a:noFill/>
            <a:ln w="38160">
              <a:solidFill>
                <a:srgbClr val="333399"/>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 name="Conector recto 18">
              <a:extLst>
                <a:ext uri="{FF2B5EF4-FFF2-40B4-BE49-F238E27FC236}">
                  <a16:creationId xmlns:a16="http://schemas.microsoft.com/office/drawing/2014/main" id="{465576EC-B035-8344-B515-6FDCC91653B9}"/>
                </a:ext>
              </a:extLst>
            </p:cNvPr>
            <p:cNvSpPr/>
            <p:nvPr/>
          </p:nvSpPr>
          <p:spPr>
            <a:xfrm flipV="1">
              <a:off x="3313800" y="4584239"/>
              <a:ext cx="2210400" cy="633241"/>
            </a:xfrm>
            <a:prstGeom prst="line">
              <a:avLst/>
            </a:prstGeom>
            <a:noFill/>
            <a:ln w="38160">
              <a:solidFill>
                <a:srgbClr val="333399"/>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 name="Forma libre 20">
              <a:extLst>
                <a:ext uri="{FF2B5EF4-FFF2-40B4-BE49-F238E27FC236}">
                  <a16:creationId xmlns:a16="http://schemas.microsoft.com/office/drawing/2014/main" id="{4EFA5DB9-A36C-2048-840D-236E5BBDEBF3}"/>
                </a:ext>
              </a:extLst>
            </p:cNvPr>
            <p:cNvSpPr/>
            <p:nvPr/>
          </p:nvSpPr>
          <p:spPr>
            <a:xfrm rot="5400000">
              <a:off x="3794041" y="3424680"/>
              <a:ext cx="1236599" cy="2238840"/>
            </a:xfrm>
            <a:custGeom>
              <a:avLst>
                <a:gd name="f0" fmla="val 10800"/>
              </a:avLst>
              <a:gdLst>
                <a:gd name="f1" fmla="val 10800000"/>
                <a:gd name="f2" fmla="val 5400000"/>
                <a:gd name="f3" fmla="val 180"/>
                <a:gd name="f4" fmla="val w"/>
                <a:gd name="f5" fmla="val h"/>
                <a:gd name="f6" fmla="val 0"/>
                <a:gd name="f7" fmla="val 21600"/>
                <a:gd name="f8" fmla="val -2147483647"/>
                <a:gd name="f9" fmla="val 2147483647"/>
                <a:gd name="f10" fmla="+- 0 0 0"/>
                <a:gd name="f11" fmla="*/ f4 1 21600"/>
                <a:gd name="f12" fmla="*/ f5 1 21600"/>
                <a:gd name="f13" fmla="pin 0 f0 21600"/>
                <a:gd name="f14" fmla="*/ f10 f1 1"/>
                <a:gd name="f15" fmla="val f13"/>
                <a:gd name="f16" fmla="*/ f13 1 2"/>
                <a:gd name="f17" fmla="*/ f13 f11 1"/>
                <a:gd name="f18" fmla="*/ f6 f12 1"/>
                <a:gd name="f19" fmla="*/ 18000 f12 1"/>
                <a:gd name="f20" fmla="*/ 10800 f12 1"/>
                <a:gd name="f21" fmla="*/ 10800 f11 1"/>
                <a:gd name="f22" fmla="*/ 0 f12 1"/>
                <a:gd name="f23" fmla="*/ f14 1 f3"/>
                <a:gd name="f24" fmla="*/ 0 f11 1"/>
                <a:gd name="f25" fmla="*/ 21600 f12 1"/>
                <a:gd name="f26" fmla="*/ 21600 f11 1"/>
                <a:gd name="f27" fmla="+- f16 10800 0"/>
                <a:gd name="f28" fmla="+- 21600 0 f15"/>
                <a:gd name="f29" fmla="*/ f16 f11 1"/>
                <a:gd name="f30" fmla="+- f23 0 f2"/>
                <a:gd name="f31" fmla="*/ f28 1 2"/>
                <a:gd name="f32" fmla="*/ f27 f11 1"/>
                <a:gd name="f33" fmla="+- 21600 0 f31"/>
                <a:gd name="f34" fmla="*/ f33 f11 1"/>
              </a:gdLst>
              <a:ahLst>
                <a:ahXY gdRefX="f0" minX="f6" maxX="f7">
                  <a:pos x="f17" y="f18"/>
                </a:ahXY>
              </a:ahLst>
              <a:cxnLst>
                <a:cxn ang="3cd4">
                  <a:pos x="hc" y="t"/>
                </a:cxn>
                <a:cxn ang="0">
                  <a:pos x="r" y="vc"/>
                </a:cxn>
                <a:cxn ang="cd4">
                  <a:pos x="hc" y="b"/>
                </a:cxn>
                <a:cxn ang="cd2">
                  <a:pos x="l" y="vc"/>
                </a:cxn>
                <a:cxn ang="f30">
                  <a:pos x="f21" y="f22"/>
                </a:cxn>
                <a:cxn ang="f30">
                  <a:pos x="f29" y="f20"/>
                </a:cxn>
                <a:cxn ang="f30">
                  <a:pos x="f24" y="f25"/>
                </a:cxn>
                <a:cxn ang="f30">
                  <a:pos x="f21" y="f25"/>
                </a:cxn>
                <a:cxn ang="f30">
                  <a:pos x="f26" y="f25"/>
                </a:cxn>
                <a:cxn ang="f30">
                  <a:pos x="f34" y="f20"/>
                </a:cxn>
              </a:cxnLst>
              <a:rect l="f29" t="f20" r="f32" b="f19"/>
              <a:pathLst>
                <a:path w="21600" h="21600">
                  <a:moveTo>
                    <a:pt x="f15" y="f6"/>
                  </a:moveTo>
                  <a:lnTo>
                    <a:pt x="f7" y="f7"/>
                  </a:lnTo>
                  <a:lnTo>
                    <a:pt x="f6" y="f7"/>
                  </a:lnTo>
                  <a:close/>
                </a:path>
              </a:pathLst>
            </a:custGeom>
            <a:solidFill>
              <a:srgbClr val="000080">
                <a:alpha val="30000"/>
              </a:srgbClr>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nvGrpSpPr>
          <p:cNvPr id="22" name="Grupo 21">
            <a:extLst>
              <a:ext uri="{FF2B5EF4-FFF2-40B4-BE49-F238E27FC236}">
                <a16:creationId xmlns:a16="http://schemas.microsoft.com/office/drawing/2014/main" id="{8AF786DB-F28F-B34F-B9A9-CECA061E4C22}"/>
              </a:ext>
            </a:extLst>
          </p:cNvPr>
          <p:cNvGrpSpPr/>
          <p:nvPr/>
        </p:nvGrpSpPr>
        <p:grpSpPr>
          <a:xfrm>
            <a:off x="1511279" y="3590952"/>
            <a:ext cx="4092481" cy="2724119"/>
            <a:chOff x="1511279" y="3213000"/>
            <a:chExt cx="4092481" cy="2724119"/>
          </a:xfrm>
        </p:grpSpPr>
        <p:sp>
          <p:nvSpPr>
            <p:cNvPr id="23" name="Conector recto 22">
              <a:extLst>
                <a:ext uri="{FF2B5EF4-FFF2-40B4-BE49-F238E27FC236}">
                  <a16:creationId xmlns:a16="http://schemas.microsoft.com/office/drawing/2014/main" id="{A3FE56AF-BF36-8347-AF9E-01C89B078BC6}"/>
                </a:ext>
              </a:extLst>
            </p:cNvPr>
            <p:cNvSpPr/>
            <p:nvPr/>
          </p:nvSpPr>
          <p:spPr>
            <a:xfrm flipV="1">
              <a:off x="1511279" y="3213000"/>
              <a:ext cx="1789200" cy="1231920"/>
            </a:xfrm>
            <a:prstGeom prst="line">
              <a:avLst/>
            </a:prstGeom>
            <a:noFill/>
            <a:ln w="38160">
              <a:solidFill>
                <a:srgbClr val="FFFF00"/>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4" name="Conector recto 23">
              <a:extLst>
                <a:ext uri="{FF2B5EF4-FFF2-40B4-BE49-F238E27FC236}">
                  <a16:creationId xmlns:a16="http://schemas.microsoft.com/office/drawing/2014/main" id="{E78B526E-BC22-7545-8120-BA01617F2793}"/>
                </a:ext>
              </a:extLst>
            </p:cNvPr>
            <p:cNvSpPr/>
            <p:nvPr/>
          </p:nvSpPr>
          <p:spPr>
            <a:xfrm>
              <a:off x="1511279" y="4728960"/>
              <a:ext cx="1716121" cy="1208159"/>
            </a:xfrm>
            <a:prstGeom prst="line">
              <a:avLst/>
            </a:prstGeom>
            <a:noFill/>
            <a:ln w="38160">
              <a:solidFill>
                <a:srgbClr val="FFFF00"/>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5" name="Conector recto 24">
              <a:extLst>
                <a:ext uri="{FF2B5EF4-FFF2-40B4-BE49-F238E27FC236}">
                  <a16:creationId xmlns:a16="http://schemas.microsoft.com/office/drawing/2014/main" id="{77335BAE-7E46-C543-A401-89F6520AE209}"/>
                </a:ext>
              </a:extLst>
            </p:cNvPr>
            <p:cNvSpPr/>
            <p:nvPr/>
          </p:nvSpPr>
          <p:spPr>
            <a:xfrm>
              <a:off x="3325679" y="3225600"/>
              <a:ext cx="2278081" cy="1209600"/>
            </a:xfrm>
            <a:prstGeom prst="line">
              <a:avLst/>
            </a:prstGeom>
            <a:noFill/>
            <a:ln w="38160">
              <a:solidFill>
                <a:srgbClr val="FFFF00"/>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6" name="Conector recto 25">
              <a:extLst>
                <a:ext uri="{FF2B5EF4-FFF2-40B4-BE49-F238E27FC236}">
                  <a16:creationId xmlns:a16="http://schemas.microsoft.com/office/drawing/2014/main" id="{A780AAEA-7154-634A-B85A-58914EA030E5}"/>
                </a:ext>
              </a:extLst>
            </p:cNvPr>
            <p:cNvSpPr/>
            <p:nvPr/>
          </p:nvSpPr>
          <p:spPr>
            <a:xfrm flipV="1">
              <a:off x="3297240" y="4631760"/>
              <a:ext cx="2292480" cy="1305000"/>
            </a:xfrm>
            <a:prstGeom prst="line">
              <a:avLst/>
            </a:prstGeom>
            <a:noFill/>
            <a:ln w="38160">
              <a:solidFill>
                <a:srgbClr val="FFFF00"/>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27" name="Forma libre 26">
            <a:extLst>
              <a:ext uri="{FF2B5EF4-FFF2-40B4-BE49-F238E27FC236}">
                <a16:creationId xmlns:a16="http://schemas.microsoft.com/office/drawing/2014/main" id="{6F01969B-16B8-A541-976D-BF9327A1A94D}"/>
              </a:ext>
            </a:extLst>
          </p:cNvPr>
          <p:cNvSpPr/>
          <p:nvPr/>
        </p:nvSpPr>
        <p:spPr>
          <a:xfrm>
            <a:off x="5923799" y="2924279"/>
            <a:ext cx="3708720" cy="7246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Trayectorias  con </a:t>
            </a:r>
            <a:r>
              <a:rPr lang="es-ES" sz="1800" b="1" i="0" u="none" strike="noStrike" baseline="0">
                <a:ln>
                  <a:noFill/>
                </a:ln>
                <a:solidFill>
                  <a:srgbClr val="CC0000"/>
                </a:solidFill>
                <a:latin typeface="Arial" pitchFamily="18"/>
                <a:ea typeface="WenQuanYi Zen Hei" pitchFamily="2"/>
                <a:cs typeface="WenQuanYi Zen Hei" pitchFamily="2"/>
              </a:rPr>
              <a:t>fases opuestas</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marcan las distintas zonas</a:t>
            </a:r>
          </a:p>
        </p:txBody>
      </p:sp>
      <p:sp>
        <p:nvSpPr>
          <p:cNvPr id="28" name="Forma libre 27">
            <a:extLst>
              <a:ext uri="{FF2B5EF4-FFF2-40B4-BE49-F238E27FC236}">
                <a16:creationId xmlns:a16="http://schemas.microsoft.com/office/drawing/2014/main" id="{08D5603E-DBE0-4C43-89DA-5FFD6FF1636B}"/>
              </a:ext>
            </a:extLst>
          </p:cNvPr>
          <p:cNvSpPr/>
          <p:nvPr/>
        </p:nvSpPr>
        <p:spPr>
          <a:xfrm>
            <a:off x="6486120" y="3782879"/>
            <a:ext cx="2523240" cy="1145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000000"/>
            </a:solidFill>
            <a:prstDash val="solid"/>
            <a:miter/>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333399"/>
                </a:solidFill>
                <a:latin typeface="Arial" pitchFamily="18"/>
                <a:ea typeface="WenQuanYi Zen Hei" pitchFamily="2"/>
                <a:cs typeface="WenQuanYi Zen Hei" pitchFamily="2"/>
              </a:rPr>
              <a:t>1ª Zona de Fresnel:</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333399"/>
                </a:solidFill>
                <a:latin typeface="Arial" pitchFamily="18"/>
                <a:ea typeface="WenQuanYi Zen Hei" pitchFamily="2"/>
                <a:cs typeface="WenQuanYi Zen Hei" pitchFamily="2"/>
              </a:rPr>
              <a:t>Constructiva</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333399"/>
                </a:solidFill>
                <a:latin typeface="Arial" pitchFamily="18"/>
                <a:ea typeface="WenQuanYi Zen Hei" pitchFamily="2"/>
                <a:cs typeface="WenQuanYi Zen Hei" pitchFamily="2"/>
              </a:rPr>
              <a:t>(desfase &lt; </a:t>
            </a:r>
            <a:r>
              <a:rPr lang="el-GR" sz="2000" b="1" i="0" u="none" strike="noStrike" baseline="0" dirty="0">
                <a:ln>
                  <a:noFill/>
                </a:ln>
                <a:solidFill>
                  <a:srgbClr val="333399"/>
                </a:solidFill>
                <a:latin typeface="Arial" pitchFamily="18"/>
                <a:ea typeface="Arial" pitchFamily="18"/>
                <a:cs typeface="Arial" pitchFamily="18"/>
              </a:rPr>
              <a:t>π</a:t>
            </a:r>
            <a:r>
              <a:rPr lang="es-ES" sz="2000" b="1" i="0" u="none" strike="noStrike" baseline="0" dirty="0">
                <a:ln>
                  <a:noFill/>
                </a:ln>
                <a:solidFill>
                  <a:srgbClr val="333399"/>
                </a:solidFill>
                <a:latin typeface="Arial" pitchFamily="18"/>
                <a:ea typeface="WenQuanYi Zen Hei" pitchFamily="2"/>
                <a:cs typeface="WenQuanYi Zen Hei" pitchFamily="2"/>
              </a:rPr>
              <a:t>)</a:t>
            </a:r>
          </a:p>
        </p:txBody>
      </p:sp>
      <p:sp>
        <p:nvSpPr>
          <p:cNvPr id="29" name="Forma libre 28">
            <a:extLst>
              <a:ext uri="{FF2B5EF4-FFF2-40B4-BE49-F238E27FC236}">
                <a16:creationId xmlns:a16="http://schemas.microsoft.com/office/drawing/2014/main" id="{AEB02B9D-759C-D648-BEC9-BDDA68EAA644}"/>
              </a:ext>
            </a:extLst>
          </p:cNvPr>
          <p:cNvSpPr/>
          <p:nvPr/>
        </p:nvSpPr>
        <p:spPr>
          <a:xfrm>
            <a:off x="6482880" y="5148360"/>
            <a:ext cx="2523240" cy="1145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000000"/>
            </a:solidFill>
            <a:prstDash val="solid"/>
            <a:miter/>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FFFF00"/>
                </a:solidFill>
                <a:latin typeface="Arial" pitchFamily="18"/>
                <a:ea typeface="WenQuanYi Zen Hei" pitchFamily="2"/>
                <a:cs typeface="WenQuanYi Zen Hei" pitchFamily="2"/>
              </a:rPr>
              <a:t>2ª Zona de Fresnel:</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FFFF00"/>
                </a:solidFill>
                <a:latin typeface="Arial" pitchFamily="18"/>
                <a:ea typeface="WenQuanYi Zen Hei" pitchFamily="2"/>
                <a:cs typeface="WenQuanYi Zen Hei" pitchFamily="2"/>
              </a:rPr>
              <a:t>Destructiva</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FFFF00"/>
                </a:solidFill>
                <a:latin typeface="Arial" pitchFamily="18"/>
                <a:ea typeface="WenQuanYi Zen Hei" pitchFamily="2"/>
                <a:cs typeface="WenQuanYi Zen Hei" pitchFamily="2"/>
              </a:rPr>
              <a:t>(</a:t>
            </a:r>
            <a:r>
              <a:rPr lang="el-GR" sz="1800" b="1" i="0" u="none" strike="noStrike" baseline="0" dirty="0">
                <a:ln>
                  <a:noFill/>
                </a:ln>
                <a:solidFill>
                  <a:srgbClr val="FFFF00"/>
                </a:solidFill>
                <a:latin typeface="Arial" pitchFamily="18"/>
                <a:ea typeface="WenQuanYi Zen Hei" pitchFamily="2"/>
                <a:cs typeface="WenQuanYi Zen Hei" pitchFamily="2"/>
              </a:rPr>
              <a:t>π</a:t>
            </a:r>
            <a:r>
              <a:rPr lang="es-ES" sz="1800" b="1" i="0" u="none" strike="noStrike" baseline="0" dirty="0">
                <a:ln>
                  <a:noFill/>
                </a:ln>
                <a:solidFill>
                  <a:srgbClr val="FFFF00"/>
                </a:solidFill>
                <a:latin typeface="Arial" pitchFamily="18"/>
                <a:ea typeface="WenQuanYi Zen Hei" pitchFamily="2"/>
                <a:cs typeface="WenQuanYi Zen Hei" pitchFamily="2"/>
              </a:rPr>
              <a:t> </a:t>
            </a:r>
            <a:r>
              <a:rPr lang="es-ES" sz="2000" b="1" i="0" u="none" strike="noStrike" baseline="0" dirty="0">
                <a:ln>
                  <a:noFill/>
                </a:ln>
                <a:solidFill>
                  <a:srgbClr val="FFFF00"/>
                </a:solidFill>
                <a:latin typeface="Arial" pitchFamily="18"/>
                <a:ea typeface="WenQuanYi Zen Hei" pitchFamily="2"/>
                <a:cs typeface="WenQuanYi Zen Hei" pitchFamily="2"/>
              </a:rPr>
              <a:t>&lt;desfase &lt; 2</a:t>
            </a:r>
            <a:r>
              <a:rPr lang="el-GR" sz="2000" b="1" i="0" u="none" strike="noStrike" baseline="0" dirty="0">
                <a:ln>
                  <a:noFill/>
                </a:ln>
                <a:solidFill>
                  <a:srgbClr val="FFFF00"/>
                </a:solidFill>
                <a:latin typeface="Arial" pitchFamily="18"/>
                <a:ea typeface="Arial" pitchFamily="18"/>
                <a:cs typeface="Arial" pitchFamily="18"/>
              </a:rPr>
              <a:t>π</a:t>
            </a:r>
            <a:r>
              <a:rPr lang="es-ES" sz="2000" b="1" i="0" u="none" strike="noStrike" baseline="0" dirty="0">
                <a:ln>
                  <a:noFill/>
                </a:ln>
                <a:solidFill>
                  <a:srgbClr val="FFFF00"/>
                </a:solidFill>
                <a:latin typeface="Arial" pitchFamily="18"/>
                <a:ea typeface="WenQuanYi Zen Hei" pitchFamily="2"/>
                <a:cs typeface="WenQuanYi Zen Hei" pitchFamily="2"/>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page63">
    <p:spTree>
      <p:nvGrpSpPr>
        <p:cNvPr id="1" name=""/>
        <p:cNvGrpSpPr/>
        <p:nvPr/>
      </p:nvGrpSpPr>
      <p:grpSpPr>
        <a:xfrm>
          <a:off x="0" y="0"/>
          <a:ext cx="0" cy="0"/>
          <a:chOff x="0" y="0"/>
          <a:chExt cx="0" cy="0"/>
        </a:xfrm>
      </p:grpSpPr>
      <p:sp>
        <p:nvSpPr>
          <p:cNvPr id="2" name="Conector recto 1">
            <a:extLst>
              <a:ext uri="{FF2B5EF4-FFF2-40B4-BE49-F238E27FC236}">
                <a16:creationId xmlns:a16="http://schemas.microsoft.com/office/drawing/2014/main" id="{6A7452C8-A850-C14E-B788-D0741109047C}"/>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12834F03-3A62-3044-9C14-1A52E0DEFFD5}"/>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1D9E094A-A1B5-214C-8EA5-E6A98A319926}"/>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7D524528-165A-6A41-9AAC-8E8908416680}"/>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B4F9A254-5C11-CB44-B1E7-BCFC4E9A47A3}"/>
              </a:ext>
            </a:extLst>
          </p:cNvPr>
          <p:cNvSpPr/>
          <p:nvPr/>
        </p:nvSpPr>
        <p:spPr>
          <a:xfrm>
            <a:off x="576360" y="291960"/>
            <a:ext cx="9288360" cy="660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La propagación radioeléctrica: difracció</a:t>
            </a:r>
            <a:r>
              <a:rPr lang="es-ES" sz="4000" b="0" i="0" u="none" strike="noStrike" baseline="0">
                <a:ln>
                  <a:noFill/>
                </a:ln>
                <a:solidFill>
                  <a:srgbClr val="000000"/>
                </a:solidFill>
                <a:latin typeface="Arial" pitchFamily="18"/>
                <a:ea typeface="WenQuanYi Zen Hei" pitchFamily="2"/>
                <a:cs typeface="WenQuanYi Zen Hei" pitchFamily="2"/>
              </a:rPr>
              <a:t>n</a:t>
            </a:r>
          </a:p>
        </p:txBody>
      </p:sp>
      <p:pic>
        <p:nvPicPr>
          <p:cNvPr id="42" name="Imagen 41">
            <a:extLst>
              <a:ext uri="{FF2B5EF4-FFF2-40B4-BE49-F238E27FC236}">
                <a16:creationId xmlns:a16="http://schemas.microsoft.com/office/drawing/2014/main" id="{823FED8F-7390-9846-82F4-D1C52929F38D}"/>
              </a:ext>
            </a:extLst>
          </p:cNvPr>
          <p:cNvPicPr>
            <a:picLocks noChangeAspect="1"/>
          </p:cNvPicPr>
          <p:nvPr/>
        </p:nvPicPr>
        <p:blipFill>
          <a:blip r:embed="rId3"/>
          <a:stretch>
            <a:fillRect/>
          </a:stretch>
        </p:blipFill>
        <p:spPr>
          <a:xfrm>
            <a:off x="1016094" y="1641468"/>
            <a:ext cx="8231226" cy="526449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9" name="Marcador de número de diapositiva 3">
            <a:extLst>
              <a:ext uri="{FF2B5EF4-FFF2-40B4-BE49-F238E27FC236}">
                <a16:creationId xmlns:a16="http://schemas.microsoft.com/office/drawing/2014/main" id="{AE7F9EA8-38FF-9D41-B59B-74DA38783D08}"/>
              </a:ext>
            </a:extLst>
          </p:cNvPr>
          <p:cNvSpPr>
            <a:spLocks noGrp="1"/>
          </p:cNvSpPr>
          <p:nvPr>
            <p:ph type="sldNum" sz="quarter" idx="12"/>
          </p:nvPr>
        </p:nvSpPr>
        <p:spPr/>
        <p:txBody>
          <a:bodyPr/>
          <a:lstStyle/>
          <a:p>
            <a:pPr lvl="0"/>
            <a:fld id="{C8DCD189-5726-1E45-A87C-70A96C8F3C97}" type="slidenum">
              <a:t>78</a:t>
            </a:fld>
            <a:endParaRPr lang="es-ES"/>
          </a:p>
        </p:txBody>
      </p:sp>
      <p:sp>
        <p:nvSpPr>
          <p:cNvPr id="2" name="Conector recto 1">
            <a:extLst>
              <a:ext uri="{FF2B5EF4-FFF2-40B4-BE49-F238E27FC236}">
                <a16:creationId xmlns:a16="http://schemas.microsoft.com/office/drawing/2014/main" id="{F2A3CD51-28A8-B74E-915D-005ABF2B7291}"/>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B0BE1E06-AE4D-8D43-AF9A-885FE5A9EE5C}"/>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625D0F11-EF15-B747-A6CC-BBBC2A1720F2}"/>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5D25892-E4DD-0B4D-8E7D-6CB458F4DE1D}"/>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D748E852-4EF2-9845-BA24-0CFB2C12F6A4}"/>
              </a:ext>
            </a:extLst>
          </p:cNvPr>
          <p:cNvSpPr/>
          <p:nvPr/>
        </p:nvSpPr>
        <p:spPr>
          <a:xfrm>
            <a:off x="576360" y="291960"/>
            <a:ext cx="9288360" cy="660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La propagación radioeléctrica: difracció</a:t>
            </a:r>
            <a:r>
              <a:rPr lang="es-ES" sz="4000" b="0" i="0" u="none" strike="noStrike" baseline="0">
                <a:ln>
                  <a:noFill/>
                </a:ln>
                <a:solidFill>
                  <a:srgbClr val="000000"/>
                </a:solidFill>
                <a:latin typeface="Arial" pitchFamily="18"/>
                <a:ea typeface="WenQuanYi Zen Hei" pitchFamily="2"/>
                <a:cs typeface="WenQuanYi Zen Hei" pitchFamily="2"/>
              </a:rPr>
              <a:t>n</a:t>
            </a:r>
          </a:p>
        </p:txBody>
      </p:sp>
      <p:sp>
        <p:nvSpPr>
          <p:cNvPr id="7" name="Forma libre 6">
            <a:extLst>
              <a:ext uri="{FF2B5EF4-FFF2-40B4-BE49-F238E27FC236}">
                <a16:creationId xmlns:a16="http://schemas.microsoft.com/office/drawing/2014/main" id="{B3B21886-0D26-DB46-9896-0B70F41FFC64}"/>
              </a:ext>
            </a:extLst>
          </p:cNvPr>
          <p:cNvSpPr/>
          <p:nvPr/>
        </p:nvSpPr>
        <p:spPr>
          <a:xfrm>
            <a:off x="503280" y="1700280"/>
            <a:ext cx="9396360" cy="5113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0">
              <a:lnSpc>
                <a:spcPct val="93000"/>
              </a:lnSpc>
              <a:spcBef>
                <a:spcPts val="0"/>
              </a:spcBef>
              <a:spcAft>
                <a:spcPts val="1137"/>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Comunicaciones con “</a:t>
            </a:r>
            <a:r>
              <a:rPr lang="es-ES" sz="2200" b="1" i="0" u="none" strike="noStrike" baseline="0" dirty="0">
                <a:ln>
                  <a:noFill/>
                </a:ln>
                <a:solidFill>
                  <a:srgbClr val="000000"/>
                </a:solidFill>
                <a:latin typeface="Arial" pitchFamily="18"/>
                <a:ea typeface="WenQuanYi Zen Hei" pitchFamily="2"/>
                <a:cs typeface="WenQuanYi Zen Hei" pitchFamily="2"/>
              </a:rPr>
              <a:t>línea de vista</a:t>
            </a:r>
            <a:r>
              <a:rPr lang="es-ES" sz="2200" b="0" i="0" u="none" strike="noStrike" baseline="0" dirty="0">
                <a:ln>
                  <a:noFill/>
                </a:ln>
                <a:solidFill>
                  <a:srgbClr val="000000"/>
                </a:solidFill>
                <a:latin typeface="Arial" pitchFamily="18"/>
                <a:ea typeface="WenQuanYi Zen Hei" pitchFamily="2"/>
                <a:cs typeface="WenQuanYi Zen Hei" pitchFamily="2"/>
              </a:rPr>
              <a:t>” (LOS): cuando es esencial la propagación directa. Habitual en radioenlaces.</a:t>
            </a:r>
          </a:p>
          <a:p>
            <a:pPr marL="1074600" marR="0" lvl="0" indent="-617400" algn="l" hangingPunct="0">
              <a:lnSpc>
                <a:spcPct val="93000"/>
              </a:lnSpc>
              <a:spcBef>
                <a:spcPts val="0"/>
              </a:spcBef>
              <a:spcAft>
                <a:spcPts val="1137"/>
              </a:spcAft>
              <a:buNone/>
              <a:tabLst>
                <a:tab pos="1074600" algn="l"/>
                <a:tab pos="1523519" algn="l"/>
                <a:tab pos="1972799" algn="l"/>
                <a:tab pos="2422080" algn="l"/>
                <a:tab pos="2871360" algn="l"/>
                <a:tab pos="3320640" algn="l"/>
                <a:tab pos="3769920" algn="l"/>
                <a:tab pos="4219200" algn="l"/>
                <a:tab pos="4668480" algn="l"/>
                <a:tab pos="5117759" algn="l"/>
                <a:tab pos="5567040" algn="l"/>
                <a:tab pos="6016319" algn="l"/>
                <a:tab pos="6465600" algn="l"/>
                <a:tab pos="6914880" algn="l"/>
                <a:tab pos="7364160" algn="l"/>
                <a:tab pos="7813440" algn="l"/>
                <a:tab pos="8262720" algn="l"/>
                <a:tab pos="8712000" algn="l"/>
                <a:tab pos="9161279" algn="l"/>
                <a:tab pos="9610560" algn="l"/>
                <a:tab pos="10059840" algn="l"/>
              </a:tabLst>
            </a:pPr>
            <a:endParaRPr lang="es-ES" sz="2200" b="0" i="0" u="none" strike="noStrike" baseline="0" dirty="0">
              <a:ln>
                <a:noFill/>
              </a:ln>
              <a:solidFill>
                <a:srgbClr val="000000"/>
              </a:solidFill>
              <a:latin typeface="Arial" pitchFamily="18"/>
              <a:ea typeface="WenQuanYi Zen Hei" pitchFamily="2"/>
              <a:cs typeface="WenQuanYi Zen Hei" pitchFamily="2"/>
            </a:endParaRPr>
          </a:p>
          <a:p>
            <a:pPr marL="0" marR="0" lvl="1" indent="0" algn="l" rtl="0" hangingPunct="0">
              <a:lnSpc>
                <a:spcPct val="93000"/>
              </a:lnSpc>
              <a:spcBef>
                <a:spcPts val="0"/>
              </a:spcBef>
              <a:spcAft>
                <a:spcPts val="1137"/>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Se considera visibilidad directa si no existe ningún obstáculo en el 60% de la primera zona de Fresnel</a:t>
            </a:r>
          </a:p>
          <a:p>
            <a:pPr marL="0" marR="0" lvl="1" indent="0" algn="l" rtl="0" hangingPunct="0">
              <a:lnSpc>
                <a:spcPct val="93000"/>
              </a:lnSpc>
              <a:spcBef>
                <a:spcPts val="0"/>
              </a:spcBef>
              <a:spcAft>
                <a:spcPts val="1137"/>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Despejamiento: distancia h entre el rayo y el obstáculo</a:t>
            </a:r>
          </a:p>
        </p:txBody>
      </p:sp>
      <p:grpSp>
        <p:nvGrpSpPr>
          <p:cNvPr id="8" name="Grupo 7">
            <a:extLst>
              <a:ext uri="{FF2B5EF4-FFF2-40B4-BE49-F238E27FC236}">
                <a16:creationId xmlns:a16="http://schemas.microsoft.com/office/drawing/2014/main" id="{06C1F7CA-3878-D443-9B90-BC4A9E110106}"/>
              </a:ext>
            </a:extLst>
          </p:cNvPr>
          <p:cNvGrpSpPr/>
          <p:nvPr/>
        </p:nvGrpSpPr>
        <p:grpSpPr>
          <a:xfrm>
            <a:off x="1798560" y="4773600"/>
            <a:ext cx="7558200" cy="1374840"/>
            <a:chOff x="1798560" y="4773600"/>
            <a:chExt cx="7558200" cy="1374840"/>
          </a:xfrm>
        </p:grpSpPr>
        <p:sp>
          <p:nvSpPr>
            <p:cNvPr id="9" name="Forma libre 8">
              <a:extLst>
                <a:ext uri="{FF2B5EF4-FFF2-40B4-BE49-F238E27FC236}">
                  <a16:creationId xmlns:a16="http://schemas.microsoft.com/office/drawing/2014/main" id="{2E88856D-5829-004E-B686-B51494C62B36}"/>
                </a:ext>
              </a:extLst>
            </p:cNvPr>
            <p:cNvSpPr/>
            <p:nvPr/>
          </p:nvSpPr>
          <p:spPr>
            <a:xfrm>
              <a:off x="2085839" y="5386320"/>
              <a:ext cx="2907000" cy="693719"/>
            </a:xfrm>
            <a:custGeom>
              <a:avLst/>
              <a:gdLst>
                <a:gd name="f0" fmla="val 360"/>
                <a:gd name="f1" fmla="val 0"/>
                <a:gd name="f2" fmla="val 1838"/>
                <a:gd name="f3" fmla="val 444"/>
                <a:gd name="f4" fmla="val 183"/>
                <a:gd name="f5" fmla="val 129"/>
                <a:gd name="f6" fmla="val 196"/>
                <a:gd name="f7" fmla="val 57"/>
                <a:gd name="f8" fmla="val 192"/>
                <a:gd name="f9" fmla="val 137"/>
                <a:gd name="f10" fmla="val 219"/>
                <a:gd name="f11" fmla="val 205"/>
                <a:gd name="f12" fmla="val 291"/>
                <a:gd name="f13" fmla="val 98"/>
                <a:gd name="f14" fmla="val 184"/>
                <a:gd name="f15" fmla="val 247"/>
                <a:gd name="f16" fmla="val 200"/>
                <a:gd name="f17" fmla="val 260"/>
                <a:gd name="f18" fmla="val 211"/>
                <a:gd name="f19" fmla="val 281"/>
                <a:gd name="f20" fmla="val 229"/>
                <a:gd name="f21" fmla="val 293"/>
                <a:gd name="f22" fmla="val 238"/>
                <a:gd name="f23" fmla="val 299"/>
                <a:gd name="f24" fmla="val 305"/>
                <a:gd name="f25" fmla="val 256"/>
                <a:gd name="f26" fmla="val 311"/>
                <a:gd name="f27" fmla="val 284"/>
                <a:gd name="f28" fmla="val 353"/>
                <a:gd name="f29" fmla="val 337"/>
                <a:gd name="f30" fmla="val 368"/>
                <a:gd name="f31" fmla="val 384"/>
                <a:gd name="f32" fmla="val 402"/>
                <a:gd name="f33" fmla="val 390"/>
                <a:gd name="f34" fmla="val 439"/>
                <a:gd name="f35" fmla="val 479"/>
                <a:gd name="f36" fmla="val 519"/>
                <a:gd name="f37" fmla="val 427"/>
                <a:gd name="f38" fmla="val 576"/>
                <a:gd name="f39" fmla="val 421"/>
                <a:gd name="f40" fmla="val 584"/>
                <a:gd name="f41" fmla="val 395"/>
                <a:gd name="f42" fmla="val 388"/>
                <a:gd name="f43" fmla="val 603"/>
                <a:gd name="f44" fmla="val 366"/>
                <a:gd name="f45" fmla="val 617"/>
                <a:gd name="f46" fmla="val 350"/>
                <a:gd name="f47" fmla="val 649"/>
                <a:gd name="f48" fmla="val 320"/>
                <a:gd name="f49" fmla="val 664"/>
                <a:gd name="f50" fmla="val 275"/>
                <a:gd name="f51" fmla="val 296"/>
                <a:gd name="f52" fmla="val 713"/>
                <a:gd name="f53" fmla="val 274"/>
                <a:gd name="f54" fmla="val 722"/>
                <a:gd name="f55" fmla="val 271"/>
                <a:gd name="f56" fmla="val 741"/>
                <a:gd name="f57" fmla="val 265"/>
                <a:gd name="f58" fmla="val 780"/>
                <a:gd name="f59" fmla="val 207"/>
                <a:gd name="f60" fmla="val 775"/>
                <a:gd name="f61" fmla="val 141"/>
                <a:gd name="f62" fmla="val 805"/>
                <a:gd name="f63" fmla="val 82"/>
                <a:gd name="f64" fmla="val 820"/>
                <a:gd name="f65" fmla="val 53"/>
                <a:gd name="f66" fmla="val 869"/>
                <a:gd name="f67" fmla="val 9"/>
                <a:gd name="f68" fmla="val 948"/>
                <a:gd name="f69" fmla="val 17"/>
                <a:gd name="f70" fmla="val 966"/>
                <a:gd name="f71" fmla="val 987"/>
                <a:gd name="f72" fmla="val 64"/>
                <a:gd name="f73" fmla="val 994"/>
                <a:gd name="f74" fmla="val 133"/>
                <a:gd name="f75" fmla="val 990"/>
                <a:gd name="f76" fmla="val 148"/>
                <a:gd name="f77" fmla="val 1006"/>
                <a:gd name="f78" fmla="val 201"/>
                <a:gd name="f79" fmla="val 1011"/>
                <a:gd name="f80" fmla="val 1024"/>
                <a:gd name="f81" fmla="val 1026"/>
                <a:gd name="f82" fmla="val 266"/>
                <a:gd name="f83" fmla="val 1032"/>
                <a:gd name="f84" fmla="val 321"/>
                <a:gd name="f85" fmla="val 1042"/>
                <a:gd name="f86" fmla="val 338"/>
                <a:gd name="f87" fmla="val 1056"/>
                <a:gd name="f88" fmla="val 1118"/>
                <a:gd name="f89" fmla="val 385"/>
                <a:gd name="f90" fmla="val 1143"/>
                <a:gd name="f91" fmla="val 393"/>
                <a:gd name="f92" fmla="val 1189"/>
                <a:gd name="f93" fmla="val 1236"/>
                <a:gd name="f94" fmla="val 1280"/>
                <a:gd name="f95" fmla="val 1289"/>
                <a:gd name="f96" fmla="val 382"/>
                <a:gd name="f97" fmla="val 1284"/>
                <a:gd name="f98" fmla="val 365"/>
                <a:gd name="f99" fmla="val 357"/>
                <a:gd name="f100" fmla="val 1292"/>
                <a:gd name="f101" fmla="val 351"/>
                <a:gd name="f102" fmla="val 1321"/>
                <a:gd name="f103" fmla="val 325"/>
                <a:gd name="f104" fmla="val 1326"/>
                <a:gd name="f105" fmla="val 1338"/>
                <a:gd name="f106" fmla="val 285"/>
                <a:gd name="f107" fmla="val 1363"/>
                <a:gd name="f108" fmla="val 255"/>
                <a:gd name="f109" fmla="val 1390"/>
                <a:gd name="f110" fmla="val 1412"/>
                <a:gd name="f111" fmla="val 162"/>
                <a:gd name="f112" fmla="val 1381"/>
                <a:gd name="f113" fmla="val 243"/>
                <a:gd name="f114" fmla="val 1426"/>
                <a:gd name="f115" fmla="val 174"/>
                <a:gd name="f116" fmla="val 1431"/>
                <a:gd name="f117" fmla="val 166"/>
                <a:gd name="f118" fmla="val 1430"/>
                <a:gd name="f119" fmla="val 154"/>
                <a:gd name="f120" fmla="val 1435"/>
                <a:gd name="f121" fmla="val 146"/>
                <a:gd name="f122" fmla="val 1444"/>
                <a:gd name="f123" fmla="val 131"/>
                <a:gd name="f124" fmla="val 1464"/>
                <a:gd name="f125" fmla="val 120"/>
                <a:gd name="f126" fmla="val 1481"/>
                <a:gd name="f127" fmla="val 119"/>
                <a:gd name="f128" fmla="val 1554"/>
                <a:gd name="f129" fmla="val 114"/>
                <a:gd name="f130" fmla="val 1628"/>
                <a:gd name="f131" fmla="val 113"/>
                <a:gd name="f132" fmla="val 1701"/>
                <a:gd name="f133" fmla="val 110"/>
                <a:gd name="f134" fmla="val 1748"/>
                <a:gd name="f135" fmla="val 61"/>
                <a:gd name="f136" fmla="val 1757"/>
                <a:gd name="f137" fmla="val 73"/>
              </a:gdLst>
              <a:ahLst/>
              <a:cxnLst>
                <a:cxn ang="3cd4">
                  <a:pos x="hc" y="t"/>
                </a:cxn>
                <a:cxn ang="0">
                  <a:pos x="r" y="vc"/>
                </a:cxn>
                <a:cxn ang="cd4">
                  <a:pos x="hc" y="b"/>
                </a:cxn>
                <a:cxn ang="cd2">
                  <a:pos x="l" y="vc"/>
                </a:cxn>
              </a:cxnLst>
              <a:rect l="l" t="t" r="r" b="b"/>
              <a:pathLst>
                <a:path w="1838" h="444">
                  <a:moveTo>
                    <a:pt x="f1" y="f4"/>
                  </a:moveTo>
                  <a:cubicBezTo>
                    <a:pt x="f5" y="f6"/>
                    <a:pt x="f7" y="f8"/>
                    <a:pt x="f9" y="f10"/>
                  </a:cubicBezTo>
                  <a:cubicBezTo>
                    <a:pt x="f11" y="f12"/>
                    <a:pt x="f13" y="f14"/>
                    <a:pt x="f4" y="f15"/>
                  </a:cubicBezTo>
                  <a:cubicBezTo>
                    <a:pt x="f16" y="f17"/>
                    <a:pt x="f18" y="f19"/>
                    <a:pt x="f20" y="f21"/>
                  </a:cubicBezTo>
                  <a:cubicBezTo>
                    <a:pt x="f22" y="f23"/>
                    <a:pt x="f15" y="f24"/>
                    <a:pt x="f25" y="f26"/>
                  </a:cubicBezTo>
                  <a:cubicBezTo>
                    <a:pt x="f27" y="f28"/>
                    <a:pt x="f29" y="f30"/>
                    <a:pt x="f31" y="f31"/>
                  </a:cubicBezTo>
                  <a:cubicBezTo>
                    <a:pt x="f32" y="f33"/>
                    <a:pt x="f34" y="f32"/>
                    <a:pt x="f34" y="f32"/>
                  </a:cubicBezTo>
                  <a:cubicBezTo>
                    <a:pt x="f35" y="f3"/>
                    <a:pt x="f36" y="f37"/>
                    <a:pt x="f38" y="f39"/>
                  </a:cubicBezTo>
                  <a:cubicBezTo>
                    <a:pt x="f40" y="f41"/>
                    <a:pt x="f40" y="f42"/>
                    <a:pt x="f43" y="f44"/>
                  </a:cubicBezTo>
                  <a:cubicBezTo>
                    <a:pt x="f45" y="f46"/>
                    <a:pt x="f47" y="f48"/>
                    <a:pt x="f47" y="f48"/>
                  </a:cubicBezTo>
                  <a:cubicBezTo>
                    <a:pt x="f49" y="f50"/>
                    <a:pt x="f47" y="f51"/>
                    <a:pt x="f52" y="f53"/>
                  </a:cubicBezTo>
                  <a:cubicBezTo>
                    <a:pt x="f54" y="f55"/>
                    <a:pt x="f56" y="f57"/>
                    <a:pt x="f56" y="f57"/>
                  </a:cubicBezTo>
                  <a:cubicBezTo>
                    <a:pt x="f58" y="f59"/>
                    <a:pt x="f60" y="f61"/>
                    <a:pt x="f62" y="f63"/>
                  </a:cubicBezTo>
                  <a:cubicBezTo>
                    <a:pt x="f64" y="f65"/>
                    <a:pt x="f66" y="f67"/>
                    <a:pt x="f66" y="f67"/>
                  </a:cubicBezTo>
                  <a:cubicBezTo>
                    <a:pt x="f68" y="f69"/>
                    <a:pt x="f70" y="f1"/>
                    <a:pt x="f71" y="f72"/>
                  </a:cubicBezTo>
                  <a:cubicBezTo>
                    <a:pt x="f73" y="f74"/>
                    <a:pt x="f75" y="f76"/>
                    <a:pt x="f77" y="f78"/>
                  </a:cubicBezTo>
                  <a:cubicBezTo>
                    <a:pt x="f79" y="f10"/>
                    <a:pt x="f80" y="f25"/>
                    <a:pt x="f80" y="f25"/>
                  </a:cubicBezTo>
                  <a:cubicBezTo>
                    <a:pt x="f81" y="f82"/>
                    <a:pt x="f83" y="f84"/>
                    <a:pt x="f85" y="f86"/>
                  </a:cubicBezTo>
                  <a:cubicBezTo>
                    <a:pt x="f87" y="f0"/>
                    <a:pt x="f88" y="f89"/>
                    <a:pt x="f90" y="f91"/>
                  </a:cubicBezTo>
                  <a:cubicBezTo>
                    <a:pt x="f92" y="f33"/>
                    <a:pt x="f93" y="f41"/>
                    <a:pt x="f94" y="f31"/>
                  </a:cubicBezTo>
                  <a:cubicBezTo>
                    <a:pt x="f95" y="f96"/>
                    <a:pt x="f97" y="f98"/>
                    <a:pt x="f95" y="f99"/>
                  </a:cubicBezTo>
                  <a:cubicBezTo>
                    <a:pt x="f100" y="f101"/>
                    <a:pt x="f102" y="f103"/>
                    <a:pt x="f104" y="f48"/>
                  </a:cubicBezTo>
                  <a:cubicBezTo>
                    <a:pt x="f105" y="f106"/>
                    <a:pt x="f107" y="f108"/>
                    <a:pt x="f109" y="f20"/>
                  </a:cubicBezTo>
                  <a:cubicBezTo>
                    <a:pt x="f110" y="f111"/>
                    <a:pt x="f112" y="f113"/>
                    <a:pt x="f114" y="f115"/>
                  </a:cubicBezTo>
                  <a:cubicBezTo>
                    <a:pt x="f116" y="f117"/>
                    <a:pt x="f118" y="f119"/>
                    <a:pt x="f120" y="f121"/>
                  </a:cubicBezTo>
                  <a:cubicBezTo>
                    <a:pt x="f122" y="f123"/>
                    <a:pt x="f124" y="f125"/>
                    <a:pt x="f126" y="f127"/>
                  </a:cubicBezTo>
                  <a:cubicBezTo>
                    <a:pt x="f128" y="f129"/>
                    <a:pt x="f130" y="f131"/>
                    <a:pt x="f132" y="f133"/>
                  </a:cubicBezTo>
                  <a:cubicBezTo>
                    <a:pt x="f134" y="f135"/>
                    <a:pt x="f136" y="f137"/>
                    <a:pt x="f2" y="f137"/>
                  </a:cubicBezTo>
                </a:path>
              </a:pathLst>
            </a:custGeom>
            <a:noFill/>
            <a:ln w="381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33DD4294-75B9-064E-B88C-A2B29D78E659}"/>
                </a:ext>
              </a:extLst>
            </p:cNvPr>
            <p:cNvSpPr/>
            <p:nvPr/>
          </p:nvSpPr>
          <p:spPr>
            <a:xfrm>
              <a:off x="6083280" y="5199120"/>
              <a:ext cx="2919600" cy="812880"/>
            </a:xfrm>
            <a:custGeom>
              <a:avLst/>
              <a:gdLst>
                <a:gd name="f0" fmla="val 0"/>
                <a:gd name="f1" fmla="val 1846"/>
                <a:gd name="f2" fmla="val 519"/>
                <a:gd name="f3" fmla="val 391"/>
                <a:gd name="f4" fmla="val 43"/>
                <a:gd name="f5" fmla="val 394"/>
                <a:gd name="f6" fmla="val 86"/>
                <a:gd name="f7" fmla="val 128"/>
                <a:gd name="f8" fmla="val 400"/>
                <a:gd name="f9" fmla="val 156"/>
                <a:gd name="f10" fmla="val 404"/>
                <a:gd name="f11" fmla="val 181"/>
                <a:gd name="f12" fmla="val 424"/>
                <a:gd name="f13" fmla="val 210"/>
                <a:gd name="f14" fmla="val 427"/>
                <a:gd name="f15" fmla="val 243"/>
                <a:gd name="f16" fmla="val 430"/>
                <a:gd name="f17" fmla="val 277"/>
                <a:gd name="f18" fmla="val 433"/>
                <a:gd name="f19" fmla="val 310"/>
                <a:gd name="f20" fmla="val 436"/>
                <a:gd name="f21" fmla="val 349"/>
                <a:gd name="f22" fmla="val 450"/>
                <a:gd name="f23" fmla="val 379"/>
                <a:gd name="f24" fmla="val 469"/>
                <a:gd name="f25" fmla="val 420"/>
                <a:gd name="f26" fmla="val 482"/>
                <a:gd name="f27" fmla="val 429"/>
                <a:gd name="f28" fmla="val 485"/>
                <a:gd name="f29" fmla="val 448"/>
                <a:gd name="f30" fmla="val 491"/>
                <a:gd name="f31" fmla="val 545"/>
                <a:gd name="f32" fmla="val 488"/>
                <a:gd name="f33" fmla="val 648"/>
                <a:gd name="f34" fmla="val 515"/>
                <a:gd name="f35" fmla="val 740"/>
                <a:gd name="f36" fmla="val 771"/>
                <a:gd name="f37" fmla="val 471"/>
                <a:gd name="f38" fmla="val 744"/>
                <a:gd name="f39" fmla="val 415"/>
                <a:gd name="f40" fmla="val 749"/>
                <a:gd name="f41" fmla="val 382"/>
                <a:gd name="f42" fmla="val 753"/>
                <a:gd name="f43" fmla="val 356"/>
                <a:gd name="f44" fmla="val 762"/>
                <a:gd name="f45" fmla="val 348"/>
                <a:gd name="f46" fmla="val 777"/>
                <a:gd name="f47" fmla="val 327"/>
                <a:gd name="f48" fmla="val 789"/>
                <a:gd name="f49" fmla="val 290"/>
                <a:gd name="f50" fmla="val 801"/>
                <a:gd name="f51" fmla="val 254"/>
                <a:gd name="f52" fmla="val 813"/>
                <a:gd name="f53" fmla="val 217"/>
                <a:gd name="f54" fmla="val 816"/>
                <a:gd name="f55" fmla="val 208"/>
                <a:gd name="f56" fmla="val 819"/>
                <a:gd name="f57" fmla="val 199"/>
                <a:gd name="f58" fmla="val 822"/>
                <a:gd name="f59" fmla="val 190"/>
                <a:gd name="f60" fmla="val 825"/>
                <a:gd name="f61" fmla="val 832"/>
                <a:gd name="f62" fmla="val 162"/>
                <a:gd name="f63" fmla="val 841"/>
                <a:gd name="f64" fmla="val 107"/>
                <a:gd name="f65" fmla="val 849"/>
                <a:gd name="f66" fmla="val 61"/>
                <a:gd name="f67" fmla="val 905"/>
                <a:gd name="f68" fmla="val 970"/>
                <a:gd name="f69" fmla="val 939"/>
                <a:gd name="f70" fmla="val 2"/>
                <a:gd name="f71" fmla="val 996"/>
                <a:gd name="f72" fmla="val 16"/>
                <a:gd name="f73" fmla="val 1039"/>
                <a:gd name="f74" fmla="val 80"/>
                <a:gd name="f75" fmla="val 998"/>
                <a:gd name="f76" fmla="val 163"/>
                <a:gd name="f77" fmla="val 1033"/>
                <a:gd name="f78" fmla="val 226"/>
                <a:gd name="f79" fmla="val 1034"/>
                <a:gd name="f80" fmla="val 227"/>
                <a:gd name="f81" fmla="val 1091"/>
                <a:gd name="f82" fmla="val 275"/>
                <a:gd name="f83" fmla="val 1097"/>
                <a:gd name="f84" fmla="val 281"/>
                <a:gd name="f85" fmla="val 1116"/>
                <a:gd name="f86" fmla="val 337"/>
                <a:gd name="f87" fmla="val 1123"/>
                <a:gd name="f88" fmla="val 396"/>
                <a:gd name="f89" fmla="val 1142"/>
                <a:gd name="f90" fmla="val 455"/>
                <a:gd name="f91" fmla="val 1148"/>
                <a:gd name="f92" fmla="val 473"/>
                <a:gd name="f93" fmla="val 1147"/>
                <a:gd name="f94" fmla="val 496"/>
                <a:gd name="f95" fmla="val 1161"/>
                <a:gd name="f96" fmla="val 510"/>
                <a:gd name="f97" fmla="val 1168"/>
                <a:gd name="f98" fmla="val 517"/>
                <a:gd name="f99" fmla="val 1179"/>
                <a:gd name="f100" fmla="val 516"/>
                <a:gd name="f101" fmla="val 1188"/>
                <a:gd name="f102" fmla="val 1236"/>
                <a:gd name="f103" fmla="val 507"/>
                <a:gd name="f104" fmla="val 1232"/>
                <a:gd name="f105" fmla="val 500"/>
                <a:gd name="f106" fmla="val 1261"/>
                <a:gd name="f107" fmla="val 464"/>
                <a:gd name="f108" fmla="val 1285"/>
                <a:gd name="f109" fmla="val 434"/>
                <a:gd name="f110" fmla="val 1326"/>
                <a:gd name="f111" fmla="val 408"/>
                <a:gd name="f112" fmla="val 1353"/>
                <a:gd name="f113" fmla="val 1368"/>
                <a:gd name="f114" fmla="val 367"/>
                <a:gd name="f115" fmla="val 1455"/>
                <a:gd name="f116" fmla="val 341"/>
                <a:gd name="f117" fmla="val 1472"/>
                <a:gd name="f118" fmla="val 336"/>
                <a:gd name="f119" fmla="val 1481"/>
                <a:gd name="f120" fmla="val 333"/>
                <a:gd name="f121" fmla="val 1499"/>
                <a:gd name="f122" fmla="val 1508"/>
                <a:gd name="f123" fmla="val 321"/>
                <a:gd name="f124" fmla="val 1519"/>
                <a:gd name="f125" fmla="val 317"/>
                <a:gd name="f126" fmla="val 1526"/>
                <a:gd name="f127" fmla="val 308"/>
                <a:gd name="f128" fmla="val 1561"/>
                <a:gd name="f129" fmla="val 265"/>
                <a:gd name="f130" fmla="val 1506"/>
                <a:gd name="f131" fmla="val 291"/>
                <a:gd name="f132" fmla="val 1563"/>
                <a:gd name="f133" fmla="val 272"/>
                <a:gd name="f134" fmla="val 1596"/>
                <a:gd name="f135" fmla="val 170"/>
                <a:gd name="f136" fmla="val 1681"/>
                <a:gd name="f137" fmla="val 213"/>
                <a:gd name="f138" fmla="val 1792"/>
                <a:gd name="f139" fmla="val 1809"/>
                <a:gd name="f140" fmla="val 182"/>
                <a:gd name="f141" fmla="val 1814"/>
                <a:gd name="f142" fmla="val 171"/>
              </a:gdLst>
              <a:ahLst/>
              <a:cxnLst>
                <a:cxn ang="3cd4">
                  <a:pos x="hc" y="t"/>
                </a:cxn>
                <a:cxn ang="0">
                  <a:pos x="r" y="vc"/>
                </a:cxn>
                <a:cxn ang="cd4">
                  <a:pos x="hc" y="b"/>
                </a:cxn>
                <a:cxn ang="cd2">
                  <a:pos x="l" y="vc"/>
                </a:cxn>
              </a:cxnLst>
              <a:rect l="l" t="t" r="r" b="b"/>
              <a:pathLst>
                <a:path w="1846" h="519">
                  <a:moveTo>
                    <a:pt x="f0" y="f3"/>
                  </a:moveTo>
                  <a:cubicBezTo>
                    <a:pt x="f4" y="f5"/>
                    <a:pt x="f6" y="f5"/>
                    <a:pt x="f7" y="f8"/>
                  </a:cubicBezTo>
                  <a:cubicBezTo>
                    <a:pt x="f9" y="f10"/>
                    <a:pt x="f11" y="f12"/>
                    <a:pt x="f13" y="f14"/>
                  </a:cubicBezTo>
                  <a:cubicBezTo>
                    <a:pt x="f15" y="f16"/>
                    <a:pt x="f17" y="f18"/>
                    <a:pt x="f19" y="f20"/>
                  </a:cubicBezTo>
                  <a:cubicBezTo>
                    <a:pt x="f21" y="f22"/>
                    <a:pt x="f23" y="f24"/>
                    <a:pt x="f25" y="f26"/>
                  </a:cubicBezTo>
                  <a:cubicBezTo>
                    <a:pt x="f27" y="f28"/>
                    <a:pt x="f29" y="f30"/>
                    <a:pt x="f29" y="f30"/>
                  </a:cubicBezTo>
                  <a:cubicBezTo>
                    <a:pt x="f31" y="f32"/>
                    <a:pt x="f33" y="f34"/>
                    <a:pt x="f35" y="f26"/>
                  </a:cubicBezTo>
                  <a:cubicBezTo>
                    <a:pt x="f36" y="f37"/>
                    <a:pt x="f38" y="f39"/>
                    <a:pt x="f40" y="f41"/>
                  </a:cubicBezTo>
                  <a:cubicBezTo>
                    <a:pt x="f42" y="f43"/>
                    <a:pt x="f44" y="f45"/>
                    <a:pt x="f46" y="f47"/>
                  </a:cubicBezTo>
                  <a:cubicBezTo>
                    <a:pt x="f48" y="f49"/>
                    <a:pt x="f50" y="f51"/>
                    <a:pt x="f52" y="f53"/>
                  </a:cubicBezTo>
                  <a:cubicBezTo>
                    <a:pt x="f54" y="f55"/>
                    <a:pt x="f56" y="f57"/>
                    <a:pt x="f58" y="f59"/>
                  </a:cubicBezTo>
                  <a:cubicBezTo>
                    <a:pt x="f60" y="f11"/>
                    <a:pt x="f61" y="f62"/>
                    <a:pt x="f61" y="f62"/>
                  </a:cubicBezTo>
                  <a:cubicBezTo>
                    <a:pt x="f63" y="f64"/>
                    <a:pt x="f65" y="f66"/>
                    <a:pt x="f67" y="f4"/>
                  </a:cubicBezTo>
                  <a:cubicBezTo>
                    <a:pt x="f68" y="f0"/>
                    <a:pt x="f69" y="f70"/>
                    <a:pt x="f71" y="f72"/>
                  </a:cubicBezTo>
                  <a:cubicBezTo>
                    <a:pt x="f73" y="f74"/>
                    <a:pt x="f75" y="f76"/>
                    <a:pt x="f77" y="f78"/>
                  </a:cubicBezTo>
                  <a:cubicBezTo>
                    <a:pt x="f79" y="f80"/>
                    <a:pt x="f81" y="f82"/>
                    <a:pt x="f83" y="f84"/>
                  </a:cubicBezTo>
                  <a:cubicBezTo>
                    <a:pt x="f85" y="f86"/>
                    <a:pt x="f87" y="f88"/>
                    <a:pt x="f89" y="f90"/>
                  </a:cubicBezTo>
                  <a:cubicBezTo>
                    <a:pt x="f91" y="f92"/>
                    <a:pt x="f93" y="f94"/>
                    <a:pt x="f95" y="f96"/>
                  </a:cubicBezTo>
                  <a:cubicBezTo>
                    <a:pt x="f97" y="f98"/>
                    <a:pt x="f99" y="f100"/>
                    <a:pt x="f101" y="f2"/>
                  </a:cubicBezTo>
                  <a:cubicBezTo>
                    <a:pt x="f102" y="f103"/>
                    <a:pt x="f104" y="f105"/>
                    <a:pt x="f106" y="f107"/>
                  </a:cubicBezTo>
                  <a:cubicBezTo>
                    <a:pt x="f108" y="f109"/>
                    <a:pt x="f110" y="f111"/>
                    <a:pt x="f112" y="f41"/>
                  </a:cubicBezTo>
                  <a:cubicBezTo>
                    <a:pt x="f113" y="f114"/>
                    <a:pt x="f115" y="f116"/>
                    <a:pt x="f117" y="f118"/>
                  </a:cubicBezTo>
                  <a:cubicBezTo>
                    <a:pt x="f119" y="f120"/>
                    <a:pt x="f121" y="f47"/>
                    <a:pt x="f121" y="f47"/>
                  </a:cubicBezTo>
                  <a:cubicBezTo>
                    <a:pt x="f122" y="f123"/>
                    <a:pt x="f124" y="f125"/>
                    <a:pt x="f126" y="f127"/>
                  </a:cubicBezTo>
                  <a:cubicBezTo>
                    <a:pt x="f128" y="f129"/>
                    <a:pt x="f130" y="f131"/>
                    <a:pt x="f132" y="f133"/>
                  </a:cubicBezTo>
                  <a:cubicBezTo>
                    <a:pt x="f134" y="f135"/>
                    <a:pt x="f136" y="f137"/>
                    <a:pt x="f138" y="f55"/>
                  </a:cubicBezTo>
                  <a:cubicBezTo>
                    <a:pt x="f139" y="f140"/>
                    <a:pt x="f141" y="f142"/>
                    <a:pt x="f1" y="f142"/>
                  </a:cubicBezTo>
                </a:path>
              </a:pathLst>
            </a:custGeom>
            <a:noFill/>
            <a:ln w="381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B12FC00B-E387-B440-BCE5-99485413D718}"/>
                </a:ext>
              </a:extLst>
            </p:cNvPr>
            <p:cNvSpPr/>
            <p:nvPr/>
          </p:nvSpPr>
          <p:spPr>
            <a:xfrm>
              <a:off x="2114640" y="5257800"/>
              <a:ext cx="0" cy="422279"/>
            </a:xfrm>
            <a:prstGeom prst="line">
              <a:avLst/>
            </a:prstGeom>
            <a:noFill/>
            <a:ln w="381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Conector recto 11">
              <a:extLst>
                <a:ext uri="{FF2B5EF4-FFF2-40B4-BE49-F238E27FC236}">
                  <a16:creationId xmlns:a16="http://schemas.microsoft.com/office/drawing/2014/main" id="{A729CE98-712A-304F-9D6D-37B47837E3EE}"/>
                </a:ext>
              </a:extLst>
            </p:cNvPr>
            <p:cNvSpPr/>
            <p:nvPr/>
          </p:nvSpPr>
          <p:spPr>
            <a:xfrm>
              <a:off x="4979880" y="5084640"/>
              <a:ext cx="0" cy="422280"/>
            </a:xfrm>
            <a:prstGeom prst="line">
              <a:avLst/>
            </a:prstGeom>
            <a:noFill/>
            <a:ln w="381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 name="Conector recto 12">
              <a:extLst>
                <a:ext uri="{FF2B5EF4-FFF2-40B4-BE49-F238E27FC236}">
                  <a16:creationId xmlns:a16="http://schemas.microsoft.com/office/drawing/2014/main" id="{DD111FB6-DBDD-E14C-A772-2B5F48030411}"/>
                </a:ext>
              </a:extLst>
            </p:cNvPr>
            <p:cNvSpPr/>
            <p:nvPr/>
          </p:nvSpPr>
          <p:spPr>
            <a:xfrm flipV="1">
              <a:off x="2100240" y="5103720"/>
              <a:ext cx="2868480" cy="15408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 name="Conector recto 13">
              <a:extLst>
                <a:ext uri="{FF2B5EF4-FFF2-40B4-BE49-F238E27FC236}">
                  <a16:creationId xmlns:a16="http://schemas.microsoft.com/office/drawing/2014/main" id="{0157ECAE-0366-C54A-A579-1568E456FC98}"/>
                </a:ext>
              </a:extLst>
            </p:cNvPr>
            <p:cNvSpPr/>
            <p:nvPr/>
          </p:nvSpPr>
          <p:spPr>
            <a:xfrm>
              <a:off x="6092999" y="5548320"/>
              <a:ext cx="0" cy="279360"/>
            </a:xfrm>
            <a:prstGeom prst="line">
              <a:avLst/>
            </a:prstGeom>
            <a:noFill/>
            <a:ln w="381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 name="Conector recto 14">
              <a:extLst>
                <a:ext uri="{FF2B5EF4-FFF2-40B4-BE49-F238E27FC236}">
                  <a16:creationId xmlns:a16="http://schemas.microsoft.com/office/drawing/2014/main" id="{7B57D419-7CC4-1844-B27D-7DAF236EA7BD}"/>
                </a:ext>
              </a:extLst>
            </p:cNvPr>
            <p:cNvSpPr/>
            <p:nvPr/>
          </p:nvSpPr>
          <p:spPr>
            <a:xfrm flipV="1">
              <a:off x="6092999" y="5176800"/>
              <a:ext cx="2912761" cy="37152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 name="Conector recto 15">
              <a:extLst>
                <a:ext uri="{FF2B5EF4-FFF2-40B4-BE49-F238E27FC236}">
                  <a16:creationId xmlns:a16="http://schemas.microsoft.com/office/drawing/2014/main" id="{A87306BD-6AA0-EA4D-B3CD-7AD168D7ADC4}"/>
                </a:ext>
              </a:extLst>
            </p:cNvPr>
            <p:cNvSpPr/>
            <p:nvPr/>
          </p:nvSpPr>
          <p:spPr>
            <a:xfrm>
              <a:off x="9015480" y="5187960"/>
              <a:ext cx="0" cy="279360"/>
            </a:xfrm>
            <a:prstGeom prst="line">
              <a:avLst/>
            </a:prstGeom>
            <a:noFill/>
            <a:ln w="381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4961B4B1-E8BD-2F4E-9959-3C29C41DCFDB}"/>
                    </a:ext>
                  </a:extLst>
                </p:cNvPr>
                <p:cNvSpPr txBox="1">
                  <a:spLocks noResize="1"/>
                </p:cNvSpPr>
                <p:nvPr/>
              </p:nvSpPr>
              <p:spPr>
                <a:xfrm>
                  <a:off x="1798560" y="4917960"/>
                  <a:ext cx="312840" cy="37152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_tradnl" sz="1200" i="1">
                            <a:latin typeface="Cambria Math" panose="02040503050406030204" pitchFamily="18" charset="0"/>
                          </a:rPr>
                          <m:t>𝑇</m:t>
                        </m:r>
                      </m:oMath>
                    </m:oMathPara>
                  </a14:m>
                  <a:endParaRPr lang="es-ES_tradnl" sz="1200" i="0">
                    <a:latin typeface="Arial" pitchFamily="18"/>
                  </a:endParaRPr>
                </a:p>
              </p:txBody>
            </p:sp>
          </mc:Choice>
          <mc:Fallback xmlns="">
            <p:sp>
              <p:nvSpPr>
                <p:cNvPr id="17" name="CuadroTexto 16">
                  <a:extLst>
                    <a:ext uri="{FF2B5EF4-FFF2-40B4-BE49-F238E27FC236}">
                      <a16:creationId xmlns:a16="http://schemas.microsoft.com/office/drawing/2014/main" id="{4961B4B1-E8BD-2F4E-9959-3C29C41DCFDB}"/>
                    </a:ext>
                  </a:extLst>
                </p:cNvPr>
                <p:cNvSpPr txBox="1">
                  <a:spLocks noRot="1" noChangeAspect="1" noMove="1" noResize="1" noEditPoints="1" noAdjustHandles="1" noChangeArrowheads="1" noChangeShapeType="1" noTextEdit="1"/>
                </p:cNvSpPr>
                <p:nvPr/>
              </p:nvSpPr>
              <p:spPr>
                <a:xfrm>
                  <a:off x="1798560" y="4917960"/>
                  <a:ext cx="312840" cy="371520"/>
                </a:xfrm>
                <a:prstGeom prst="rect">
                  <a:avLst/>
                </a:prstGeom>
                <a:blipFill>
                  <a:blip r:embed="rId3"/>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A9B42D61-CE1D-AE48-8B38-8E78FEC44CFF}"/>
                    </a:ext>
                  </a:extLst>
                </p:cNvPr>
                <p:cNvSpPr txBox="1">
                  <a:spLocks noResize="1"/>
                </p:cNvSpPr>
                <p:nvPr/>
              </p:nvSpPr>
              <p:spPr>
                <a:xfrm>
                  <a:off x="5832360" y="5133960"/>
                  <a:ext cx="312840" cy="37152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_tradnl" sz="1200" i="1">
                            <a:latin typeface="Cambria Math" panose="02040503050406030204" pitchFamily="18" charset="0"/>
                          </a:rPr>
                          <m:t>𝑇</m:t>
                        </m:r>
                      </m:oMath>
                    </m:oMathPara>
                  </a14:m>
                  <a:endParaRPr lang="es-ES_tradnl" sz="1200" i="0">
                    <a:latin typeface="Arial" pitchFamily="18"/>
                  </a:endParaRPr>
                </a:p>
              </p:txBody>
            </p:sp>
          </mc:Choice>
          <mc:Fallback xmlns="">
            <p:sp>
              <p:nvSpPr>
                <p:cNvPr id="18" name="CuadroTexto 17">
                  <a:extLst>
                    <a:ext uri="{FF2B5EF4-FFF2-40B4-BE49-F238E27FC236}">
                      <a16:creationId xmlns:a16="http://schemas.microsoft.com/office/drawing/2014/main" id="{A9B42D61-CE1D-AE48-8B38-8E78FEC44CFF}"/>
                    </a:ext>
                  </a:extLst>
                </p:cNvPr>
                <p:cNvSpPr txBox="1">
                  <a:spLocks noRot="1" noChangeAspect="1" noMove="1" noResize="1" noEditPoints="1" noAdjustHandles="1" noChangeArrowheads="1" noChangeShapeType="1" noTextEdit="1"/>
                </p:cNvSpPr>
                <p:nvPr/>
              </p:nvSpPr>
              <p:spPr>
                <a:xfrm>
                  <a:off x="5832360" y="5133960"/>
                  <a:ext cx="312840" cy="371520"/>
                </a:xfrm>
                <a:prstGeom prst="rect">
                  <a:avLst/>
                </a:prstGeom>
                <a:blipFill>
                  <a:blip r:embed="rId4"/>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4E7445D7-EA0A-7F4C-96C9-66B1DA3A191B}"/>
                    </a:ext>
                  </a:extLst>
                </p:cNvPr>
                <p:cNvSpPr txBox="1">
                  <a:spLocks noResize="1"/>
                </p:cNvSpPr>
                <p:nvPr/>
              </p:nvSpPr>
              <p:spPr>
                <a:xfrm>
                  <a:off x="5010120" y="4773600"/>
                  <a:ext cx="343080" cy="37152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_tradnl" sz="1200" i="1">
                            <a:latin typeface="Cambria Math" panose="02040503050406030204" pitchFamily="18" charset="0"/>
                          </a:rPr>
                          <m:t>𝑅</m:t>
                        </m:r>
                      </m:oMath>
                    </m:oMathPara>
                  </a14:m>
                  <a:endParaRPr lang="es-ES_tradnl" sz="1200" i="0">
                    <a:latin typeface="Arial" pitchFamily="18"/>
                  </a:endParaRPr>
                </a:p>
              </p:txBody>
            </p:sp>
          </mc:Choice>
          <mc:Fallback xmlns="">
            <p:sp>
              <p:nvSpPr>
                <p:cNvPr id="19" name="CuadroTexto 18">
                  <a:extLst>
                    <a:ext uri="{FF2B5EF4-FFF2-40B4-BE49-F238E27FC236}">
                      <a16:creationId xmlns:a16="http://schemas.microsoft.com/office/drawing/2014/main" id="{4E7445D7-EA0A-7F4C-96C9-66B1DA3A191B}"/>
                    </a:ext>
                  </a:extLst>
                </p:cNvPr>
                <p:cNvSpPr txBox="1">
                  <a:spLocks noRot="1" noChangeAspect="1" noMove="1" noResize="1" noEditPoints="1" noAdjustHandles="1" noChangeArrowheads="1" noChangeShapeType="1" noTextEdit="1"/>
                </p:cNvSpPr>
                <p:nvPr/>
              </p:nvSpPr>
              <p:spPr>
                <a:xfrm>
                  <a:off x="5010120" y="4773600"/>
                  <a:ext cx="343080" cy="371520"/>
                </a:xfrm>
                <a:prstGeom prst="rect">
                  <a:avLst/>
                </a:prstGeom>
                <a:blipFill>
                  <a:blip r:embed="rId5"/>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1ADF405E-8574-C442-84D0-04F1394D43F3}"/>
                    </a:ext>
                  </a:extLst>
                </p:cNvPr>
                <p:cNvSpPr txBox="1">
                  <a:spLocks noResize="1"/>
                </p:cNvSpPr>
                <p:nvPr/>
              </p:nvSpPr>
              <p:spPr>
                <a:xfrm>
                  <a:off x="9013680" y="4784759"/>
                  <a:ext cx="343080" cy="37152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a:rPr lang="es-ES_tradnl" sz="1200" i="1">
                            <a:latin typeface="Cambria Math" panose="02040503050406030204" pitchFamily="18" charset="0"/>
                          </a:rPr>
                          <m:t>𝑅</m:t>
                        </m:r>
                      </m:oMath>
                    </m:oMathPara>
                  </a14:m>
                  <a:endParaRPr lang="es-ES_tradnl" sz="1200" i="0">
                    <a:latin typeface="Arial" pitchFamily="18"/>
                  </a:endParaRPr>
                </a:p>
              </p:txBody>
            </p:sp>
          </mc:Choice>
          <mc:Fallback xmlns="">
            <p:sp>
              <p:nvSpPr>
                <p:cNvPr id="20" name="CuadroTexto 19">
                  <a:extLst>
                    <a:ext uri="{FF2B5EF4-FFF2-40B4-BE49-F238E27FC236}">
                      <a16:creationId xmlns:a16="http://schemas.microsoft.com/office/drawing/2014/main" id="{1ADF405E-8574-C442-84D0-04F1394D43F3}"/>
                    </a:ext>
                  </a:extLst>
                </p:cNvPr>
                <p:cNvSpPr txBox="1">
                  <a:spLocks noRot="1" noChangeAspect="1" noMove="1" noResize="1" noEditPoints="1" noAdjustHandles="1" noChangeArrowheads="1" noChangeShapeType="1" noTextEdit="1"/>
                </p:cNvSpPr>
                <p:nvPr/>
              </p:nvSpPr>
              <p:spPr>
                <a:xfrm>
                  <a:off x="9013680" y="4784759"/>
                  <a:ext cx="343080" cy="371520"/>
                </a:xfrm>
                <a:prstGeom prst="rect">
                  <a:avLst/>
                </a:prstGeom>
                <a:blipFill>
                  <a:blip r:embed="rId6"/>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DC0818FF-F03D-6040-A496-C52D9CD4A92D}"/>
                    </a:ext>
                  </a:extLst>
                </p:cNvPr>
                <p:cNvSpPr txBox="1">
                  <a:spLocks noResize="1"/>
                </p:cNvSpPr>
                <p:nvPr/>
              </p:nvSpPr>
              <p:spPr>
                <a:xfrm>
                  <a:off x="3720960" y="5164200"/>
                  <a:ext cx="811440" cy="39996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m:rPr>
                            <m:nor/>
                          </m:rPr>
                          <a:rPr lang="es-ES_tradnl" sz="1200"/>
                          <m:t>h</m:t>
                        </m:r>
                        <m:r>
                          <m:rPr>
                            <m:nor/>
                          </m:rPr>
                          <a:rPr lang="es-ES_tradnl" sz="1200" i="1"/>
                          <m:t>&lt;</m:t>
                        </m:r>
                        <m:r>
                          <a:rPr lang="es-ES_tradnl" sz="1200" i="0">
                            <a:latin typeface="Cambria Math" panose="02040503050406030204" pitchFamily="18" charset="0"/>
                          </a:rPr>
                          <m:t>0</m:t>
                        </m:r>
                      </m:oMath>
                    </m:oMathPara>
                  </a14:m>
                  <a:endParaRPr lang="es-ES_tradnl" sz="1200" i="0">
                    <a:latin typeface="Arial" pitchFamily="18"/>
                  </a:endParaRPr>
                </a:p>
              </p:txBody>
            </p:sp>
          </mc:Choice>
          <mc:Fallback xmlns="">
            <p:sp>
              <p:nvSpPr>
                <p:cNvPr id="21" name="CuadroTexto 20">
                  <a:extLst>
                    <a:ext uri="{FF2B5EF4-FFF2-40B4-BE49-F238E27FC236}">
                      <a16:creationId xmlns:a16="http://schemas.microsoft.com/office/drawing/2014/main" id="{DC0818FF-F03D-6040-A496-C52D9CD4A92D}"/>
                    </a:ext>
                  </a:extLst>
                </p:cNvPr>
                <p:cNvSpPr txBox="1">
                  <a:spLocks noRot="1" noChangeAspect="1" noMove="1" noResize="1" noEditPoints="1" noAdjustHandles="1" noChangeArrowheads="1" noChangeShapeType="1" noTextEdit="1"/>
                </p:cNvSpPr>
                <p:nvPr/>
              </p:nvSpPr>
              <p:spPr>
                <a:xfrm>
                  <a:off x="3720960" y="5164200"/>
                  <a:ext cx="811440" cy="399960"/>
                </a:xfrm>
                <a:prstGeom prst="rect">
                  <a:avLst/>
                </a:prstGeom>
                <a:blipFill>
                  <a:blip r:embed="rId7"/>
                  <a:stretch>
                    <a:fillRect/>
                  </a:stretch>
                </a:blipFill>
                <a:ln>
                  <a:noFill/>
                </a:ln>
              </p:spPr>
              <p:txBody>
                <a:bodyPr/>
                <a:lstStyle/>
                <a:p>
                  <a:r>
                    <a:rPr lang="es-ES_tradnl">
                      <a:noFill/>
                    </a:rPr>
                    <a:t> </a:t>
                  </a:r>
                </a:p>
              </p:txBody>
            </p:sp>
          </mc:Fallback>
        </mc:AlternateContent>
        <p:sp>
          <p:nvSpPr>
            <p:cNvPr id="22" name="Conector recto 21">
              <a:extLst>
                <a:ext uri="{FF2B5EF4-FFF2-40B4-BE49-F238E27FC236}">
                  <a16:creationId xmlns:a16="http://schemas.microsoft.com/office/drawing/2014/main" id="{A97EFDA3-11E6-3C4D-86DB-F1F51C8DF98A}"/>
                </a:ext>
              </a:extLst>
            </p:cNvPr>
            <p:cNvSpPr/>
            <p:nvPr/>
          </p:nvSpPr>
          <p:spPr>
            <a:xfrm>
              <a:off x="3519360" y="5184720"/>
              <a:ext cx="0" cy="925560"/>
            </a:xfrm>
            <a:prstGeom prst="line">
              <a:avLst/>
            </a:prstGeom>
            <a:noFill/>
            <a:ln w="9360">
              <a:solidFill>
                <a:srgbClr val="00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E49A6342-0593-BD40-95C9-490657FDD2DC}"/>
                    </a:ext>
                  </a:extLst>
                </p:cNvPr>
                <p:cNvSpPr txBox="1">
                  <a:spLocks noResize="1"/>
                </p:cNvSpPr>
                <p:nvPr/>
              </p:nvSpPr>
              <p:spPr>
                <a:xfrm>
                  <a:off x="7740720" y="4889520"/>
                  <a:ext cx="811080" cy="39996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m:rPr>
                            <m:nor/>
                          </m:rPr>
                          <a:rPr lang="es-ES_tradnl" sz="1200"/>
                          <m:t>h</m:t>
                        </m:r>
                        <m:r>
                          <m:rPr>
                            <m:nor/>
                          </m:rPr>
                          <a:rPr lang="es-ES_tradnl" sz="1200" i="1"/>
                          <m:t>&gt;</m:t>
                        </m:r>
                        <m:r>
                          <a:rPr lang="es-ES_tradnl" sz="1200" i="0">
                            <a:latin typeface="Cambria Math" panose="02040503050406030204" pitchFamily="18" charset="0"/>
                          </a:rPr>
                          <m:t>0</m:t>
                        </m:r>
                      </m:oMath>
                    </m:oMathPara>
                  </a14:m>
                  <a:endParaRPr lang="es-ES_tradnl" sz="1200" i="0">
                    <a:latin typeface="Arial" pitchFamily="18"/>
                  </a:endParaRPr>
                </a:p>
              </p:txBody>
            </p:sp>
          </mc:Choice>
          <mc:Fallback xmlns="">
            <p:sp>
              <p:nvSpPr>
                <p:cNvPr id="23" name="CuadroTexto 22">
                  <a:extLst>
                    <a:ext uri="{FF2B5EF4-FFF2-40B4-BE49-F238E27FC236}">
                      <a16:creationId xmlns:a16="http://schemas.microsoft.com/office/drawing/2014/main" id="{E49A6342-0593-BD40-95C9-490657FDD2DC}"/>
                    </a:ext>
                  </a:extLst>
                </p:cNvPr>
                <p:cNvSpPr txBox="1">
                  <a:spLocks noRot="1" noChangeAspect="1" noMove="1" noResize="1" noEditPoints="1" noAdjustHandles="1" noChangeArrowheads="1" noChangeShapeType="1" noTextEdit="1"/>
                </p:cNvSpPr>
                <p:nvPr/>
              </p:nvSpPr>
              <p:spPr>
                <a:xfrm>
                  <a:off x="7740720" y="4889520"/>
                  <a:ext cx="811080" cy="399960"/>
                </a:xfrm>
                <a:prstGeom prst="rect">
                  <a:avLst/>
                </a:prstGeom>
                <a:blipFill>
                  <a:blip r:embed="rId8"/>
                  <a:stretch>
                    <a:fillRect/>
                  </a:stretch>
                </a:blipFill>
                <a:ln>
                  <a:noFill/>
                </a:ln>
              </p:spPr>
              <p:txBody>
                <a:bodyPr/>
                <a:lstStyle/>
                <a:p>
                  <a:r>
                    <a:rPr lang="es-ES_tradnl">
                      <a:noFill/>
                    </a:rPr>
                    <a:t> </a:t>
                  </a:r>
                </a:p>
              </p:txBody>
            </p:sp>
          </mc:Fallback>
        </mc:AlternateContent>
        <p:sp>
          <p:nvSpPr>
            <p:cNvPr id="24" name="Conector recto 23">
              <a:extLst>
                <a:ext uri="{FF2B5EF4-FFF2-40B4-BE49-F238E27FC236}">
                  <a16:creationId xmlns:a16="http://schemas.microsoft.com/office/drawing/2014/main" id="{96C1946C-A345-2148-A6A1-961DACEBA142}"/>
                </a:ext>
              </a:extLst>
            </p:cNvPr>
            <p:cNvSpPr/>
            <p:nvPr/>
          </p:nvSpPr>
          <p:spPr>
            <a:xfrm>
              <a:off x="2050919" y="6121440"/>
              <a:ext cx="1428841"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5" name="Conector recto 24">
              <a:extLst>
                <a:ext uri="{FF2B5EF4-FFF2-40B4-BE49-F238E27FC236}">
                  <a16:creationId xmlns:a16="http://schemas.microsoft.com/office/drawing/2014/main" id="{B10F0AE3-1A6F-E544-8237-7E1A5FF6C6D9}"/>
                </a:ext>
              </a:extLst>
            </p:cNvPr>
            <p:cNvSpPr/>
            <p:nvPr/>
          </p:nvSpPr>
          <p:spPr>
            <a:xfrm>
              <a:off x="3564000" y="6121440"/>
              <a:ext cx="1428840"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D9F131D1-2EBF-5E4B-8EDF-E3EADCBD675B}"/>
                    </a:ext>
                  </a:extLst>
                </p:cNvPr>
                <p:cNvSpPr txBox="1">
                  <a:spLocks noResize="1"/>
                </p:cNvSpPr>
                <p:nvPr/>
              </p:nvSpPr>
              <p:spPr>
                <a:xfrm>
                  <a:off x="2627280" y="5445000"/>
                  <a:ext cx="371520" cy="48744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1200" i="1">
                                <a:latin typeface="Cambria Math" panose="02040503050406030204" pitchFamily="18" charset="0"/>
                              </a:rPr>
                            </m:ctrlPr>
                          </m:sSubPr>
                          <m:e>
                            <m:r>
                              <a:rPr lang="es-ES_tradnl" sz="1200" i="1">
                                <a:latin typeface="Cambria Math" panose="02040503050406030204" pitchFamily="18" charset="0"/>
                              </a:rPr>
                              <m:t>𝑑</m:t>
                            </m:r>
                          </m:e>
                          <m:sub>
                            <m:r>
                              <a:rPr lang="es-ES_tradnl" sz="800" i="0">
                                <a:latin typeface="Cambria Math" panose="02040503050406030204" pitchFamily="18" charset="0"/>
                              </a:rPr>
                              <m:t>1</m:t>
                            </m:r>
                          </m:sub>
                        </m:sSub>
                      </m:oMath>
                    </m:oMathPara>
                  </a14:m>
                  <a:endParaRPr lang="es-ES_tradnl" sz="800" i="0">
                    <a:latin typeface="Arial" pitchFamily="18"/>
                  </a:endParaRPr>
                </a:p>
              </p:txBody>
            </p:sp>
          </mc:Choice>
          <mc:Fallback xmlns="">
            <p:sp>
              <p:nvSpPr>
                <p:cNvPr id="26" name="CuadroTexto 25">
                  <a:extLst>
                    <a:ext uri="{FF2B5EF4-FFF2-40B4-BE49-F238E27FC236}">
                      <a16:creationId xmlns:a16="http://schemas.microsoft.com/office/drawing/2014/main" id="{D9F131D1-2EBF-5E4B-8EDF-E3EADCBD675B}"/>
                    </a:ext>
                  </a:extLst>
                </p:cNvPr>
                <p:cNvSpPr txBox="1">
                  <a:spLocks noRot="1" noChangeAspect="1" noMove="1" noResize="1" noEditPoints="1" noAdjustHandles="1" noChangeArrowheads="1" noChangeShapeType="1" noTextEdit="1"/>
                </p:cNvSpPr>
                <p:nvPr/>
              </p:nvSpPr>
              <p:spPr>
                <a:xfrm>
                  <a:off x="2627280" y="5445000"/>
                  <a:ext cx="371520" cy="487440"/>
                </a:xfrm>
                <a:prstGeom prst="rect">
                  <a:avLst/>
                </a:prstGeom>
                <a:blipFill>
                  <a:blip r:embed="rId9"/>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E112A501-2B53-8B4F-A14B-4C9CFAC60DF2}"/>
                    </a:ext>
                  </a:extLst>
                </p:cNvPr>
                <p:cNvSpPr txBox="1">
                  <a:spLocks noResize="1"/>
                </p:cNvSpPr>
                <p:nvPr/>
              </p:nvSpPr>
              <p:spPr>
                <a:xfrm>
                  <a:off x="4427640" y="5661000"/>
                  <a:ext cx="401400" cy="48744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1200" i="1">
                                <a:latin typeface="Cambria Math" panose="02040503050406030204" pitchFamily="18" charset="0"/>
                              </a:rPr>
                            </m:ctrlPr>
                          </m:sSubPr>
                          <m:e>
                            <m:r>
                              <a:rPr lang="es-ES_tradnl" sz="1200" i="1">
                                <a:latin typeface="Cambria Math" panose="02040503050406030204" pitchFamily="18" charset="0"/>
                              </a:rPr>
                              <m:t>𝑑</m:t>
                            </m:r>
                          </m:e>
                          <m:sub>
                            <m:r>
                              <a:rPr lang="es-ES_tradnl" sz="800" i="0">
                                <a:latin typeface="Cambria Math" panose="02040503050406030204" pitchFamily="18" charset="0"/>
                              </a:rPr>
                              <m:t>2</m:t>
                            </m:r>
                          </m:sub>
                        </m:sSub>
                      </m:oMath>
                    </m:oMathPara>
                  </a14:m>
                  <a:endParaRPr lang="es-ES_tradnl" sz="800" i="0">
                    <a:latin typeface="Arial" pitchFamily="18"/>
                  </a:endParaRPr>
                </a:p>
              </p:txBody>
            </p:sp>
          </mc:Choice>
          <mc:Fallback xmlns="">
            <p:sp>
              <p:nvSpPr>
                <p:cNvPr id="27" name="CuadroTexto 26">
                  <a:extLst>
                    <a:ext uri="{FF2B5EF4-FFF2-40B4-BE49-F238E27FC236}">
                      <a16:creationId xmlns:a16="http://schemas.microsoft.com/office/drawing/2014/main" id="{E112A501-2B53-8B4F-A14B-4C9CFAC60DF2}"/>
                    </a:ext>
                  </a:extLst>
                </p:cNvPr>
                <p:cNvSpPr txBox="1">
                  <a:spLocks noRot="1" noChangeAspect="1" noMove="1" noResize="1" noEditPoints="1" noAdjustHandles="1" noChangeArrowheads="1" noChangeShapeType="1" noTextEdit="1"/>
                </p:cNvSpPr>
                <p:nvPr/>
              </p:nvSpPr>
              <p:spPr>
                <a:xfrm>
                  <a:off x="4427640" y="5661000"/>
                  <a:ext cx="401400" cy="487440"/>
                </a:xfrm>
                <a:prstGeom prst="rect">
                  <a:avLst/>
                </a:prstGeom>
                <a:blipFill>
                  <a:blip r:embed="rId10"/>
                  <a:stretch>
                    <a:fillRect/>
                  </a:stretch>
                </a:blipFill>
                <a:ln>
                  <a:noFill/>
                </a:ln>
              </p:spPr>
              <p:txBody>
                <a:bodyPr/>
                <a:lstStyle/>
                <a:p>
                  <a:r>
                    <a:rPr lang="es-ES_tradnl">
                      <a:noFill/>
                    </a:rPr>
                    <a:t> </a:t>
                  </a:r>
                </a:p>
              </p:txBody>
            </p:sp>
          </mc:Fallback>
        </mc:AlternateContent>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page65">
    <p:spTree>
      <p:nvGrpSpPr>
        <p:cNvPr id="1" name=""/>
        <p:cNvGrpSpPr/>
        <p:nvPr/>
      </p:nvGrpSpPr>
      <p:grpSpPr>
        <a:xfrm>
          <a:off x="0" y="0"/>
          <a:ext cx="0" cy="0"/>
          <a:chOff x="0" y="0"/>
          <a:chExt cx="0" cy="0"/>
        </a:xfrm>
      </p:grpSpPr>
      <p:sp>
        <p:nvSpPr>
          <p:cNvPr id="12" name="Marcador de número de diapositiva 3">
            <a:extLst>
              <a:ext uri="{FF2B5EF4-FFF2-40B4-BE49-F238E27FC236}">
                <a16:creationId xmlns:a16="http://schemas.microsoft.com/office/drawing/2014/main" id="{2311439F-6F50-DF40-B035-86A89448CF20}"/>
              </a:ext>
            </a:extLst>
          </p:cNvPr>
          <p:cNvSpPr>
            <a:spLocks noGrp="1"/>
          </p:cNvSpPr>
          <p:nvPr>
            <p:ph type="sldNum" sz="quarter" idx="12"/>
          </p:nvPr>
        </p:nvSpPr>
        <p:spPr/>
        <p:txBody>
          <a:bodyPr/>
          <a:lstStyle/>
          <a:p>
            <a:pPr lvl="0"/>
            <a:fld id="{49BD2BD0-44B4-C945-A984-28D358730067}" type="slidenum">
              <a:t>79</a:t>
            </a:fld>
            <a:endParaRPr lang="es-ES"/>
          </a:p>
        </p:txBody>
      </p:sp>
      <p:sp>
        <p:nvSpPr>
          <p:cNvPr id="2" name="Conector recto 1">
            <a:extLst>
              <a:ext uri="{FF2B5EF4-FFF2-40B4-BE49-F238E27FC236}">
                <a16:creationId xmlns:a16="http://schemas.microsoft.com/office/drawing/2014/main" id="{EDE7B970-D32A-384E-9BA8-27BE9DCD267B}"/>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275E01BE-754C-DC44-B344-4F3E459E3B29}"/>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FC678FBE-0C44-CE47-924C-9054C6805D63}"/>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7016924E-38C5-A745-B753-BDFADB0EDFAC}"/>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3D213154-615B-7E4C-8514-BBB6B9DD7DBC}"/>
              </a:ext>
            </a:extLst>
          </p:cNvPr>
          <p:cNvSpPr/>
          <p:nvPr/>
        </p:nvSpPr>
        <p:spPr>
          <a:xfrm>
            <a:off x="576360" y="318960"/>
            <a:ext cx="9288360" cy="60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La propagación radioeléctrica: absorción</a:t>
            </a:r>
          </a:p>
        </p:txBody>
      </p:sp>
      <p:sp>
        <p:nvSpPr>
          <p:cNvPr id="7" name="Forma libre 6">
            <a:extLst>
              <a:ext uri="{FF2B5EF4-FFF2-40B4-BE49-F238E27FC236}">
                <a16:creationId xmlns:a16="http://schemas.microsoft.com/office/drawing/2014/main" id="{4342F92B-5406-CA42-B878-5D409CCCC813}"/>
              </a:ext>
            </a:extLst>
          </p:cNvPr>
          <p:cNvSpPr/>
          <p:nvPr/>
        </p:nvSpPr>
        <p:spPr>
          <a:xfrm>
            <a:off x="971640" y="1628639"/>
            <a:ext cx="8928000" cy="5113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Efecto de la vegetación</a:t>
            </a:r>
          </a:p>
          <a:p>
            <a:pPr marL="0" marR="0" lvl="1" indent="0" algn="l" rtl="0" hangingPunct="0">
              <a:lnSpc>
                <a:spcPct val="93000"/>
              </a:lnSpc>
              <a:spcBef>
                <a:spcPts val="0"/>
              </a:spcBef>
              <a:spcAft>
                <a:spcPts val="1137"/>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Si entre el transmisor y el receptor se encuentra una </a:t>
            </a:r>
            <a:r>
              <a:rPr lang="es-ES" sz="2400" b="1" i="0" u="none" strike="noStrike" baseline="0" dirty="0">
                <a:ln>
                  <a:noFill/>
                </a:ln>
                <a:solidFill>
                  <a:srgbClr val="CC0000"/>
                </a:solidFill>
                <a:latin typeface="Arial" pitchFamily="18"/>
                <a:ea typeface="WenQuanYi Zen Hei" pitchFamily="2"/>
                <a:cs typeface="WenQuanYi Zen Hei" pitchFamily="2"/>
              </a:rPr>
              <a:t>zona boscosa</a:t>
            </a:r>
            <a:r>
              <a:rPr lang="es-ES" sz="2400" b="0" i="0" u="none" strike="noStrike" baseline="0" dirty="0">
                <a:ln>
                  <a:noFill/>
                </a:ln>
                <a:solidFill>
                  <a:srgbClr val="000000"/>
                </a:solidFill>
                <a:latin typeface="Arial" pitchFamily="18"/>
                <a:ea typeface="WenQuanYi Zen Hei" pitchFamily="2"/>
                <a:cs typeface="WenQuanYi Zen Hei" pitchFamily="2"/>
              </a:rPr>
              <a:t>, hay una </a:t>
            </a:r>
            <a:r>
              <a:rPr lang="es-ES" sz="2400" b="1" i="0" u="none" strike="noStrike" baseline="0" dirty="0">
                <a:ln>
                  <a:noFill/>
                </a:ln>
                <a:solidFill>
                  <a:srgbClr val="CC0000"/>
                </a:solidFill>
                <a:latin typeface="Arial" pitchFamily="18"/>
                <a:ea typeface="WenQuanYi Zen Hei" pitchFamily="2"/>
                <a:cs typeface="WenQuanYi Zen Hei" pitchFamily="2"/>
              </a:rPr>
              <a:t>pérdida adicional</a:t>
            </a:r>
            <a:r>
              <a:rPr lang="es-ES" sz="2400" b="0" i="0" u="none" strike="noStrike" baseline="0" dirty="0">
                <a:ln>
                  <a:noFill/>
                </a:ln>
                <a:solidFill>
                  <a:srgbClr val="000000"/>
                </a:solidFill>
                <a:latin typeface="Arial" pitchFamily="18"/>
                <a:ea typeface="WenQuanYi Zen Hei" pitchFamily="2"/>
                <a:cs typeface="WenQuanYi Zen Hei" pitchFamily="2"/>
              </a:rPr>
              <a:t> por penetración de las ondas a través de la vegetación</a:t>
            </a:r>
          </a:p>
        </p:txBody>
      </p:sp>
      <p:pic>
        <p:nvPicPr>
          <p:cNvPr id="8" name="Imagen 7">
            <a:extLst>
              <a:ext uri="{FF2B5EF4-FFF2-40B4-BE49-F238E27FC236}">
                <a16:creationId xmlns:a16="http://schemas.microsoft.com/office/drawing/2014/main" id="{5E38F54B-DDB8-3242-A6A4-FA7BD6E4751D}"/>
              </a:ext>
            </a:extLst>
          </p:cNvPr>
          <p:cNvPicPr>
            <a:picLocks noChangeAspect="1"/>
          </p:cNvPicPr>
          <p:nvPr/>
        </p:nvPicPr>
        <p:blipFill>
          <a:blip r:embed="rId3">
            <a:lum/>
            <a:alphaModFix/>
          </a:blip>
          <a:srcRect/>
          <a:stretch>
            <a:fillRect/>
          </a:stretch>
        </p:blipFill>
        <p:spPr>
          <a:xfrm>
            <a:off x="1511279" y="3465360"/>
            <a:ext cx="4896000" cy="3849839"/>
          </a:xfrm>
          <a:prstGeom prst="rect">
            <a:avLst/>
          </a:prstGeom>
          <a:noFill/>
          <a:ln>
            <a:noFill/>
          </a:ln>
        </p:spPr>
      </p:pic>
      <p:sp>
        <p:nvSpPr>
          <p:cNvPr id="9" name="Forma libre 8">
            <a:extLst>
              <a:ext uri="{FF2B5EF4-FFF2-40B4-BE49-F238E27FC236}">
                <a16:creationId xmlns:a16="http://schemas.microsoft.com/office/drawing/2014/main" id="{FD587C3E-9941-C04B-9764-9B7D0E0ACD4D}"/>
              </a:ext>
            </a:extLst>
          </p:cNvPr>
          <p:cNvSpPr/>
          <p:nvPr/>
        </p:nvSpPr>
        <p:spPr>
          <a:xfrm>
            <a:off x="7561080" y="3341520"/>
            <a:ext cx="1527840" cy="104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000000"/>
            </a:solidFill>
            <a:prstDash val="solid"/>
            <a:miter/>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000000"/>
                </a:solidFill>
                <a:latin typeface="Arial" pitchFamily="18"/>
                <a:ea typeface="WenQuanYi Zen Hei" pitchFamily="2"/>
                <a:cs typeface="WenQuanYi Zen Hei" pitchFamily="2"/>
              </a:rPr>
              <a:t>Polarización</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009900"/>
                </a:solidFill>
                <a:latin typeface="Arial" pitchFamily="18"/>
                <a:ea typeface="WenQuanYi Zen Hei" pitchFamily="2"/>
                <a:cs typeface="WenQuanYi Zen Hei" pitchFamily="2"/>
              </a:rPr>
              <a:t>Vertical</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333399"/>
                </a:solidFill>
                <a:latin typeface="Arial" pitchFamily="18"/>
                <a:ea typeface="WenQuanYi Zen Hei" pitchFamily="2"/>
                <a:cs typeface="WenQuanYi Zen Hei" pitchFamily="2"/>
              </a:rPr>
              <a:t>Horizontal</a:t>
            </a:r>
          </a:p>
        </p:txBody>
      </p:sp>
      <p:sp>
        <p:nvSpPr>
          <p:cNvPr id="10" name="Forma libre 9">
            <a:extLst>
              <a:ext uri="{FF2B5EF4-FFF2-40B4-BE49-F238E27FC236}">
                <a16:creationId xmlns:a16="http://schemas.microsoft.com/office/drawing/2014/main" id="{3D822AC8-CC9D-7A48-BEE7-FFAC29F57BE6}"/>
              </a:ext>
            </a:extLst>
          </p:cNvPr>
          <p:cNvSpPr/>
          <p:nvPr/>
        </p:nvSpPr>
        <p:spPr>
          <a:xfrm>
            <a:off x="6622920" y="4643280"/>
            <a:ext cx="3246479" cy="14623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5000" rIns="90000" bIns="45000" anchor="t" anchorCtr="0" compatLnSpc="1">
            <a:no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Ejemplo: un radio enlace pasa</a:t>
            </a: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por un macizo de árboles a lo</a:t>
            </a: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largo de 25m. Opera a 6GHz.</a:t>
            </a: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Calcule la mejora si eleva las</a:t>
            </a:r>
          </a:p>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torres para evitar los árboles.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14" name="Marcador de número de diapositiva 3">
            <a:extLst>
              <a:ext uri="{FF2B5EF4-FFF2-40B4-BE49-F238E27FC236}">
                <a16:creationId xmlns:a16="http://schemas.microsoft.com/office/drawing/2014/main" id="{FC607B06-0F7F-7546-B556-9CA6391C40A5}"/>
              </a:ext>
            </a:extLst>
          </p:cNvPr>
          <p:cNvSpPr>
            <a:spLocks noGrp="1"/>
          </p:cNvSpPr>
          <p:nvPr>
            <p:ph type="sldNum" sz="quarter" idx="12"/>
          </p:nvPr>
        </p:nvSpPr>
        <p:spPr/>
        <p:txBody>
          <a:bodyPr/>
          <a:lstStyle/>
          <a:p>
            <a:pPr lvl="0"/>
            <a:fld id="{BE498951-DBBA-6B4B-9F6F-BEE3144BC503}" type="slidenum">
              <a:t>8</a:t>
            </a:fld>
            <a:endParaRPr lang="es-ES"/>
          </a:p>
        </p:txBody>
      </p:sp>
      <p:sp>
        <p:nvSpPr>
          <p:cNvPr id="2" name="Forma libre 1">
            <a:extLst>
              <a:ext uri="{FF2B5EF4-FFF2-40B4-BE49-F238E27FC236}">
                <a16:creationId xmlns:a16="http://schemas.microsoft.com/office/drawing/2014/main" id="{D84FC372-DDDB-3641-9107-0808CDC2E35E}"/>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881ACABF-1C59-0C46-85DC-371F51028731}"/>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A88EE011-D797-CA40-A55B-23DC3FA8AE18}"/>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ED7CBC62-E45A-5844-8D48-2A0986383857}"/>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EE006BC0-1D96-254C-B0CD-3239B4770459}"/>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A6122536-F2FF-C24D-97AD-6C54EF39F748}"/>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876B94FA-9CB8-A347-85CD-9A5266CA5E2F}"/>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C9E2E1F1-8455-1946-9C6B-03594DC3E433}"/>
              </a:ext>
            </a:extLst>
          </p:cNvPr>
          <p:cNvSpPr/>
          <p:nvPr/>
        </p:nvSpPr>
        <p:spPr>
          <a:xfrm>
            <a:off x="4968000" y="1944000"/>
            <a:ext cx="3456000" cy="374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59075164-A657-6244-B35C-258BF8389481}"/>
              </a:ext>
            </a:extLst>
          </p:cNvPr>
          <p:cNvSpPr/>
          <p:nvPr/>
        </p:nvSpPr>
        <p:spPr>
          <a:xfrm>
            <a:off x="576000" y="3888000"/>
            <a:ext cx="3456000" cy="21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95F60D54-98E9-B544-B557-9CD82D2EA241}"/>
              </a:ext>
            </a:extLst>
          </p:cNvPr>
          <p:cNvSpPr/>
          <p:nvPr/>
        </p:nvSpPr>
        <p:spPr>
          <a:xfrm>
            <a:off x="4104000" y="2951999"/>
            <a:ext cx="792000" cy="0"/>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90F2743B-81AE-384B-9DD1-0F4DA94E2CE9}"/>
              </a:ext>
            </a:extLst>
          </p:cNvPr>
          <p:cNvSpPr/>
          <p:nvPr/>
        </p:nvSpPr>
        <p:spPr>
          <a:xfrm>
            <a:off x="4896000" y="2520000"/>
            <a:ext cx="4968000" cy="86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Licenciada o no licenciada</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Fija o dinámica (DFS, ...)</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Uso exclusivo vs uso compartido</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12" name="Marcador de número de diapositiva 3">
            <a:extLst>
              <a:ext uri="{FF2B5EF4-FFF2-40B4-BE49-F238E27FC236}">
                <a16:creationId xmlns:a16="http://schemas.microsoft.com/office/drawing/2014/main" id="{0C225F86-9C06-2349-8E96-EC439C9B23BA}"/>
              </a:ext>
            </a:extLst>
          </p:cNvPr>
          <p:cNvSpPr>
            <a:spLocks noGrp="1"/>
          </p:cNvSpPr>
          <p:nvPr>
            <p:ph type="sldNum" sz="quarter" idx="12"/>
          </p:nvPr>
        </p:nvSpPr>
        <p:spPr/>
        <p:txBody>
          <a:bodyPr/>
          <a:lstStyle/>
          <a:p>
            <a:pPr lvl="0"/>
            <a:fld id="{5D30015F-8D41-D949-9ED9-7DF593F51B13}" type="slidenum">
              <a:t>80</a:t>
            </a:fld>
            <a:endParaRPr lang="es-ES"/>
          </a:p>
        </p:txBody>
      </p:sp>
      <p:sp>
        <p:nvSpPr>
          <p:cNvPr id="2" name="Conector recto 1">
            <a:extLst>
              <a:ext uri="{FF2B5EF4-FFF2-40B4-BE49-F238E27FC236}">
                <a16:creationId xmlns:a16="http://schemas.microsoft.com/office/drawing/2014/main" id="{7B87CAC6-BF32-ED4B-B1E3-30C52CCF8CC1}"/>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E054F5FD-B8B3-D041-8129-224F6A5BC172}"/>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BAA22D6-AAA9-4140-9686-2DD87A1C597E}"/>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325BD3B7-3D8B-F543-A218-A46826B79D7C}"/>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86B3BA4E-28ED-9A45-A04F-CDA446840367}"/>
              </a:ext>
            </a:extLst>
          </p:cNvPr>
          <p:cNvSpPr/>
          <p:nvPr/>
        </p:nvSpPr>
        <p:spPr>
          <a:xfrm>
            <a:off x="576360" y="318960"/>
            <a:ext cx="9288360" cy="60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La propagación radioeléctrica: absorción</a:t>
            </a:r>
          </a:p>
        </p:txBody>
      </p:sp>
      <p:sp>
        <p:nvSpPr>
          <p:cNvPr id="7" name="Forma libre 6">
            <a:extLst>
              <a:ext uri="{FF2B5EF4-FFF2-40B4-BE49-F238E27FC236}">
                <a16:creationId xmlns:a16="http://schemas.microsoft.com/office/drawing/2014/main" id="{0AD1DE64-FB50-3F45-AB74-2AD8A62E6A89}"/>
              </a:ext>
            </a:extLst>
          </p:cNvPr>
          <p:cNvSpPr/>
          <p:nvPr/>
        </p:nvSpPr>
        <p:spPr>
          <a:xfrm>
            <a:off x="971640" y="1628639"/>
            <a:ext cx="8928000" cy="54269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Efecto de la vegetación</a:t>
            </a:r>
          </a:p>
          <a:p>
            <a:pPr marL="331560" marR="0" lvl="0" indent="-331560" algn="l" hangingPunct="1">
              <a:lnSpc>
                <a:spcPct val="115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600" b="0" i="0" u="none" strike="noStrike" baseline="0" dirty="0">
              <a:ln>
                <a:noFill/>
              </a:ln>
              <a:solidFill>
                <a:srgbClr val="000000"/>
              </a:solidFill>
              <a:latin typeface="Arial" pitchFamily="18"/>
              <a:ea typeface="WenQuanYi Zen Hei" pitchFamily="2"/>
              <a:cs typeface="WenQuanYi Zen Hei" pitchFamily="2"/>
            </a:endParaRPr>
          </a:p>
        </p:txBody>
      </p:sp>
      <p:sp>
        <p:nvSpPr>
          <p:cNvPr id="8" name="Forma libre 7">
            <a:extLst>
              <a:ext uri="{FF2B5EF4-FFF2-40B4-BE49-F238E27FC236}">
                <a16:creationId xmlns:a16="http://schemas.microsoft.com/office/drawing/2014/main" id="{402747F3-1F07-634C-83E6-24A37093824F}"/>
              </a:ext>
            </a:extLst>
          </p:cNvPr>
          <p:cNvSpPr/>
          <p:nvPr/>
        </p:nvSpPr>
        <p:spPr>
          <a:xfrm>
            <a:off x="1440000" y="2230560"/>
            <a:ext cx="8928000" cy="5113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Cuando </a:t>
            </a:r>
            <a:r>
              <a:rPr lang="es-ES" sz="2000" b="1" i="0" u="none" strike="noStrike" baseline="0" dirty="0">
                <a:ln>
                  <a:noFill/>
                </a:ln>
                <a:solidFill>
                  <a:srgbClr val="CC0000"/>
                </a:solidFill>
                <a:latin typeface="Arial" pitchFamily="18"/>
                <a:ea typeface="WenQuanYi Zen Hei" pitchFamily="2"/>
                <a:cs typeface="WenQuanYi Zen Hei" pitchFamily="2"/>
              </a:rPr>
              <a:t>ni el transmisor ni el receptor están en zonas arboladas</a:t>
            </a:r>
          </a:p>
          <a:p>
            <a:pPr marL="0" marR="0" lvl="1" indent="0" algn="l" rtl="0" hangingPunct="1">
              <a:lnSpc>
                <a:spcPct val="93000"/>
              </a:lnSpc>
              <a:spcBef>
                <a:spcPts val="44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 pero hay una parte del recorrido (</a:t>
            </a:r>
            <a:r>
              <a:rPr lang="es-ES" sz="2800" b="0" i="1" u="none" strike="noStrike" baseline="0" dirty="0" err="1">
                <a:ln>
                  <a:noFill/>
                </a:ln>
                <a:solidFill>
                  <a:srgbClr val="000000"/>
                </a:solidFill>
                <a:latin typeface="Times New Roman" pitchFamily="18"/>
                <a:ea typeface="WenQuanYi Zen Hei" pitchFamily="2"/>
                <a:cs typeface="WenQuanYi Zen Hei" pitchFamily="2"/>
              </a:rPr>
              <a:t>l</a:t>
            </a:r>
            <a:r>
              <a:rPr lang="es-ES" sz="2800" b="0" i="1" u="none" strike="noStrike" baseline="-25000" dirty="0" err="1">
                <a:ln>
                  <a:noFill/>
                </a:ln>
                <a:solidFill>
                  <a:srgbClr val="000000"/>
                </a:solidFill>
                <a:latin typeface="Times New Roman" pitchFamily="18"/>
                <a:ea typeface="WenQuanYi Zen Hei" pitchFamily="2"/>
                <a:cs typeface="WenQuanYi Zen Hei" pitchFamily="2"/>
              </a:rPr>
              <a:t>veg</a:t>
            </a:r>
            <a:r>
              <a:rPr lang="es-ES" sz="1800" b="0" i="0" u="none" strike="noStrike" baseline="0" dirty="0">
                <a:ln>
                  <a:noFill/>
                </a:ln>
                <a:solidFill>
                  <a:srgbClr val="000000"/>
                </a:solidFill>
                <a:latin typeface="Arial" pitchFamily="18"/>
                <a:ea typeface="WenQuanYi Zen Hei" pitchFamily="2"/>
                <a:cs typeface="WenQuanYi Zen Hei" pitchFamily="2"/>
              </a:rPr>
              <a:t>) que sí</a:t>
            </a:r>
          </a:p>
          <a:p>
            <a:pPr marL="0" marR="0" lvl="1" indent="0" algn="l" rtl="0" hangingPunct="1">
              <a:lnSpc>
                <a:spcPct val="93000"/>
              </a:lnSpc>
              <a:spcBef>
                <a:spcPts val="44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 y la frecuencia es inferior a 1GHz</a:t>
            </a:r>
          </a:p>
          <a:p>
            <a:pPr marL="731519" marR="0" lvl="1" indent="-274320" algn="l" rtl="0" hangingPunct="1">
              <a:lnSpc>
                <a:spcPct val="93000"/>
              </a:lnSpc>
              <a:spcBef>
                <a:spcPts val="448"/>
              </a:spcBef>
              <a:spcAft>
                <a:spcPts val="0"/>
              </a:spcAft>
              <a:buNone/>
              <a:tabLst>
                <a:tab pos="731519" algn="l"/>
                <a:tab pos="1180438" algn="l"/>
                <a:tab pos="1629718" algn="l"/>
                <a:tab pos="2078999" algn="l"/>
                <a:tab pos="2528279" algn="l"/>
                <a:tab pos="2977559" algn="l"/>
                <a:tab pos="3426839" algn="l"/>
                <a:tab pos="3876119" algn="l"/>
                <a:tab pos="4325399" algn="l"/>
                <a:tab pos="4774678" algn="l"/>
                <a:tab pos="5223959" algn="l"/>
                <a:tab pos="5673238" algn="l"/>
                <a:tab pos="6122519" algn="l"/>
                <a:tab pos="6571799" algn="l"/>
                <a:tab pos="7021079" algn="l"/>
                <a:tab pos="7470359" algn="l"/>
                <a:tab pos="7919639" algn="l"/>
                <a:tab pos="8368919" algn="l"/>
                <a:tab pos="8818198" algn="l"/>
                <a:tab pos="9267479" algn="l"/>
                <a:tab pos="9716759" algn="l"/>
              </a:tabLst>
            </a:pPr>
            <a:endParaRPr lang="es-ES" sz="1800" b="0" i="0" u="none" strike="noStrike" baseline="0" dirty="0">
              <a:ln>
                <a:noFill/>
              </a:ln>
              <a:solidFill>
                <a:srgbClr val="000000"/>
              </a:solidFill>
              <a:latin typeface="Arial" pitchFamily="18"/>
              <a:ea typeface="WenQuanYi Zen Hei" pitchFamily="2"/>
              <a:cs typeface="WenQuanYi Zen Hei" pitchFamily="2"/>
            </a:endParaRPr>
          </a:p>
          <a:p>
            <a:pPr marL="731519" marR="0" lvl="1" indent="-274320" algn="l" rtl="0" hangingPunct="1">
              <a:lnSpc>
                <a:spcPct val="93000"/>
              </a:lnSpc>
              <a:spcBef>
                <a:spcPts val="448"/>
              </a:spcBef>
              <a:spcAft>
                <a:spcPts val="0"/>
              </a:spcAft>
              <a:buNone/>
              <a:tabLst>
                <a:tab pos="731519" algn="l"/>
                <a:tab pos="1180438" algn="l"/>
                <a:tab pos="1629718" algn="l"/>
                <a:tab pos="2078999" algn="l"/>
                <a:tab pos="2528279" algn="l"/>
                <a:tab pos="2977559" algn="l"/>
                <a:tab pos="3426839" algn="l"/>
                <a:tab pos="3876119" algn="l"/>
                <a:tab pos="4325399" algn="l"/>
                <a:tab pos="4774678" algn="l"/>
                <a:tab pos="5223959" algn="l"/>
                <a:tab pos="5673238" algn="l"/>
                <a:tab pos="6122519" algn="l"/>
                <a:tab pos="6571799" algn="l"/>
                <a:tab pos="7021079" algn="l"/>
                <a:tab pos="7470359" algn="l"/>
                <a:tab pos="7919639" algn="l"/>
                <a:tab pos="8368919" algn="l"/>
                <a:tab pos="8818198" algn="l"/>
                <a:tab pos="9267479" algn="l"/>
                <a:tab pos="9716759" algn="l"/>
              </a:tabLst>
            </a:pPr>
            <a:endParaRPr lang="es-ES" sz="1800" b="0" i="0" u="none" strike="noStrike" baseline="0" dirty="0">
              <a:ln>
                <a:noFill/>
              </a:ln>
              <a:solidFill>
                <a:srgbClr val="000000"/>
              </a:solidFill>
              <a:latin typeface="Arial" pitchFamily="18"/>
              <a:ea typeface="WenQuanYi Zen Hei" pitchFamily="2"/>
              <a:cs typeface="WenQuanYi Zen Hei" pitchFamily="2"/>
            </a:endParaRPr>
          </a:p>
          <a:p>
            <a:pPr marL="0" marR="0" lvl="0"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Cuando el </a:t>
            </a:r>
            <a:r>
              <a:rPr lang="es-ES" sz="2000" b="1" i="0" u="none" strike="noStrike" baseline="0" dirty="0">
                <a:ln>
                  <a:noFill/>
                </a:ln>
                <a:solidFill>
                  <a:srgbClr val="CC0000"/>
                </a:solidFill>
                <a:latin typeface="Arial" pitchFamily="18"/>
                <a:ea typeface="WenQuanYi Zen Hei" pitchFamily="2"/>
                <a:cs typeface="WenQuanYi Zen Hei" pitchFamily="2"/>
              </a:rPr>
              <a:t>transmisor o el receptor están en zonas arboladas</a:t>
            </a:r>
          </a:p>
          <a:p>
            <a:pPr marL="0" marR="0" lvl="1" indent="0" algn="l" rtl="0" hangingPunct="1">
              <a:lnSpc>
                <a:spcPct val="93000"/>
              </a:lnSpc>
              <a:spcBef>
                <a:spcPts val="44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 y la parte del recorrido en bosque es </a:t>
            </a:r>
            <a:r>
              <a:rPr lang="es-ES" sz="1800" b="0" i="1" u="none" strike="noStrike" baseline="0" dirty="0">
                <a:ln>
                  <a:noFill/>
                </a:ln>
                <a:solidFill>
                  <a:srgbClr val="000000"/>
                </a:solidFill>
                <a:latin typeface="Arial" pitchFamily="18"/>
                <a:ea typeface="WenQuanYi Zen Hei" pitchFamily="2"/>
                <a:cs typeface="WenQuanYi Zen Hei" pitchFamily="2"/>
              </a:rPr>
              <a:t>d</a:t>
            </a:r>
          </a:p>
          <a:p>
            <a:pPr marL="0" marR="0" lvl="1" indent="0" algn="l" rtl="0" hangingPunct="1">
              <a:lnSpc>
                <a:spcPct val="93000"/>
              </a:lnSpc>
              <a:spcBef>
                <a:spcPts val="44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 si </a:t>
            </a:r>
            <a:r>
              <a:rPr lang="es-ES" sz="1800" b="0" i="1" u="none" strike="noStrike" baseline="0" dirty="0">
                <a:ln>
                  <a:noFill/>
                </a:ln>
                <a:solidFill>
                  <a:srgbClr val="000000"/>
                </a:solidFill>
                <a:latin typeface="Arial" pitchFamily="18"/>
                <a:ea typeface="WenQuanYi Zen Hei" pitchFamily="2"/>
                <a:cs typeface="WenQuanYi Zen Hei" pitchFamily="2"/>
              </a:rPr>
              <a:t>L</a:t>
            </a:r>
            <a:r>
              <a:rPr lang="es-ES" sz="1800" b="0" i="0" u="none" strike="noStrike" baseline="-25000" dirty="0">
                <a:ln>
                  <a:noFill/>
                </a:ln>
                <a:solidFill>
                  <a:srgbClr val="000000"/>
                </a:solidFill>
                <a:latin typeface="Arial" pitchFamily="18"/>
                <a:ea typeface="WenQuanYi Zen Hei" pitchFamily="2"/>
                <a:cs typeface="WenQuanYi Zen Hei" pitchFamily="2"/>
              </a:rPr>
              <a:t>m</a:t>
            </a:r>
            <a:r>
              <a:rPr lang="es-ES" sz="1800" b="0" i="0" u="none" strike="noStrike" baseline="0" dirty="0">
                <a:ln>
                  <a:noFill/>
                </a:ln>
                <a:solidFill>
                  <a:srgbClr val="000000"/>
                </a:solidFill>
                <a:latin typeface="Arial" pitchFamily="18"/>
                <a:ea typeface="WenQuanYi Zen Hei" pitchFamily="2"/>
                <a:cs typeface="WenQuanYi Zen Hei" pitchFamily="2"/>
              </a:rPr>
              <a:t> es la pérdida si todo el recorrido fuera en bosque</a:t>
            </a:r>
          </a:p>
          <a:p>
            <a:pPr marL="331560" marR="0" lvl="0" indent="-331560" algn="l" rtl="0" hangingPunct="1">
              <a:lnSpc>
                <a:spcPct val="93000"/>
              </a:lnSpc>
              <a:spcBef>
                <a:spcPts val="49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a:p>
            <a:pPr marL="331560" marR="0" lvl="0" indent="-331560" algn="l" rtl="0" hangingPunct="1">
              <a:lnSpc>
                <a:spcPct val="93000"/>
              </a:lnSpc>
              <a:spcBef>
                <a:spcPts val="49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a:p>
            <a:pPr marL="331560" marR="0" lvl="0" indent="-331560" algn="l" rtl="0" hangingPunct="1">
              <a:lnSpc>
                <a:spcPct val="93000"/>
              </a:lnSpc>
              <a:spcBef>
                <a:spcPts val="499"/>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a:p>
            <a:pPr marL="0" marR="0" lvl="0"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Cuando esta </a:t>
            </a:r>
            <a:r>
              <a:rPr lang="es-ES" sz="2000" b="1" i="0" u="none" strike="noStrike" baseline="0" dirty="0">
                <a:ln>
                  <a:noFill/>
                </a:ln>
                <a:solidFill>
                  <a:srgbClr val="CC0000"/>
                </a:solidFill>
                <a:latin typeface="Arial" pitchFamily="18"/>
                <a:ea typeface="WenQuanYi Zen Hei" pitchFamily="2"/>
                <a:cs typeface="WenQuanYi Zen Hei" pitchFamily="2"/>
              </a:rPr>
              <a:t>atenuación </a:t>
            </a:r>
            <a:r>
              <a:rPr lang="es-ES" sz="2000" b="0" i="0" u="none" strike="noStrike" baseline="0" dirty="0">
                <a:ln>
                  <a:noFill/>
                </a:ln>
                <a:solidFill>
                  <a:srgbClr val="000000"/>
                </a:solidFill>
                <a:latin typeface="Arial" pitchFamily="18"/>
                <a:ea typeface="WenQuanYi Zen Hei" pitchFamily="2"/>
                <a:cs typeface="WenQuanYi Zen Hei" pitchFamily="2"/>
              </a:rPr>
              <a:t>es</a:t>
            </a:r>
            <a:r>
              <a:rPr lang="es-ES" sz="2000" b="1" i="0" u="none" strike="noStrike" baseline="0" dirty="0">
                <a:ln>
                  <a:noFill/>
                </a:ln>
                <a:solidFill>
                  <a:srgbClr val="CC0000"/>
                </a:solidFill>
                <a:latin typeface="Arial" pitchFamily="18"/>
                <a:ea typeface="WenQuanYi Zen Hei" pitchFamily="2"/>
                <a:cs typeface="WenQuanYi Zen Hei" pitchFamily="2"/>
              </a:rPr>
              <a:t> alta</a:t>
            </a:r>
            <a:r>
              <a:rPr lang="es-ES" sz="2000" b="0" i="0" u="none" strike="noStrike" baseline="0" dirty="0">
                <a:ln>
                  <a:noFill/>
                </a:ln>
                <a:solidFill>
                  <a:srgbClr val="000000"/>
                </a:solidFill>
                <a:latin typeface="Arial" pitchFamily="18"/>
                <a:ea typeface="WenQuanYi Zen Hei" pitchFamily="2"/>
                <a:cs typeface="WenQuanYi Zen Hei" pitchFamily="2"/>
              </a:rPr>
              <a:t> (ej. frecuencias altas)</a:t>
            </a:r>
          </a:p>
          <a:p>
            <a:pPr marL="0" marR="0" lvl="1" indent="0" algn="l" rtl="0" hangingPunct="1">
              <a:lnSpc>
                <a:spcPct val="93000"/>
              </a:lnSpc>
              <a:spcBef>
                <a:spcPts val="44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  debe considerarse la posibilidad de difracción</a:t>
            </a:r>
          </a:p>
          <a:p>
            <a:pPr marL="0" marR="0" lvl="1" indent="0" algn="l" rtl="0" hangingPunct="1">
              <a:lnSpc>
                <a:spcPct val="93000"/>
              </a:lnSpc>
              <a:spcBef>
                <a:spcPts val="44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 A </a:t>
            </a:r>
            <a:r>
              <a:rPr lang="es-ES" sz="1800" b="0" i="1" u="none" strike="noStrike" baseline="0" dirty="0">
                <a:ln>
                  <a:noFill/>
                </a:ln>
                <a:solidFill>
                  <a:srgbClr val="000000"/>
                </a:solidFill>
                <a:latin typeface="Arial" pitchFamily="18"/>
                <a:ea typeface="WenQuanYi Zen Hei" pitchFamily="2"/>
                <a:cs typeface="WenQuanYi Zen Hei" pitchFamily="2"/>
              </a:rPr>
              <a:t>f </a:t>
            </a:r>
            <a:r>
              <a:rPr lang="es-ES" sz="1800" b="0" i="0" u="none" strike="noStrike" baseline="0" dirty="0">
                <a:ln>
                  <a:noFill/>
                </a:ln>
                <a:solidFill>
                  <a:srgbClr val="000000"/>
                </a:solidFill>
                <a:latin typeface="Arial" pitchFamily="18"/>
                <a:ea typeface="WenQuanYi Zen Hei" pitchFamily="2"/>
                <a:cs typeface="WenQuanYi Zen Hei" pitchFamily="2"/>
              </a:rPr>
              <a:t>&gt;1GHz: difracción, dispersión, reflexiones,…</a:t>
            </a:r>
          </a:p>
        </p:txBody>
      </p:sp>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E3EBC583-3EA7-AE4D-963C-9815A6AC745B}"/>
                  </a:ext>
                </a:extLst>
              </p:cNvPr>
              <p:cNvSpPr txBox="1">
                <a:spLocks noResize="1"/>
              </p:cNvSpPr>
              <p:nvPr/>
            </p:nvSpPr>
            <p:spPr>
              <a:xfrm>
                <a:off x="3600360" y="3440160"/>
                <a:ext cx="2087640" cy="64296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2000" i="1">
                              <a:latin typeface="Cambria Math" panose="02040503050406030204" pitchFamily="18" charset="0"/>
                            </a:rPr>
                          </m:ctrlPr>
                        </m:sSubPr>
                        <m:e>
                          <m:r>
                            <a:rPr lang="es-ES_tradnl" sz="2000" i="1">
                              <a:latin typeface="Cambria Math" panose="02040503050406030204" pitchFamily="18" charset="0"/>
                            </a:rPr>
                            <m:t>𝐿</m:t>
                          </m:r>
                        </m:e>
                        <m:sub>
                          <m:r>
                            <m:rPr>
                              <m:nor/>
                            </m:rPr>
                            <a:rPr lang="es-ES_tradnl" sz="1100" i="1">
                              <a:latin typeface="Cambria Math" panose="02040503050406030204" pitchFamily="18" charset="0"/>
                            </a:rPr>
                            <m:t>𝑣𝑒𝑔</m:t>
                          </m:r>
                        </m:sub>
                      </m:sSub>
                      <m:sSub>
                        <m:sSubPr>
                          <m:ctrlPr>
                            <a:rPr lang="es-ES_tradnl" sz="1100" i="1">
                              <a:latin typeface="Cambria Math" panose="02040503050406030204" pitchFamily="18" charset="0"/>
                            </a:rPr>
                          </m:ctrlPr>
                        </m:sSubPr>
                        <m:e>
                          <m:r>
                            <m:rPr>
                              <m:nor/>
                            </m:rPr>
                            <a:rPr lang="es-ES_tradnl" sz="2000" i="1">
                              <a:latin typeface="Cambria Math" panose="02040503050406030204" pitchFamily="18" charset="0"/>
                            </a:rPr>
                            <m:t>=</m:t>
                          </m:r>
                          <m:r>
                            <m:rPr>
                              <m:nor/>
                            </m:rPr>
                            <a:rPr lang="es-ES_tradnl" sz="2000" i="1">
                              <a:latin typeface="Cambria Math" panose="02040503050406030204" pitchFamily="18" charset="0"/>
                            </a:rPr>
                            <m:t>𝑙</m:t>
                          </m:r>
                        </m:e>
                        <m:sub>
                          <m:r>
                            <m:rPr>
                              <m:nor/>
                            </m:rPr>
                            <a:rPr lang="es-ES_tradnl" sz="1100" i="1">
                              <a:latin typeface="Cambria Math" panose="02040503050406030204" pitchFamily="18" charset="0"/>
                            </a:rPr>
                            <m:t>𝑣𝑒𝑔</m:t>
                          </m:r>
                        </m:sub>
                      </m:sSub>
                      <m:r>
                        <a:rPr lang="es-ES_tradnl" sz="2000" i="0">
                          <a:latin typeface="Cambria Math" panose="02040503050406030204" pitchFamily="18" charset="0"/>
                        </a:rPr>
                        <m:t>⋅</m:t>
                      </m:r>
                      <m:r>
                        <a:rPr lang="es-ES_tradnl" sz="2000" i="1">
                          <a:latin typeface="Cambria Math" panose="02040503050406030204" pitchFamily="18" charset="0"/>
                        </a:rPr>
                        <m:t>𝛾</m:t>
                      </m:r>
                    </m:oMath>
                  </m:oMathPara>
                </a14:m>
                <a:endParaRPr lang="es-ES_tradnl" sz="2000" i="0" dirty="0">
                  <a:latin typeface="Arial" pitchFamily="18"/>
                </a:endParaRPr>
              </a:p>
            </p:txBody>
          </p:sp>
        </mc:Choice>
        <mc:Fallback xmlns="">
          <p:sp>
            <p:nvSpPr>
              <p:cNvPr id="9" name="CuadroTexto 8">
                <a:extLst>
                  <a:ext uri="{FF2B5EF4-FFF2-40B4-BE49-F238E27FC236}">
                    <a16:creationId xmlns:a16="http://schemas.microsoft.com/office/drawing/2014/main" id="{E3EBC583-3EA7-AE4D-963C-9815A6AC745B}"/>
                  </a:ext>
                </a:extLst>
              </p:cNvPr>
              <p:cNvSpPr txBox="1">
                <a:spLocks noRot="1" noChangeAspect="1" noMove="1" noResize="1" noEditPoints="1" noAdjustHandles="1" noChangeArrowheads="1" noChangeShapeType="1" noTextEdit="1"/>
              </p:cNvSpPr>
              <p:nvPr/>
            </p:nvSpPr>
            <p:spPr>
              <a:xfrm>
                <a:off x="3600360" y="3440160"/>
                <a:ext cx="2087640" cy="642960"/>
              </a:xfrm>
              <a:prstGeom prst="rect">
                <a:avLst/>
              </a:prstGeom>
              <a:blipFill>
                <a:blip r:embed="rId3"/>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5D610F7E-535B-5B4C-AB66-08A1E304C338}"/>
                  </a:ext>
                </a:extLst>
              </p:cNvPr>
              <p:cNvSpPr txBox="1">
                <a:spLocks noResize="1"/>
              </p:cNvSpPr>
              <p:nvPr/>
            </p:nvSpPr>
            <p:spPr>
              <a:xfrm>
                <a:off x="3684600" y="5013360"/>
                <a:ext cx="2292480" cy="1012679"/>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2000" i="1">
                              <a:latin typeface="Cambria Math" panose="02040503050406030204" pitchFamily="18" charset="0"/>
                            </a:rPr>
                          </m:ctrlPr>
                        </m:sSubPr>
                        <m:e>
                          <m:r>
                            <a:rPr lang="es-ES_tradnl" sz="2000" i="1">
                              <a:latin typeface="Cambria Math" panose="02040503050406030204" pitchFamily="18" charset="0"/>
                            </a:rPr>
                            <m:t>𝐿</m:t>
                          </m:r>
                        </m:e>
                        <m:sub>
                          <m:r>
                            <m:rPr>
                              <m:nor/>
                            </m:rPr>
                            <a:rPr lang="es-ES_tradnl" sz="1100" i="1">
                              <a:latin typeface="Cambria Math" panose="02040503050406030204" pitchFamily="18" charset="0"/>
                            </a:rPr>
                            <m:t>𝑣𝑒𝑔</m:t>
                          </m:r>
                        </m:sub>
                      </m:sSub>
                      <m:sSub>
                        <m:sSubPr>
                          <m:ctrlPr>
                            <a:rPr lang="es-ES_tradnl" sz="1100" i="1">
                              <a:latin typeface="Cambria Math" panose="02040503050406030204" pitchFamily="18" charset="0"/>
                            </a:rPr>
                          </m:ctrlPr>
                        </m:sSubPr>
                        <m:e>
                          <m:r>
                            <m:rPr>
                              <m:nor/>
                            </m:rPr>
                            <a:rPr lang="es-ES_tradnl" sz="2000" i="1">
                              <a:latin typeface="Cambria Math" panose="02040503050406030204" pitchFamily="18" charset="0"/>
                            </a:rPr>
                            <m:t>=</m:t>
                          </m:r>
                          <m:r>
                            <m:rPr>
                              <m:nor/>
                            </m:rPr>
                            <a:rPr lang="es-ES_tradnl" sz="2000" i="1">
                              <a:latin typeface="Cambria Math" panose="02040503050406030204" pitchFamily="18" charset="0"/>
                            </a:rPr>
                            <m:t>𝐿</m:t>
                          </m:r>
                        </m:e>
                        <m:sub>
                          <m:r>
                            <a:rPr lang="es-ES_tradnl" sz="1100" i="1">
                              <a:latin typeface="Cambria Math" panose="02040503050406030204" pitchFamily="18" charset="0"/>
                            </a:rPr>
                            <m:t>𝑚</m:t>
                          </m:r>
                        </m:sub>
                      </m:sSub>
                      <m:d>
                        <m:dPr>
                          <m:begChr m:val="["/>
                          <m:endChr m:val="]"/>
                          <m:ctrlPr>
                            <a:rPr lang="es-ES_tradnl" sz="1100" i="1">
                              <a:latin typeface="Cambria Math" panose="02040503050406030204" pitchFamily="18" charset="0"/>
                            </a:rPr>
                          </m:ctrlPr>
                        </m:dPr>
                        <m:e>
                          <m:r>
                            <a:rPr lang="es-ES_tradnl" sz="2000" i="0">
                              <a:latin typeface="Cambria Math" panose="02040503050406030204" pitchFamily="18" charset="0"/>
                            </a:rPr>
                            <m:t>1−</m:t>
                          </m:r>
                          <m:sSup>
                            <m:sSupPr>
                              <m:ctrlPr>
                                <a:rPr lang="es-ES_tradnl" sz="2000" i="1">
                                  <a:latin typeface="Cambria Math" panose="02040503050406030204" pitchFamily="18" charset="0"/>
                                </a:rPr>
                              </m:ctrlPr>
                            </m:sSupPr>
                            <m:e>
                              <m:r>
                                <a:rPr lang="es-ES_tradnl" sz="2000" i="1">
                                  <a:latin typeface="Cambria Math" panose="02040503050406030204" pitchFamily="18" charset="0"/>
                                </a:rPr>
                                <m:t>𝑒</m:t>
                              </m:r>
                            </m:e>
                            <m:sup>
                              <m:r>
                                <a:rPr lang="es-ES_tradnl" sz="1100" i="0">
                                  <a:latin typeface="Cambria Math" panose="02040503050406030204" pitchFamily="18" charset="0"/>
                                </a:rPr>
                                <m:t>−</m:t>
                              </m:r>
                              <m:f>
                                <m:fPr>
                                  <m:ctrlPr>
                                    <a:rPr lang="es-ES_tradnl" sz="1100" i="1">
                                      <a:latin typeface="Cambria Math" panose="02040503050406030204" pitchFamily="18" charset="0"/>
                                    </a:rPr>
                                  </m:ctrlPr>
                                </m:fPr>
                                <m:num>
                                  <m:r>
                                    <a:rPr lang="es-ES_tradnl" sz="1100" i="1">
                                      <a:latin typeface="Cambria Math" panose="02040503050406030204" pitchFamily="18" charset="0"/>
                                    </a:rPr>
                                    <m:t>𝑑</m:t>
                                  </m:r>
                                  <m:r>
                                    <a:rPr lang="es-ES_tradnl" sz="1100" i="0">
                                      <a:latin typeface="Cambria Math" panose="02040503050406030204" pitchFamily="18" charset="0"/>
                                    </a:rPr>
                                    <m:t>⋅</m:t>
                                  </m:r>
                                  <m:r>
                                    <a:rPr lang="es-ES_tradnl" sz="1100" i="1">
                                      <a:latin typeface="Cambria Math" panose="02040503050406030204" pitchFamily="18" charset="0"/>
                                    </a:rPr>
                                    <m:t>𝛾</m:t>
                                  </m:r>
                                </m:num>
                                <m:den>
                                  <m:sSub>
                                    <m:sSubPr>
                                      <m:ctrlPr>
                                        <a:rPr lang="es-ES_tradnl" sz="1100" i="1">
                                          <a:latin typeface="Cambria Math" panose="02040503050406030204" pitchFamily="18" charset="0"/>
                                        </a:rPr>
                                      </m:ctrlPr>
                                    </m:sSubPr>
                                    <m:e>
                                      <m:r>
                                        <a:rPr lang="es-ES_tradnl" sz="1100" i="1">
                                          <a:latin typeface="Cambria Math" panose="02040503050406030204" pitchFamily="18" charset="0"/>
                                        </a:rPr>
                                        <m:t>𝐿</m:t>
                                      </m:r>
                                    </m:e>
                                    <m:sub>
                                      <m:r>
                                        <a:rPr lang="es-ES_tradnl" sz="1100" i="1">
                                          <a:latin typeface="Cambria Math" panose="02040503050406030204" pitchFamily="18" charset="0"/>
                                        </a:rPr>
                                        <m:t>𝑚</m:t>
                                      </m:r>
                                    </m:sub>
                                  </m:sSub>
                                </m:den>
                              </m:f>
                            </m:sup>
                          </m:sSup>
                        </m:e>
                      </m:d>
                    </m:oMath>
                  </m:oMathPara>
                </a14:m>
                <a:endParaRPr lang="es-ES_tradnl" sz="1100" i="0" dirty="0">
                  <a:latin typeface="Arial" pitchFamily="18"/>
                </a:endParaRPr>
              </a:p>
            </p:txBody>
          </p:sp>
        </mc:Choice>
        <mc:Fallback xmlns="">
          <p:sp>
            <p:nvSpPr>
              <p:cNvPr id="10" name="CuadroTexto 9">
                <a:extLst>
                  <a:ext uri="{FF2B5EF4-FFF2-40B4-BE49-F238E27FC236}">
                    <a16:creationId xmlns:a16="http://schemas.microsoft.com/office/drawing/2014/main" id="{5D610F7E-535B-5B4C-AB66-08A1E304C338}"/>
                  </a:ext>
                </a:extLst>
              </p:cNvPr>
              <p:cNvSpPr txBox="1">
                <a:spLocks noRot="1" noChangeAspect="1" noMove="1" noResize="1" noEditPoints="1" noAdjustHandles="1" noChangeArrowheads="1" noChangeShapeType="1" noTextEdit="1"/>
              </p:cNvSpPr>
              <p:nvPr/>
            </p:nvSpPr>
            <p:spPr>
              <a:xfrm>
                <a:off x="3684600" y="5013360"/>
                <a:ext cx="2292480" cy="1012679"/>
              </a:xfrm>
              <a:prstGeom prst="rect">
                <a:avLst/>
              </a:prstGeom>
              <a:blipFill>
                <a:blip r:embed="rId4"/>
                <a:stretch>
                  <a:fillRect/>
                </a:stretch>
              </a:blipFill>
              <a:ln>
                <a:noFill/>
              </a:ln>
            </p:spPr>
            <p:txBody>
              <a:bodyPr/>
              <a:lstStyle/>
              <a:p>
                <a:r>
                  <a:rPr lang="es-ES_tradnl">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17" name="Marcador de número de diapositiva 3">
            <a:extLst>
              <a:ext uri="{FF2B5EF4-FFF2-40B4-BE49-F238E27FC236}">
                <a16:creationId xmlns:a16="http://schemas.microsoft.com/office/drawing/2014/main" id="{C13F3608-4926-CD4A-A6B3-F93B446351B2}"/>
              </a:ext>
            </a:extLst>
          </p:cNvPr>
          <p:cNvSpPr>
            <a:spLocks noGrp="1"/>
          </p:cNvSpPr>
          <p:nvPr>
            <p:ph type="sldNum" sz="quarter" idx="12"/>
          </p:nvPr>
        </p:nvSpPr>
        <p:spPr/>
        <p:txBody>
          <a:bodyPr/>
          <a:lstStyle/>
          <a:p>
            <a:pPr lvl="0"/>
            <a:fld id="{99BE1C09-A167-4545-A868-2E9CAA9222D7}" type="slidenum">
              <a:t>81</a:t>
            </a:fld>
            <a:endParaRPr lang="es-ES"/>
          </a:p>
        </p:txBody>
      </p:sp>
      <p:sp>
        <p:nvSpPr>
          <p:cNvPr id="2" name="Conector recto 1">
            <a:extLst>
              <a:ext uri="{FF2B5EF4-FFF2-40B4-BE49-F238E27FC236}">
                <a16:creationId xmlns:a16="http://schemas.microsoft.com/office/drawing/2014/main" id="{83A6B18A-CAD0-634C-9C88-E9149EB5A2F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0EFE88AE-D4CE-EC4F-BFBD-1F53DEA69635}"/>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5190403C-0A51-B341-B1D0-4533E9124180}"/>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9BF3D8F-0C90-CF41-BE2A-E3F524D2A680}"/>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D4907DE7-D0BE-E941-A43A-614F7E9379E2}"/>
              </a:ext>
            </a:extLst>
          </p:cNvPr>
          <p:cNvSpPr/>
          <p:nvPr/>
        </p:nvSpPr>
        <p:spPr>
          <a:xfrm>
            <a:off x="576360" y="318960"/>
            <a:ext cx="9288360" cy="60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La propagación radioeléctrica: absorción</a:t>
            </a:r>
          </a:p>
        </p:txBody>
      </p:sp>
      <p:sp>
        <p:nvSpPr>
          <p:cNvPr id="7" name="Forma libre 6">
            <a:extLst>
              <a:ext uri="{FF2B5EF4-FFF2-40B4-BE49-F238E27FC236}">
                <a16:creationId xmlns:a16="http://schemas.microsoft.com/office/drawing/2014/main" id="{F178E27E-598D-8E42-862D-7A63BC45414F}"/>
              </a:ext>
            </a:extLst>
          </p:cNvPr>
          <p:cNvSpPr/>
          <p:nvPr/>
        </p:nvSpPr>
        <p:spPr>
          <a:xfrm>
            <a:off x="971640" y="1628639"/>
            <a:ext cx="8928000" cy="5113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Efecto de los gases atmosféricos</a:t>
            </a:r>
          </a:p>
          <a:p>
            <a:pPr marL="331560" marR="0" lvl="0" indent="-331560" algn="l" hangingPunct="1">
              <a:lnSpc>
                <a:spcPct val="115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600" b="0" i="0" u="none" strike="noStrike" baseline="0" dirty="0">
              <a:ln>
                <a:noFill/>
              </a:ln>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8" name="Forma libre 7">
                <a:extLst>
                  <a:ext uri="{FF2B5EF4-FFF2-40B4-BE49-F238E27FC236}">
                    <a16:creationId xmlns:a16="http://schemas.microsoft.com/office/drawing/2014/main" id="{F62237F9-A5A9-2B47-89FE-97ACB4A06AAD}"/>
                  </a:ext>
                </a:extLst>
              </p:cNvPr>
              <p:cNvSpPr/>
              <p:nvPr/>
            </p:nvSpPr>
            <p:spPr>
              <a:xfrm>
                <a:off x="971640" y="2060639"/>
                <a:ext cx="8928000" cy="5113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1" indent="0" algn="l" rtl="0" hangingPunct="0">
                  <a:lnSpc>
                    <a:spcPct val="93000"/>
                  </a:lnSpc>
                  <a:spcBef>
                    <a:spcPts val="0"/>
                  </a:spcBef>
                  <a:spcAft>
                    <a:spcPts val="1137"/>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Debido a la absorción de energía electromagnética por las moléculas de 0</a:t>
                </a:r>
                <a:r>
                  <a:rPr lang="es-ES" sz="2400" b="0" i="0" u="none" strike="noStrike" baseline="-25000" dirty="0">
                    <a:ln>
                      <a:noFill/>
                    </a:ln>
                    <a:solidFill>
                      <a:srgbClr val="000000"/>
                    </a:solidFill>
                    <a:latin typeface="Arial" pitchFamily="18"/>
                    <a:ea typeface="WenQuanYi Zen Hei" pitchFamily="2"/>
                    <a:cs typeface="WenQuanYi Zen Hei" pitchFamily="2"/>
                  </a:rPr>
                  <a:t>2</a:t>
                </a:r>
                <a:r>
                  <a:rPr lang="es-ES" sz="2400" b="0" i="0" u="none" strike="noStrike" baseline="0" dirty="0">
                    <a:ln>
                      <a:noFill/>
                    </a:ln>
                    <a:solidFill>
                      <a:srgbClr val="000000"/>
                    </a:solidFill>
                    <a:latin typeface="Arial" pitchFamily="18"/>
                    <a:ea typeface="WenQuanYi Zen Hei" pitchFamily="2"/>
                    <a:cs typeface="WenQuanYi Zen Hei" pitchFamily="2"/>
                  </a:rPr>
                  <a:t> y H</a:t>
                </a:r>
                <a:r>
                  <a:rPr lang="es-ES" sz="2400" b="0" i="0" u="none" strike="noStrike" baseline="-25000" dirty="0">
                    <a:ln>
                      <a:noFill/>
                    </a:ln>
                    <a:solidFill>
                      <a:srgbClr val="000000"/>
                    </a:solidFill>
                    <a:latin typeface="Arial" pitchFamily="18"/>
                    <a:ea typeface="WenQuanYi Zen Hei" pitchFamily="2"/>
                    <a:cs typeface="WenQuanYi Zen Hei" pitchFamily="2"/>
                  </a:rPr>
                  <a:t>2</a:t>
                </a:r>
                <a:r>
                  <a:rPr lang="es-ES" sz="2400" b="0" i="0" u="none" strike="noStrike" baseline="0" dirty="0">
                    <a:ln>
                      <a:noFill/>
                    </a:ln>
                    <a:solidFill>
                      <a:srgbClr val="000000"/>
                    </a:solidFill>
                    <a:latin typeface="Arial" pitchFamily="18"/>
                    <a:ea typeface="WenQuanYi Zen Hei" pitchFamily="2"/>
                    <a:cs typeface="WenQuanYi Zen Hei" pitchFamily="2"/>
                  </a:rPr>
                  <a:t>O.</a:t>
                </a:r>
              </a:p>
              <a:p>
                <a:pPr marL="0" marR="0" lvl="1" indent="0" algn="l" rtl="0" hangingPunct="0">
                  <a:lnSpc>
                    <a:spcPct val="93000"/>
                  </a:lnSpc>
                  <a:spcBef>
                    <a:spcPts val="0"/>
                  </a:spcBef>
                  <a:spcAft>
                    <a:spcPts val="1137"/>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Importante para f &gt; 10 GHz.</a:t>
                </a:r>
              </a:p>
              <a:p>
                <a:pPr marL="0" marR="0" lvl="1" indent="0" algn="l" rtl="0" hangingPunct="0">
                  <a:lnSpc>
                    <a:spcPct val="93000"/>
                  </a:lnSpc>
                  <a:spcBef>
                    <a:spcPts val="0"/>
                  </a:spcBef>
                  <a:spcAft>
                    <a:spcPts val="1137"/>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En trayectos poco inclinados, próximos al suelo, para una distancia d:</a:t>
                </a:r>
              </a:p>
              <a:p>
                <a:pPr marL="1476360" marR="0" lvl="1" indent="-561960" algn="l" rtl="0" hangingPunct="0">
                  <a:lnSpc>
                    <a:spcPct val="93000"/>
                  </a:lnSpc>
                  <a:spcBef>
                    <a:spcPts val="0"/>
                  </a:spcBef>
                  <a:spcAft>
                    <a:spcPts val="1137"/>
                  </a:spcAft>
                  <a:buNone/>
                  <a:tabLst>
                    <a:tab pos="1476360" algn="l"/>
                    <a:tab pos="1925279" algn="l"/>
                    <a:tab pos="2374559" algn="l"/>
                    <a:tab pos="2823840" algn="l"/>
                    <a:tab pos="3273120" algn="l"/>
                    <a:tab pos="3722400" algn="l"/>
                    <a:tab pos="4171680" algn="l"/>
                    <a:tab pos="4620960" algn="l"/>
                    <a:tab pos="5070240" algn="l"/>
                    <a:tab pos="5519519" algn="l"/>
                    <a:tab pos="5968800" algn="l"/>
                    <a:tab pos="6418079" algn="l"/>
                    <a:tab pos="6867360" algn="l"/>
                    <a:tab pos="7316640" algn="l"/>
                    <a:tab pos="7765920" algn="l"/>
                    <a:tab pos="8215200" algn="l"/>
                    <a:tab pos="8664480" algn="l"/>
                    <a:tab pos="9113760" algn="l"/>
                    <a:tab pos="9563039" algn="l"/>
                    <a:tab pos="10012320" algn="l"/>
                    <a:tab pos="10461600" algn="l"/>
                  </a:tabLst>
                </a:pPr>
                <a:endParaRPr lang="es-ES" sz="2400" b="0" i="0" u="none" strike="noStrike" baseline="0" dirty="0">
                  <a:ln>
                    <a:noFill/>
                  </a:ln>
                  <a:solidFill>
                    <a:srgbClr val="000000"/>
                  </a:solidFill>
                  <a:latin typeface="Arial" pitchFamily="18"/>
                  <a:ea typeface="WenQuanYi Zen Hei" pitchFamily="2"/>
                  <a:cs typeface="WenQuanYi Zen Hei" pitchFamily="2"/>
                </a:endParaRPr>
              </a:p>
              <a:p>
                <a:pPr marL="0" lvl="1" hangingPunct="0">
                  <a:lnSpc>
                    <a:spcPct val="93000"/>
                  </a:lnSpc>
                  <a:spcAft>
                    <a:spcPts val="1137"/>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donde </a:t>
                </a:r>
                <a14:m>
                  <m:oMath xmlns:m="http://schemas.openxmlformats.org/officeDocument/2006/math">
                    <m:sSub>
                      <m:sSubPr>
                        <m:ctrlPr>
                          <a:rPr lang="es-ES_tradnl" sz="2400" i="1" smtClean="0">
                            <a:latin typeface="Cambria Math" panose="02040503050406030204" pitchFamily="18" charset="0"/>
                          </a:rPr>
                        </m:ctrlPr>
                      </m:sSubPr>
                      <m:e>
                        <m:r>
                          <a:rPr lang="es-ES_tradnl" sz="2400" i="1">
                            <a:latin typeface="Cambria Math" panose="02040503050406030204" pitchFamily="18" charset="0"/>
                          </a:rPr>
                          <m:t>𝛾</m:t>
                        </m:r>
                      </m:e>
                      <m:sub>
                        <m:r>
                          <a:rPr lang="es-ES_tradnl" sz="1200" i="1">
                            <a:latin typeface="Cambria Math" panose="02040503050406030204" pitchFamily="18" charset="0"/>
                          </a:rPr>
                          <m:t>𝑎</m:t>
                        </m:r>
                      </m:sub>
                    </m:sSub>
                  </m:oMath>
                </a14:m>
                <a:r>
                  <a:rPr lang="es-ES" sz="2400" b="0" i="0" u="none" strike="noStrike" baseline="0" dirty="0">
                    <a:ln>
                      <a:noFill/>
                    </a:ln>
                    <a:solidFill>
                      <a:srgbClr val="000000"/>
                    </a:solidFill>
                    <a:latin typeface="Arial" pitchFamily="18"/>
                    <a:ea typeface="WenQuanYi Zen Hei" pitchFamily="2"/>
                    <a:cs typeface="WenQuanYi Zen Hei" pitchFamily="2"/>
                  </a:rPr>
                  <a:t>   es la atenuación específica (dB/m), que se puede desglosar en:</a:t>
                </a:r>
              </a:p>
            </p:txBody>
          </p:sp>
        </mc:Choice>
        <mc:Fallback xmlns="">
          <p:sp>
            <p:nvSpPr>
              <p:cNvPr id="8" name="Forma libre 7">
                <a:extLst>
                  <a:ext uri="{FF2B5EF4-FFF2-40B4-BE49-F238E27FC236}">
                    <a16:creationId xmlns:a16="http://schemas.microsoft.com/office/drawing/2014/main" id="{F62237F9-A5A9-2B47-89FE-97ACB4A06AAD}"/>
                  </a:ext>
                </a:extLst>
              </p:cNvPr>
              <p:cNvSpPr>
                <a:spLocks noRot="1" noChangeAspect="1" noMove="1" noResize="1" noEditPoints="1" noAdjustHandles="1" noChangeArrowheads="1" noChangeShapeType="1" noTextEdit="1"/>
              </p:cNvSpPr>
              <p:nvPr/>
            </p:nvSpPr>
            <p:spPr>
              <a:xfrm>
                <a:off x="971640" y="2060639"/>
                <a:ext cx="8928000" cy="5113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1138" t="-1238"/>
                </a:stretch>
              </a:blipFill>
              <a:ln>
                <a:noFill/>
                <a:prstDash val="solid"/>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84EA8321-A79E-3A4C-9CC0-A4EF9A186F1C}"/>
                  </a:ext>
                </a:extLst>
              </p:cNvPr>
              <p:cNvSpPr txBox="1">
                <a:spLocks noResize="1"/>
              </p:cNvSpPr>
              <p:nvPr/>
            </p:nvSpPr>
            <p:spPr>
              <a:xfrm>
                <a:off x="5168880" y="4103640"/>
                <a:ext cx="1814400" cy="60948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2400" i="1">
                              <a:latin typeface="Cambria Math" panose="02040503050406030204" pitchFamily="18" charset="0"/>
                            </a:rPr>
                          </m:ctrlPr>
                        </m:sSubPr>
                        <m:e>
                          <m:r>
                            <a:rPr lang="es-ES_tradnl" sz="2400" i="1">
                              <a:latin typeface="Cambria Math" panose="02040503050406030204" pitchFamily="18" charset="0"/>
                            </a:rPr>
                            <m:t>𝐴</m:t>
                          </m:r>
                        </m:e>
                        <m:sub>
                          <m:r>
                            <a:rPr lang="es-ES_tradnl" sz="1200" i="1">
                              <a:latin typeface="Cambria Math" panose="02040503050406030204" pitchFamily="18" charset="0"/>
                            </a:rPr>
                            <m:t>𝑎</m:t>
                          </m:r>
                        </m:sub>
                      </m:sSub>
                      <m:sSub>
                        <m:sSubPr>
                          <m:ctrlPr>
                            <a:rPr lang="es-ES_tradnl" sz="1200" i="1">
                              <a:latin typeface="Cambria Math" panose="02040503050406030204" pitchFamily="18" charset="0"/>
                            </a:rPr>
                          </m:ctrlPr>
                        </m:sSubPr>
                        <m:e>
                          <m:r>
                            <m:rPr>
                              <m:nor/>
                            </m:rPr>
                            <a:rPr lang="es-ES_tradnl" sz="2400" i="1">
                              <a:latin typeface="Cambria Math" panose="02040503050406030204" pitchFamily="18" charset="0"/>
                            </a:rPr>
                            <m:t>=</m:t>
                          </m:r>
                          <m:r>
                            <m:rPr>
                              <m:nor/>
                            </m:rPr>
                            <a:rPr lang="es-ES_tradnl" sz="2400" i="1">
                              <a:latin typeface="Cambria Math" panose="02040503050406030204" pitchFamily="18" charset="0"/>
                            </a:rPr>
                            <m:t>𝛾</m:t>
                          </m:r>
                        </m:e>
                        <m:sub>
                          <m:r>
                            <a:rPr lang="es-ES_tradnl" sz="1200" i="1">
                              <a:latin typeface="Cambria Math" panose="02040503050406030204" pitchFamily="18" charset="0"/>
                            </a:rPr>
                            <m:t>𝑎</m:t>
                          </m:r>
                        </m:sub>
                      </m:sSub>
                      <m:r>
                        <a:rPr lang="es-ES_tradnl" sz="2400" i="0">
                          <a:latin typeface="Cambria Math" panose="02040503050406030204" pitchFamily="18" charset="0"/>
                        </a:rPr>
                        <m:t>⋅</m:t>
                      </m:r>
                      <m:r>
                        <a:rPr lang="es-ES_tradnl" sz="2400" i="1">
                          <a:latin typeface="Cambria Math" panose="02040503050406030204" pitchFamily="18" charset="0"/>
                        </a:rPr>
                        <m:t>𝑑</m:t>
                      </m:r>
                    </m:oMath>
                  </m:oMathPara>
                </a14:m>
                <a:endParaRPr lang="es-ES_tradnl" sz="2400" i="0" dirty="0">
                  <a:latin typeface="Arial" pitchFamily="18"/>
                </a:endParaRPr>
              </a:p>
            </p:txBody>
          </p:sp>
        </mc:Choice>
        <mc:Fallback xmlns="">
          <p:sp>
            <p:nvSpPr>
              <p:cNvPr id="9" name="CuadroTexto 8">
                <a:extLst>
                  <a:ext uri="{FF2B5EF4-FFF2-40B4-BE49-F238E27FC236}">
                    <a16:creationId xmlns:a16="http://schemas.microsoft.com/office/drawing/2014/main" id="{84EA8321-A79E-3A4C-9CC0-A4EF9A186F1C}"/>
                  </a:ext>
                </a:extLst>
              </p:cNvPr>
              <p:cNvSpPr txBox="1">
                <a:spLocks noRot="1" noChangeAspect="1" noMove="1" noResize="1" noEditPoints="1" noAdjustHandles="1" noChangeArrowheads="1" noChangeShapeType="1" noTextEdit="1"/>
              </p:cNvSpPr>
              <p:nvPr/>
            </p:nvSpPr>
            <p:spPr>
              <a:xfrm>
                <a:off x="5168880" y="4103640"/>
                <a:ext cx="1814400" cy="609480"/>
              </a:xfrm>
              <a:prstGeom prst="rect">
                <a:avLst/>
              </a:prstGeom>
              <a:blipFill>
                <a:blip r:embed="rId4"/>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01246206-BDFC-B04C-8A9E-932B4AEED6C1}"/>
                  </a:ext>
                </a:extLst>
              </p:cNvPr>
              <p:cNvSpPr txBox="1">
                <a:spLocks noResize="1"/>
              </p:cNvSpPr>
              <p:nvPr/>
            </p:nvSpPr>
            <p:spPr>
              <a:xfrm>
                <a:off x="3528000" y="4535640"/>
                <a:ext cx="479520" cy="60948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1200" i="1">
                              <a:latin typeface="Cambria Math" panose="02040503050406030204" pitchFamily="18" charset="0"/>
                            </a:rPr>
                          </m:ctrlPr>
                        </m:sSubPr>
                        <m:e>
                          <m:r>
                            <a:rPr lang="es-ES_tradnl" sz="1200" i="1">
                              <a:latin typeface="Cambria Math" panose="02040503050406030204" pitchFamily="18" charset="0"/>
                            </a:rPr>
                            <m:t>𝛾</m:t>
                          </m:r>
                        </m:e>
                        <m:sub>
                          <m:r>
                            <a:rPr lang="es-ES_tradnl" sz="800" i="1">
                              <a:latin typeface="Cambria Math" panose="02040503050406030204" pitchFamily="18" charset="0"/>
                            </a:rPr>
                            <m:t>𝑎</m:t>
                          </m:r>
                        </m:sub>
                      </m:sSub>
                    </m:oMath>
                  </m:oMathPara>
                </a14:m>
                <a:endParaRPr lang="es-ES_tradnl" sz="800" i="0">
                  <a:latin typeface="Arial" pitchFamily="18"/>
                </a:endParaRPr>
              </a:p>
            </p:txBody>
          </p:sp>
        </mc:Choice>
        <mc:Fallback xmlns="">
          <p:sp>
            <p:nvSpPr>
              <p:cNvPr id="10" name="CuadroTexto 9">
                <a:extLst>
                  <a:ext uri="{FF2B5EF4-FFF2-40B4-BE49-F238E27FC236}">
                    <a16:creationId xmlns:a16="http://schemas.microsoft.com/office/drawing/2014/main" id="{01246206-BDFC-B04C-8A9E-932B4AEED6C1}"/>
                  </a:ext>
                </a:extLst>
              </p:cNvPr>
              <p:cNvSpPr txBox="1">
                <a:spLocks noRot="1" noChangeAspect="1" noMove="1" noResize="1" noEditPoints="1" noAdjustHandles="1" noChangeArrowheads="1" noChangeShapeType="1" noTextEdit="1"/>
              </p:cNvSpPr>
              <p:nvPr/>
            </p:nvSpPr>
            <p:spPr>
              <a:xfrm>
                <a:off x="3528000" y="4535640"/>
                <a:ext cx="479520" cy="609480"/>
              </a:xfrm>
              <a:prstGeom prst="rect">
                <a:avLst/>
              </a:prstGeom>
              <a:blipFill>
                <a:blip r:embed="rId5"/>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152ABB12-8E00-B44F-8991-64CE416C179A}"/>
                  </a:ext>
                </a:extLst>
              </p:cNvPr>
              <p:cNvSpPr txBox="1">
                <a:spLocks noResize="1"/>
              </p:cNvSpPr>
              <p:nvPr/>
            </p:nvSpPr>
            <p:spPr>
              <a:xfrm>
                <a:off x="3338639" y="5554800"/>
                <a:ext cx="2020679" cy="60948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2400" i="1">
                              <a:latin typeface="Cambria Math" panose="02040503050406030204" pitchFamily="18" charset="0"/>
                            </a:rPr>
                          </m:ctrlPr>
                        </m:sSubPr>
                        <m:e>
                          <m:r>
                            <a:rPr lang="es-ES_tradnl" sz="2400" i="1">
                              <a:latin typeface="Cambria Math" panose="02040503050406030204" pitchFamily="18" charset="0"/>
                            </a:rPr>
                            <m:t>𝛾</m:t>
                          </m:r>
                        </m:e>
                        <m:sub>
                          <m:r>
                            <a:rPr lang="es-ES_tradnl" sz="1200" i="1">
                              <a:latin typeface="Cambria Math" panose="02040503050406030204" pitchFamily="18" charset="0"/>
                            </a:rPr>
                            <m:t>𝑎</m:t>
                          </m:r>
                        </m:sub>
                      </m:sSub>
                      <m:sSub>
                        <m:sSubPr>
                          <m:ctrlPr>
                            <a:rPr lang="es-ES_tradnl" sz="1200" i="1">
                              <a:latin typeface="Cambria Math" panose="02040503050406030204" pitchFamily="18" charset="0"/>
                            </a:rPr>
                          </m:ctrlPr>
                        </m:sSubPr>
                        <m:e>
                          <m:r>
                            <m:rPr>
                              <m:nor/>
                            </m:rPr>
                            <a:rPr lang="es-ES_tradnl" sz="2400" i="1">
                              <a:latin typeface="Cambria Math" panose="02040503050406030204" pitchFamily="18" charset="0"/>
                            </a:rPr>
                            <m:t>=</m:t>
                          </m:r>
                          <m:r>
                            <m:rPr>
                              <m:nor/>
                            </m:rPr>
                            <a:rPr lang="es-ES_tradnl" sz="2400" i="1">
                              <a:latin typeface="Cambria Math" panose="02040503050406030204" pitchFamily="18" charset="0"/>
                            </a:rPr>
                            <m:t>𝛾</m:t>
                          </m:r>
                        </m:e>
                        <m:sub>
                          <m:r>
                            <a:rPr lang="es-ES_tradnl" sz="1200" i="0">
                              <a:latin typeface="Cambria Math" panose="02040503050406030204" pitchFamily="18" charset="0"/>
                            </a:rPr>
                            <m:t>0</m:t>
                          </m:r>
                        </m:sub>
                      </m:sSub>
                      <m:sSub>
                        <m:sSubPr>
                          <m:ctrlPr>
                            <a:rPr lang="es-ES_tradnl" sz="1200" i="1">
                              <a:latin typeface="Cambria Math" panose="02040503050406030204" pitchFamily="18" charset="0"/>
                            </a:rPr>
                          </m:ctrlPr>
                        </m:sSubPr>
                        <m:e>
                          <m:r>
                            <m:rPr>
                              <m:nor/>
                            </m:rPr>
                            <a:rPr lang="es-ES_tradnl" sz="2400" i="1">
                              <a:latin typeface="Cambria Math" panose="02040503050406030204" pitchFamily="18" charset="0"/>
                            </a:rPr>
                            <m:t>+</m:t>
                          </m:r>
                          <m:r>
                            <m:rPr>
                              <m:nor/>
                            </m:rPr>
                            <a:rPr lang="es-ES_tradnl" sz="2400" i="1">
                              <a:latin typeface="Cambria Math" panose="02040503050406030204" pitchFamily="18" charset="0"/>
                            </a:rPr>
                            <m:t>𝛾</m:t>
                          </m:r>
                        </m:e>
                        <m:sub>
                          <m:r>
                            <a:rPr lang="es-ES_tradnl" sz="1200" i="1">
                              <a:latin typeface="Cambria Math" panose="02040503050406030204" pitchFamily="18" charset="0"/>
                            </a:rPr>
                            <m:t>𝑤</m:t>
                          </m:r>
                        </m:sub>
                      </m:sSub>
                    </m:oMath>
                  </m:oMathPara>
                </a14:m>
                <a:endParaRPr lang="es-ES_tradnl" sz="1200" i="0" dirty="0">
                  <a:latin typeface="Arial" pitchFamily="18"/>
                </a:endParaRPr>
              </a:p>
            </p:txBody>
          </p:sp>
        </mc:Choice>
        <mc:Fallback xmlns="">
          <p:sp>
            <p:nvSpPr>
              <p:cNvPr id="11" name="CuadroTexto 10">
                <a:extLst>
                  <a:ext uri="{FF2B5EF4-FFF2-40B4-BE49-F238E27FC236}">
                    <a16:creationId xmlns:a16="http://schemas.microsoft.com/office/drawing/2014/main" id="{152ABB12-8E00-B44F-8991-64CE416C179A}"/>
                  </a:ext>
                </a:extLst>
              </p:cNvPr>
              <p:cNvSpPr txBox="1">
                <a:spLocks noRot="1" noChangeAspect="1" noMove="1" noResize="1" noEditPoints="1" noAdjustHandles="1" noChangeArrowheads="1" noChangeShapeType="1" noTextEdit="1"/>
              </p:cNvSpPr>
              <p:nvPr/>
            </p:nvSpPr>
            <p:spPr>
              <a:xfrm>
                <a:off x="3338639" y="5554800"/>
                <a:ext cx="2020679" cy="609480"/>
              </a:xfrm>
              <a:prstGeom prst="rect">
                <a:avLst/>
              </a:prstGeom>
              <a:blipFill>
                <a:blip r:embed="rId6"/>
                <a:stretch>
                  <a:fillRect/>
                </a:stretch>
              </a:blipFill>
              <a:ln>
                <a:noFill/>
              </a:ln>
            </p:spPr>
            <p:txBody>
              <a:bodyPr/>
              <a:lstStyle/>
              <a:p>
                <a:r>
                  <a:rPr lang="es-ES_tradnl">
                    <a:noFill/>
                  </a:rPr>
                  <a:t> </a:t>
                </a:r>
              </a:p>
            </p:txBody>
          </p:sp>
        </mc:Fallback>
      </mc:AlternateContent>
      <p:sp>
        <p:nvSpPr>
          <p:cNvPr id="12" name="Forma libre 11">
            <a:extLst>
              <a:ext uri="{FF2B5EF4-FFF2-40B4-BE49-F238E27FC236}">
                <a16:creationId xmlns:a16="http://schemas.microsoft.com/office/drawing/2014/main" id="{15E4EBCE-33C3-254A-8B81-FAD0C81701D2}"/>
              </a:ext>
            </a:extLst>
          </p:cNvPr>
          <p:cNvSpPr/>
          <p:nvPr/>
        </p:nvSpPr>
        <p:spPr>
          <a:xfrm>
            <a:off x="3600360" y="6092999"/>
            <a:ext cx="576360" cy="647640"/>
          </a:xfrm>
          <a:custGeom>
            <a:avLst/>
            <a:gdLst>
              <a:gd name="f0" fmla="val 0"/>
              <a:gd name="f1" fmla="val 1601"/>
              <a:gd name="f2" fmla="val 1799"/>
            </a:gdLst>
            <a:ahLst/>
            <a:cxnLst>
              <a:cxn ang="3cd4">
                <a:pos x="hc" y="t"/>
              </a:cxn>
              <a:cxn ang="0">
                <a:pos x="r" y="vc"/>
              </a:cxn>
              <a:cxn ang="cd4">
                <a:pos x="hc" y="b"/>
              </a:cxn>
              <a:cxn ang="cd2">
                <a:pos x="l" y="vc"/>
              </a:cxn>
            </a:cxnLst>
            <a:rect l="l" t="t" r="r" b="b"/>
            <a:pathLst>
              <a:path w="1602" h="1800">
                <a:moveTo>
                  <a:pt x="f1" y="f0"/>
                </a:moveTo>
                <a:lnTo>
                  <a:pt x="f0" y="f2"/>
                </a:lnTo>
              </a:path>
            </a:pathLst>
          </a:custGeom>
          <a:noFill/>
          <a:ln w="9360">
            <a:solidFill>
              <a:srgbClr val="000000"/>
            </a:solidFill>
            <a:prstDash val="solid"/>
            <a:miter/>
            <a:tailEnd type="arrow"/>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 name="Forma libre 12">
            <a:extLst>
              <a:ext uri="{FF2B5EF4-FFF2-40B4-BE49-F238E27FC236}">
                <a16:creationId xmlns:a16="http://schemas.microsoft.com/office/drawing/2014/main" id="{992F8AD9-7391-5A4D-9491-0375DB2C0B8B}"/>
              </a:ext>
            </a:extLst>
          </p:cNvPr>
          <p:cNvSpPr/>
          <p:nvPr/>
        </p:nvSpPr>
        <p:spPr>
          <a:xfrm>
            <a:off x="5040360" y="6021360"/>
            <a:ext cx="288720" cy="647640"/>
          </a:xfrm>
          <a:custGeom>
            <a:avLst/>
            <a:gdLst>
              <a:gd name="f0" fmla="val 0"/>
              <a:gd name="f1" fmla="val 802"/>
              <a:gd name="f2" fmla="val 1800"/>
            </a:gdLst>
            <a:ahLst/>
            <a:cxnLst>
              <a:cxn ang="3cd4">
                <a:pos x="hc" y="t"/>
              </a:cxn>
              <a:cxn ang="0">
                <a:pos x="r" y="vc"/>
              </a:cxn>
              <a:cxn ang="cd4">
                <a:pos x="hc" y="b"/>
              </a:cxn>
              <a:cxn ang="cd2">
                <a:pos x="l" y="vc"/>
              </a:cxn>
            </a:cxnLst>
            <a:rect l="l" t="t" r="r" b="b"/>
            <a:pathLst>
              <a:path w="803" h="1801">
                <a:moveTo>
                  <a:pt x="f0" y="f0"/>
                </a:moveTo>
                <a:lnTo>
                  <a:pt x="f1" y="f2"/>
                </a:lnTo>
              </a:path>
            </a:pathLst>
          </a:custGeom>
          <a:noFill/>
          <a:ln w="9360">
            <a:solidFill>
              <a:srgbClr val="000000"/>
            </a:solidFill>
            <a:prstDash val="solid"/>
            <a:miter/>
            <a:tailEnd type="arrow"/>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 name="Forma libre 13">
            <a:extLst>
              <a:ext uri="{FF2B5EF4-FFF2-40B4-BE49-F238E27FC236}">
                <a16:creationId xmlns:a16="http://schemas.microsoft.com/office/drawing/2014/main" id="{E781685B-8FBE-C24E-B316-986D78D8A6EB}"/>
              </a:ext>
            </a:extLst>
          </p:cNvPr>
          <p:cNvSpPr/>
          <p:nvPr/>
        </p:nvSpPr>
        <p:spPr>
          <a:xfrm>
            <a:off x="2952720" y="6740640"/>
            <a:ext cx="1096560" cy="409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CC0000"/>
                </a:solidFill>
                <a:latin typeface="Arial" pitchFamily="18"/>
                <a:ea typeface="WenQuanYi Zen Hei" pitchFamily="2"/>
                <a:cs typeface="WenQuanYi Zen Hei" pitchFamily="2"/>
              </a:rPr>
              <a:t>Oxígeno</a:t>
            </a:r>
          </a:p>
        </p:txBody>
      </p:sp>
      <p:sp>
        <p:nvSpPr>
          <p:cNvPr id="15" name="Forma libre 14">
            <a:extLst>
              <a:ext uri="{FF2B5EF4-FFF2-40B4-BE49-F238E27FC236}">
                <a16:creationId xmlns:a16="http://schemas.microsoft.com/office/drawing/2014/main" id="{DB781C54-B44E-3D45-8FF7-F25D0E04435C}"/>
              </a:ext>
            </a:extLst>
          </p:cNvPr>
          <p:cNvSpPr/>
          <p:nvPr/>
        </p:nvSpPr>
        <p:spPr>
          <a:xfrm>
            <a:off x="4970160" y="6734160"/>
            <a:ext cx="1756440" cy="409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333399"/>
                </a:solidFill>
                <a:latin typeface="Arial" pitchFamily="18"/>
                <a:ea typeface="WenQuanYi Zen Hei" pitchFamily="2"/>
                <a:cs typeface="WenQuanYi Zen Hei" pitchFamily="2"/>
              </a:rPr>
              <a:t>Vapor de agua</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16" name="Marcador de número de diapositiva 3">
            <a:extLst>
              <a:ext uri="{FF2B5EF4-FFF2-40B4-BE49-F238E27FC236}">
                <a16:creationId xmlns:a16="http://schemas.microsoft.com/office/drawing/2014/main" id="{96AF0390-8412-6A4F-9628-F6AA4E4180F1}"/>
              </a:ext>
            </a:extLst>
          </p:cNvPr>
          <p:cNvSpPr>
            <a:spLocks noGrp="1"/>
          </p:cNvSpPr>
          <p:nvPr>
            <p:ph type="sldNum" sz="quarter" idx="12"/>
          </p:nvPr>
        </p:nvSpPr>
        <p:spPr/>
        <p:txBody>
          <a:bodyPr/>
          <a:lstStyle/>
          <a:p>
            <a:pPr lvl="0"/>
            <a:fld id="{28183C43-A4D1-4146-AE78-AD23E7B7651C}" type="slidenum">
              <a:t>82</a:t>
            </a:fld>
            <a:endParaRPr lang="es-ES"/>
          </a:p>
        </p:txBody>
      </p:sp>
      <p:sp>
        <p:nvSpPr>
          <p:cNvPr id="2" name="Conector recto 1">
            <a:extLst>
              <a:ext uri="{FF2B5EF4-FFF2-40B4-BE49-F238E27FC236}">
                <a16:creationId xmlns:a16="http://schemas.microsoft.com/office/drawing/2014/main" id="{60B3B03F-F064-7C47-B393-FE1D38283095}"/>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DF15B089-4D52-BE4B-A502-3C7742EDA2FD}"/>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50308E48-FCC9-174F-828A-EC38C34A53F3}"/>
              </a:ext>
            </a:extLst>
          </p:cNvPr>
          <p:cNvSpPr/>
          <p:nvPr/>
        </p:nvSpPr>
        <p:spPr>
          <a:xfrm>
            <a:off x="576360" y="318960"/>
            <a:ext cx="9288360" cy="60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La propagación radioeléctrica: absorción</a:t>
            </a:r>
          </a:p>
        </p:txBody>
      </p:sp>
      <p:sp>
        <p:nvSpPr>
          <p:cNvPr id="5" name="Forma libre 4">
            <a:extLst>
              <a:ext uri="{FF2B5EF4-FFF2-40B4-BE49-F238E27FC236}">
                <a16:creationId xmlns:a16="http://schemas.microsoft.com/office/drawing/2014/main" id="{30999067-B318-B548-B85B-909516E566C9}"/>
              </a:ext>
            </a:extLst>
          </p:cNvPr>
          <p:cNvSpPr/>
          <p:nvPr/>
        </p:nvSpPr>
        <p:spPr>
          <a:xfrm>
            <a:off x="936720" y="1440000"/>
            <a:ext cx="8928000" cy="5113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Efecto de los gases atmosféricos</a:t>
            </a:r>
          </a:p>
          <a:p>
            <a:pPr marL="331560" marR="0" lvl="0" indent="-331560" algn="l" hangingPunct="1">
              <a:lnSpc>
                <a:spcPct val="115000"/>
              </a:lnSpc>
              <a:spcBef>
                <a:spcPts val="598"/>
              </a:spcBef>
              <a:spcAft>
                <a:spcPts val="0"/>
              </a:spcAft>
              <a:buNone/>
              <a:tabLst>
                <a:tab pos="331560" algn="l"/>
                <a:tab pos="780479" algn="l"/>
                <a:tab pos="1229759" algn="l"/>
                <a:tab pos="1679040" algn="l"/>
                <a:tab pos="2128320" algn="l"/>
                <a:tab pos="2577600" algn="l"/>
                <a:tab pos="3026880" algn="l"/>
                <a:tab pos="3476160" algn="l"/>
                <a:tab pos="3925440" algn="l"/>
                <a:tab pos="4374719" algn="l"/>
                <a:tab pos="4824000" algn="l"/>
                <a:tab pos="5273279" algn="l"/>
                <a:tab pos="5722560" algn="l"/>
                <a:tab pos="6171840" algn="l"/>
                <a:tab pos="6621120" algn="l"/>
                <a:tab pos="7070400" algn="l"/>
                <a:tab pos="7519680" algn="l"/>
                <a:tab pos="7968960" algn="l"/>
                <a:tab pos="8418239" algn="l"/>
                <a:tab pos="8867520" algn="l"/>
                <a:tab pos="9316800" algn="l"/>
              </a:tabLst>
            </a:pPr>
            <a:endParaRPr lang="es-ES" sz="2600" b="0" i="0" u="none" strike="noStrike" baseline="0" dirty="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5DF19FA6-7EAD-0444-AC7F-260EB69BE240}"/>
              </a:ext>
            </a:extLst>
          </p:cNvPr>
          <p:cNvSpPr/>
          <p:nvPr/>
        </p:nvSpPr>
        <p:spPr>
          <a:xfrm>
            <a:off x="900000" y="1987560"/>
            <a:ext cx="8928360" cy="5113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1" indent="0" algn="l" rtl="0" hangingPunct="0">
              <a:lnSpc>
                <a:spcPct val="93000"/>
              </a:lnSpc>
              <a:spcBef>
                <a:spcPts val="0"/>
              </a:spcBef>
              <a:spcAft>
                <a:spcPts val="1137"/>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WenQuanYi Zen Hei" pitchFamily="2"/>
                <a:cs typeface="WenQuanYi Zen Hei" pitchFamily="2"/>
              </a:rPr>
              <a:t>Atenuación específica:</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A2E7D574-4CED-D64B-8A4D-0AFDE18A9200}"/>
                  </a:ext>
                </a:extLst>
              </p:cNvPr>
              <p:cNvSpPr txBox="1">
                <a:spLocks noResize="1"/>
              </p:cNvSpPr>
              <p:nvPr/>
            </p:nvSpPr>
            <p:spPr>
              <a:xfrm>
                <a:off x="4214016" y="1914408"/>
                <a:ext cx="479160" cy="60948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2400" i="1">
                              <a:latin typeface="Cambria Math" panose="02040503050406030204" pitchFamily="18" charset="0"/>
                            </a:rPr>
                          </m:ctrlPr>
                        </m:sSubPr>
                        <m:e>
                          <m:r>
                            <a:rPr lang="es-ES_tradnl" sz="2400" i="1">
                              <a:latin typeface="Cambria Math" panose="02040503050406030204" pitchFamily="18" charset="0"/>
                            </a:rPr>
                            <m:t>𝛾</m:t>
                          </m:r>
                        </m:e>
                        <m:sub>
                          <m:r>
                            <a:rPr lang="es-ES_tradnl" sz="1200" i="1">
                              <a:latin typeface="Cambria Math" panose="02040503050406030204" pitchFamily="18" charset="0"/>
                            </a:rPr>
                            <m:t>𝑎</m:t>
                          </m:r>
                        </m:sub>
                      </m:sSub>
                    </m:oMath>
                  </m:oMathPara>
                </a14:m>
                <a:endParaRPr lang="es-ES_tradnl" sz="1200" i="0" dirty="0">
                  <a:latin typeface="Arial" pitchFamily="18"/>
                </a:endParaRPr>
              </a:p>
            </p:txBody>
          </p:sp>
        </mc:Choice>
        <mc:Fallback xmlns="">
          <p:sp>
            <p:nvSpPr>
              <p:cNvPr id="7" name="CuadroTexto 6">
                <a:extLst>
                  <a:ext uri="{FF2B5EF4-FFF2-40B4-BE49-F238E27FC236}">
                    <a16:creationId xmlns:a16="http://schemas.microsoft.com/office/drawing/2014/main" id="{A2E7D574-4CED-D64B-8A4D-0AFDE18A9200}"/>
                  </a:ext>
                </a:extLst>
              </p:cNvPr>
              <p:cNvSpPr txBox="1">
                <a:spLocks noRot="1" noChangeAspect="1" noMove="1" noResize="1" noEditPoints="1" noAdjustHandles="1" noChangeArrowheads="1" noChangeShapeType="1" noTextEdit="1"/>
              </p:cNvSpPr>
              <p:nvPr/>
            </p:nvSpPr>
            <p:spPr>
              <a:xfrm>
                <a:off x="4214016" y="1914408"/>
                <a:ext cx="479160" cy="609480"/>
              </a:xfrm>
              <a:prstGeom prst="rect">
                <a:avLst/>
              </a:prstGeom>
              <a:blipFill>
                <a:blip r:embed="rId3"/>
                <a:stretch>
                  <a:fillRect/>
                </a:stretch>
              </a:blipFill>
              <a:ln>
                <a:noFill/>
              </a:ln>
            </p:spPr>
            <p:txBody>
              <a:bodyPr/>
              <a:lstStyle/>
              <a:p>
                <a:r>
                  <a:rPr lang="es-ES_tradnl">
                    <a:noFill/>
                  </a:rPr>
                  <a:t> </a:t>
                </a:r>
              </a:p>
            </p:txBody>
          </p:sp>
        </mc:Fallback>
      </mc:AlternateContent>
      <p:pic>
        <p:nvPicPr>
          <p:cNvPr id="8" name="Imagen 7">
            <a:extLst>
              <a:ext uri="{FF2B5EF4-FFF2-40B4-BE49-F238E27FC236}">
                <a16:creationId xmlns:a16="http://schemas.microsoft.com/office/drawing/2014/main" id="{72B1D42A-8A95-FE44-B317-0ACCCC84CE6D}"/>
              </a:ext>
            </a:extLst>
          </p:cNvPr>
          <p:cNvPicPr>
            <a:picLocks noChangeAspect="1"/>
          </p:cNvPicPr>
          <p:nvPr/>
        </p:nvPicPr>
        <p:blipFill>
          <a:blip r:embed="rId4">
            <a:lum/>
            <a:alphaModFix/>
          </a:blip>
          <a:srcRect/>
          <a:stretch>
            <a:fillRect/>
          </a:stretch>
        </p:blipFill>
        <p:spPr>
          <a:xfrm>
            <a:off x="1436759" y="2484360"/>
            <a:ext cx="4790880" cy="4400639"/>
          </a:xfrm>
          <a:prstGeom prst="rect">
            <a:avLst/>
          </a:prstGeom>
          <a:noFill/>
          <a:ln>
            <a:noFill/>
          </a:ln>
        </p:spPr>
      </p:pic>
      <p:sp>
        <p:nvSpPr>
          <p:cNvPr id="9" name="Forma libre 8">
            <a:extLst>
              <a:ext uri="{FF2B5EF4-FFF2-40B4-BE49-F238E27FC236}">
                <a16:creationId xmlns:a16="http://schemas.microsoft.com/office/drawing/2014/main" id="{2E974103-9B47-8242-BC91-28AB2FD4E45C}"/>
              </a:ext>
            </a:extLst>
          </p:cNvPr>
          <p:cNvSpPr/>
          <p:nvPr/>
        </p:nvSpPr>
        <p:spPr>
          <a:xfrm>
            <a:off x="6914879" y="2800440"/>
            <a:ext cx="2718360" cy="10400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CC0000"/>
            </a:solidFill>
            <a:prstDash val="solid"/>
            <a:miter/>
          </a:ln>
        </p:spPr>
        <p:txBody>
          <a:bodyPr wrap="none" lIns="90000" tIns="46800" rIns="90000" bIns="46800" anchor="t" anchorCtr="0" compatLnSpc="1">
            <a:sp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1" u="none" strike="noStrike" baseline="0">
                <a:ln>
                  <a:noFill/>
                </a:ln>
                <a:solidFill>
                  <a:srgbClr val="000000"/>
                </a:solidFill>
                <a:latin typeface="Arial" pitchFamily="18"/>
                <a:ea typeface="WenQuanYi Zen Hei" pitchFamily="2"/>
                <a:cs typeface="WenQuanYi Zen Hei" pitchFamily="2"/>
              </a:rPr>
              <a:t>Temperatura: 15ºC</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1" u="none" strike="noStrike" baseline="0">
                <a:ln>
                  <a:noFill/>
                </a:ln>
                <a:solidFill>
                  <a:srgbClr val="000000"/>
                </a:solidFill>
                <a:latin typeface="Arial" pitchFamily="18"/>
                <a:ea typeface="WenQuanYi Zen Hei" pitchFamily="2"/>
                <a:cs typeface="WenQuanYi Zen Hei" pitchFamily="2"/>
              </a:rPr>
              <a:t>Presión: 1023 hPa</a:t>
            </a:r>
          </a:p>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1" u="none" strike="noStrike" baseline="0">
                <a:ln>
                  <a:noFill/>
                </a:ln>
                <a:solidFill>
                  <a:srgbClr val="000000"/>
                </a:solidFill>
                <a:latin typeface="Arial" pitchFamily="18"/>
                <a:ea typeface="WenQuanYi Zen Hei" pitchFamily="2"/>
                <a:cs typeface="WenQuanYi Zen Hei" pitchFamily="2"/>
              </a:rPr>
              <a:t>Vapor de Agua: 7.5 g/m3</a:t>
            </a:r>
          </a:p>
        </p:txBody>
      </p:sp>
      <p:sp>
        <p:nvSpPr>
          <p:cNvPr id="10" name="Forma libre 9">
            <a:extLst>
              <a:ext uri="{FF2B5EF4-FFF2-40B4-BE49-F238E27FC236}">
                <a16:creationId xmlns:a16="http://schemas.microsoft.com/office/drawing/2014/main" id="{38D05F92-4202-4841-B652-35A5144EEBBC}"/>
              </a:ext>
            </a:extLst>
          </p:cNvPr>
          <p:cNvSpPr/>
          <p:nvPr/>
        </p:nvSpPr>
        <p:spPr>
          <a:xfrm>
            <a:off x="4903920" y="3355920"/>
            <a:ext cx="576000" cy="360359"/>
          </a:xfrm>
          <a:custGeom>
            <a:avLst/>
            <a:gdLst>
              <a:gd name="f0" fmla="val 0"/>
              <a:gd name="f1" fmla="val 1001"/>
              <a:gd name="f2" fmla="val 1601"/>
            </a:gdLst>
            <a:ahLst/>
            <a:cxnLst>
              <a:cxn ang="3cd4">
                <a:pos x="hc" y="t"/>
              </a:cxn>
              <a:cxn ang="0">
                <a:pos x="r" y="vc"/>
              </a:cxn>
              <a:cxn ang="cd4">
                <a:pos x="hc" y="b"/>
              </a:cxn>
              <a:cxn ang="cd2">
                <a:pos x="l" y="vc"/>
              </a:cxn>
            </a:cxnLst>
            <a:rect l="l" t="t" r="r" b="b"/>
            <a:pathLst>
              <a:path w="1602" h="1002">
                <a:moveTo>
                  <a:pt x="f0" y="f1"/>
                </a:moveTo>
                <a:lnTo>
                  <a:pt x="f2" y="f0"/>
                </a:lnTo>
              </a:path>
            </a:pathLst>
          </a:custGeom>
          <a:noFill/>
          <a:ln w="28440">
            <a:solidFill>
              <a:srgbClr val="000000"/>
            </a:solidFill>
            <a:prstDash val="solid"/>
            <a:miter/>
            <a:headEnd type="arrow"/>
            <a:tailEnd type="arrow"/>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Forma libre 10">
            <a:extLst>
              <a:ext uri="{FF2B5EF4-FFF2-40B4-BE49-F238E27FC236}">
                <a16:creationId xmlns:a16="http://schemas.microsoft.com/office/drawing/2014/main" id="{8FCE36BF-746D-F24A-987E-72704EC54377}"/>
              </a:ext>
            </a:extLst>
          </p:cNvPr>
          <p:cNvSpPr/>
          <p:nvPr/>
        </p:nvSpPr>
        <p:spPr>
          <a:xfrm>
            <a:off x="5205240" y="3529080"/>
            <a:ext cx="1800360" cy="720719"/>
          </a:xfrm>
          <a:custGeom>
            <a:avLst/>
            <a:gdLst>
              <a:gd name="f0" fmla="val 0"/>
              <a:gd name="f1" fmla="val 5001"/>
              <a:gd name="f2" fmla="val 2002"/>
            </a:gdLst>
            <a:ahLst/>
            <a:cxnLst>
              <a:cxn ang="3cd4">
                <a:pos x="hc" y="t"/>
              </a:cxn>
              <a:cxn ang="0">
                <a:pos x="r" y="vc"/>
              </a:cxn>
              <a:cxn ang="cd4">
                <a:pos x="hc" y="b"/>
              </a:cxn>
              <a:cxn ang="cd2">
                <a:pos x="l" y="vc"/>
              </a:cxn>
            </a:cxnLst>
            <a:rect l="l" t="t" r="r" b="b"/>
            <a:pathLst>
              <a:path w="5002" h="2003">
                <a:moveTo>
                  <a:pt x="f0" y="f0"/>
                </a:moveTo>
                <a:lnTo>
                  <a:pt x="f1" y="f2"/>
                </a:lnTo>
              </a:path>
            </a:pathLst>
          </a:custGeom>
          <a:noFill/>
          <a:ln w="9360">
            <a:solidFill>
              <a:srgbClr val="000000"/>
            </a:solidFill>
            <a:prstDash val="solid"/>
            <a:miter/>
            <a:tailEnd type="arrow"/>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CC7448F6-F2A6-2C4E-B8D4-E23FD02CE24E}"/>
              </a:ext>
            </a:extLst>
          </p:cNvPr>
          <p:cNvSpPr/>
          <p:nvPr/>
        </p:nvSpPr>
        <p:spPr>
          <a:xfrm>
            <a:off x="6980760" y="4141800"/>
            <a:ext cx="2513880" cy="409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1" i="0" u="none" strike="noStrike" baseline="0">
                <a:ln>
                  <a:noFill/>
                </a:ln>
                <a:solidFill>
                  <a:srgbClr val="000000"/>
                </a:solidFill>
                <a:latin typeface="Arial" pitchFamily="18"/>
                <a:ea typeface="WenQuanYi Zen Hei" pitchFamily="2"/>
                <a:cs typeface="WenQuanYi Zen Hei" pitchFamily="2"/>
              </a:rPr>
              <a:t>Ventanas espectrales</a:t>
            </a:r>
          </a:p>
        </p:txBody>
      </p:sp>
      <p:sp>
        <p:nvSpPr>
          <p:cNvPr id="13" name="Forma libre 12">
            <a:extLst>
              <a:ext uri="{FF2B5EF4-FFF2-40B4-BE49-F238E27FC236}">
                <a16:creationId xmlns:a16="http://schemas.microsoft.com/office/drawing/2014/main" id="{70295BEF-CB79-8348-8806-9E26F5F4F24F}"/>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 name="Forma libre 13">
            <a:extLst>
              <a:ext uri="{FF2B5EF4-FFF2-40B4-BE49-F238E27FC236}">
                <a16:creationId xmlns:a16="http://schemas.microsoft.com/office/drawing/2014/main" id="{51B214C7-D807-374A-8E56-778D3C1D3DAE}"/>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F5FC0A58-FC3D-6A43-849E-CDC730F208B4}"/>
              </a:ext>
            </a:extLst>
          </p:cNvPr>
          <p:cNvSpPr>
            <a:spLocks noGrp="1"/>
          </p:cNvSpPr>
          <p:nvPr>
            <p:ph type="sldNum" sz="quarter" idx="12"/>
          </p:nvPr>
        </p:nvSpPr>
        <p:spPr/>
        <p:txBody>
          <a:bodyPr/>
          <a:lstStyle/>
          <a:p>
            <a:pPr lvl="0"/>
            <a:fld id="{484AE08A-51EE-A940-A2F9-F0127F34E49F}" type="slidenum">
              <a:t>83</a:t>
            </a:fld>
            <a:endParaRPr lang="es-ES"/>
          </a:p>
        </p:txBody>
      </p:sp>
      <p:sp>
        <p:nvSpPr>
          <p:cNvPr id="2" name="Conector recto 1">
            <a:extLst>
              <a:ext uri="{FF2B5EF4-FFF2-40B4-BE49-F238E27FC236}">
                <a16:creationId xmlns:a16="http://schemas.microsoft.com/office/drawing/2014/main" id="{1114952F-63DB-024A-8201-5A513913D2FA}"/>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531360BD-58ED-BE49-A74E-5DF0CA640643}"/>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72070232-E067-3C4C-8753-E5BC1D5DCD12}"/>
              </a:ext>
            </a:extLst>
          </p:cNvPr>
          <p:cNvSpPr/>
          <p:nvPr/>
        </p:nvSpPr>
        <p:spPr>
          <a:xfrm>
            <a:off x="576360" y="318960"/>
            <a:ext cx="9288360" cy="60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La propagación radioeléctrica: absorción</a:t>
            </a:r>
          </a:p>
        </p:txBody>
      </p:sp>
      <p:sp>
        <p:nvSpPr>
          <p:cNvPr id="5" name="Forma libre 4">
            <a:extLst>
              <a:ext uri="{FF2B5EF4-FFF2-40B4-BE49-F238E27FC236}">
                <a16:creationId xmlns:a16="http://schemas.microsoft.com/office/drawing/2014/main" id="{FC6FDF65-1C64-FA40-9D29-7BD916715925}"/>
              </a:ext>
            </a:extLst>
          </p:cNvPr>
          <p:cNvSpPr/>
          <p:nvPr/>
        </p:nvSpPr>
        <p:spPr>
          <a:xfrm>
            <a:off x="936720" y="1440000"/>
            <a:ext cx="8928000" cy="5113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1" i="0" u="none" strike="noStrike" baseline="0">
                <a:ln>
                  <a:noFill/>
                </a:ln>
                <a:solidFill>
                  <a:srgbClr val="000000"/>
                </a:solidFill>
                <a:latin typeface="Arial" pitchFamily="18"/>
                <a:ea typeface="WenQuanYi Zen Hei" pitchFamily="2"/>
                <a:cs typeface="WenQuanYi Zen Hei" pitchFamily="2"/>
              </a:rPr>
              <a:t>Efecto de la lluvia</a:t>
            </a:r>
          </a:p>
        </p:txBody>
      </p:sp>
      <p:sp>
        <p:nvSpPr>
          <p:cNvPr id="6" name="Forma libre 5">
            <a:extLst>
              <a:ext uri="{FF2B5EF4-FFF2-40B4-BE49-F238E27FC236}">
                <a16:creationId xmlns:a16="http://schemas.microsoft.com/office/drawing/2014/main" id="{7C152B61-624B-6947-BE3E-355610CD0242}"/>
              </a:ext>
            </a:extLst>
          </p:cNvPr>
          <p:cNvSpPr/>
          <p:nvPr/>
        </p:nvSpPr>
        <p:spPr>
          <a:xfrm>
            <a:off x="503280" y="2131920"/>
            <a:ext cx="9496440" cy="5113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En enlaces troposféricos y satelitales, existe una componente de atenuación por lluvia.</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Importante para </a:t>
            </a:r>
            <a:r>
              <a:rPr lang="es-ES" sz="2200" b="1" i="1" u="none" strike="noStrike" baseline="0" dirty="0">
                <a:ln>
                  <a:noFill/>
                </a:ln>
                <a:solidFill>
                  <a:srgbClr val="CC0000"/>
                </a:solidFill>
                <a:latin typeface="Times New Roman" pitchFamily="18"/>
                <a:ea typeface="WenQuanYi Zen Hei" pitchFamily="2"/>
                <a:cs typeface="WenQuanYi Zen Hei" pitchFamily="2"/>
              </a:rPr>
              <a:t>f</a:t>
            </a:r>
            <a:r>
              <a:rPr lang="es-ES" sz="2200" b="1" i="0" u="none" strike="noStrike" baseline="0" dirty="0">
                <a:ln>
                  <a:noFill/>
                </a:ln>
                <a:solidFill>
                  <a:srgbClr val="CC0000"/>
                </a:solidFill>
                <a:latin typeface="Arial" pitchFamily="18"/>
                <a:ea typeface="WenQuanYi Zen Hei" pitchFamily="2"/>
                <a:cs typeface="WenQuanYi Zen Hei" pitchFamily="2"/>
              </a:rPr>
              <a:t>  &gt; 6 GHz</a:t>
            </a:r>
            <a:r>
              <a:rPr lang="es-ES" sz="2200" b="0" i="0" u="none" strike="noStrike" baseline="0" dirty="0">
                <a:ln>
                  <a:noFill/>
                </a:ln>
                <a:solidFill>
                  <a:srgbClr val="000000"/>
                </a:solidFill>
                <a:latin typeface="Arial" pitchFamily="18"/>
                <a:ea typeface="WenQuanYi Zen Hei" pitchFamily="2"/>
                <a:cs typeface="WenQuanYi Zen Hei" pitchFamily="2"/>
              </a:rPr>
              <a:t>.</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Atenuación por lluvia rebasada durante un porcentaje de tiempo </a:t>
            </a:r>
            <a:r>
              <a:rPr lang="es-ES" sz="2800" b="1" i="1" u="none" strike="noStrike" baseline="0" dirty="0">
                <a:ln>
                  <a:noFill/>
                </a:ln>
                <a:solidFill>
                  <a:srgbClr val="CC0000"/>
                </a:solidFill>
                <a:latin typeface="Times New Roman" pitchFamily="18"/>
                <a:ea typeface="WenQuanYi Zen Hei" pitchFamily="2"/>
                <a:cs typeface="WenQuanYi Zen Hei" pitchFamily="2"/>
              </a:rPr>
              <a:t>p</a:t>
            </a:r>
            <a:r>
              <a:rPr lang="es-ES" sz="2200" b="0" i="0" u="none" strike="noStrike" baseline="0" dirty="0">
                <a:ln>
                  <a:noFill/>
                </a:ln>
                <a:solidFill>
                  <a:srgbClr val="000000"/>
                </a:solidFill>
                <a:latin typeface="Arial" pitchFamily="18"/>
                <a:ea typeface="WenQuanYi Zen Hei" pitchFamily="2"/>
                <a:cs typeface="WenQuanYi Zen Hei" pitchFamily="2"/>
              </a:rPr>
              <a:t>%</a:t>
            </a:r>
          </a:p>
        </p:txBody>
      </p:sp>
      <p:sp>
        <p:nvSpPr>
          <p:cNvPr id="7" name="Forma libre 6">
            <a:extLst>
              <a:ext uri="{FF2B5EF4-FFF2-40B4-BE49-F238E27FC236}">
                <a16:creationId xmlns:a16="http://schemas.microsoft.com/office/drawing/2014/main" id="{C9D529AF-2703-C34D-8F5C-06F9D1D1CBC2}"/>
              </a:ext>
            </a:extLst>
          </p:cNvPr>
          <p:cNvSpPr/>
          <p:nvPr/>
        </p:nvSpPr>
        <p:spPr>
          <a:xfrm>
            <a:off x="576360" y="4068720"/>
            <a:ext cx="9424800" cy="1187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La lluvia, además de atenuar la señal, produce un efecto de despolarización sobre la misma, que se traduce en un aumento en el </a:t>
            </a:r>
            <a:r>
              <a:rPr lang="es-ES" sz="2400" b="1" i="0" u="none" strike="noStrike" baseline="0" dirty="0">
                <a:ln>
                  <a:noFill/>
                </a:ln>
                <a:solidFill>
                  <a:srgbClr val="CC0000"/>
                </a:solidFill>
                <a:latin typeface="Arial" pitchFamily="18"/>
                <a:ea typeface="WenQuanYi Zen Hei" pitchFamily="2"/>
                <a:cs typeface="WenQuanYi Zen Hei" pitchFamily="2"/>
              </a:rPr>
              <a:t>factor de</a:t>
            </a:r>
            <a:r>
              <a:rPr lang="es-ES" sz="2400" b="1" i="0" u="none" strike="noStrike" baseline="0" dirty="0">
                <a:ln>
                  <a:noFill/>
                </a:ln>
                <a:solidFill>
                  <a:srgbClr val="000000"/>
                </a:solidFill>
                <a:latin typeface="Arial" pitchFamily="18"/>
                <a:ea typeface="WenQuanYi Zen Hei" pitchFamily="2"/>
                <a:cs typeface="WenQuanYi Zen Hei" pitchFamily="2"/>
              </a:rPr>
              <a:t> </a:t>
            </a:r>
            <a:r>
              <a:rPr lang="es-ES" sz="2400" b="1" i="0" u="none" strike="noStrike" baseline="0" dirty="0">
                <a:ln>
                  <a:noFill/>
                </a:ln>
                <a:solidFill>
                  <a:srgbClr val="CC0000"/>
                </a:solidFill>
                <a:latin typeface="Arial" pitchFamily="18"/>
                <a:ea typeface="WenQuanYi Zen Hei" pitchFamily="2"/>
                <a:cs typeface="WenQuanYi Zen Hei" pitchFamily="2"/>
              </a:rPr>
              <a:t>pérdidas por despolarización</a:t>
            </a:r>
            <a:r>
              <a:rPr lang="es-ES" sz="2400" b="0" i="0" u="none" strike="noStrike" baseline="0" dirty="0">
                <a:ln>
                  <a:noFill/>
                </a:ln>
                <a:solidFill>
                  <a:srgbClr val="000000"/>
                </a:solidFill>
                <a:latin typeface="Arial" pitchFamily="18"/>
                <a:ea typeface="WenQuanYi Zen Hei" pitchFamily="2"/>
                <a:cs typeface="WenQuanYi Zen Hei" pitchFamily="2"/>
              </a:rPr>
              <a:t>.</a:t>
            </a:r>
          </a:p>
        </p:txBody>
      </p:sp>
      <p:sp>
        <p:nvSpPr>
          <p:cNvPr id="8" name="Forma libre 7">
            <a:extLst>
              <a:ext uri="{FF2B5EF4-FFF2-40B4-BE49-F238E27FC236}">
                <a16:creationId xmlns:a16="http://schemas.microsoft.com/office/drawing/2014/main" id="{E20F1583-0342-DB4A-A310-FEDB8CEA0BC4}"/>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 name="Forma libre 8">
            <a:extLst>
              <a:ext uri="{FF2B5EF4-FFF2-40B4-BE49-F238E27FC236}">
                <a16:creationId xmlns:a16="http://schemas.microsoft.com/office/drawing/2014/main" id="{C66E315D-D235-5B4D-A7E9-38A0F95B3F7A}"/>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page70">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9B5165AF-50A0-4E48-B289-1A64ABC8C2CE}"/>
              </a:ext>
            </a:extLst>
          </p:cNvPr>
          <p:cNvSpPr>
            <a:spLocks noGrp="1"/>
          </p:cNvSpPr>
          <p:nvPr>
            <p:ph type="sldNum" sz="quarter" idx="12"/>
          </p:nvPr>
        </p:nvSpPr>
        <p:spPr/>
        <p:txBody>
          <a:bodyPr/>
          <a:lstStyle/>
          <a:p>
            <a:pPr lvl="0"/>
            <a:fld id="{72F33BF1-8286-1D44-9AF2-B53DBAADAA5F}" type="slidenum">
              <a:t>84</a:t>
            </a:fld>
            <a:endParaRPr lang="es-ES"/>
          </a:p>
        </p:txBody>
      </p:sp>
      <p:sp>
        <p:nvSpPr>
          <p:cNvPr id="2" name="Conector recto 1">
            <a:extLst>
              <a:ext uri="{FF2B5EF4-FFF2-40B4-BE49-F238E27FC236}">
                <a16:creationId xmlns:a16="http://schemas.microsoft.com/office/drawing/2014/main" id="{D15B4CF0-3F4B-474F-AD69-5CD1FC0D6E25}"/>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29E49A6B-1579-CB42-9F2D-76F3F427AA13}"/>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E53EBCED-0968-2441-B7AC-B8381ECEB10C}"/>
              </a:ext>
            </a:extLst>
          </p:cNvPr>
          <p:cNvSpPr/>
          <p:nvPr/>
        </p:nvSpPr>
        <p:spPr>
          <a:xfrm>
            <a:off x="576360" y="318960"/>
            <a:ext cx="9288360" cy="60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Los desvanecimientos</a:t>
            </a:r>
          </a:p>
        </p:txBody>
      </p:sp>
      <p:sp>
        <p:nvSpPr>
          <p:cNvPr id="5" name="Forma libre 4">
            <a:extLst>
              <a:ext uri="{FF2B5EF4-FFF2-40B4-BE49-F238E27FC236}">
                <a16:creationId xmlns:a16="http://schemas.microsoft.com/office/drawing/2014/main" id="{5882D0B1-F7EE-1C43-B232-CE7610C51F18}"/>
              </a:ext>
            </a:extLst>
          </p:cNvPr>
          <p:cNvSpPr/>
          <p:nvPr/>
        </p:nvSpPr>
        <p:spPr>
          <a:xfrm>
            <a:off x="936720" y="1440000"/>
            <a:ext cx="8928000" cy="5113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800" b="0" i="0" u="none" strike="noStrike" baseline="0">
                <a:ln>
                  <a:noFill/>
                </a:ln>
                <a:solidFill>
                  <a:srgbClr val="000000"/>
                </a:solidFill>
                <a:latin typeface="Arial" pitchFamily="18"/>
                <a:ea typeface="WenQuanYi Zen Hei" pitchFamily="2"/>
                <a:cs typeface="WenQuanYi Zen Hei" pitchFamily="2"/>
              </a:rPr>
              <a:t>Explicación previa</a:t>
            </a:r>
          </a:p>
        </p:txBody>
      </p:sp>
      <p:sp>
        <p:nvSpPr>
          <p:cNvPr id="6" name="Forma libre 5">
            <a:extLst>
              <a:ext uri="{FF2B5EF4-FFF2-40B4-BE49-F238E27FC236}">
                <a16:creationId xmlns:a16="http://schemas.microsoft.com/office/drawing/2014/main" id="{63B6CF37-9D9E-2446-893B-4292085EA66B}"/>
              </a:ext>
            </a:extLst>
          </p:cNvPr>
          <p:cNvSpPr/>
          <p:nvPr/>
        </p:nvSpPr>
        <p:spPr>
          <a:xfrm>
            <a:off x="503280" y="2131920"/>
            <a:ext cx="9496440" cy="5113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Receptor recibe la señal de radio de forma directa y reflejada</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En un punto, ambas copias llegan en fase (o casi) → OK</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Un poco más lejos (o más cerca) llegan en contra-fase → ¡se cancelan parcial o totalmente!</a:t>
            </a:r>
          </a:p>
        </p:txBody>
      </p:sp>
      <p:sp>
        <p:nvSpPr>
          <p:cNvPr id="7" name="Forma libre 6">
            <a:extLst>
              <a:ext uri="{FF2B5EF4-FFF2-40B4-BE49-F238E27FC236}">
                <a16:creationId xmlns:a16="http://schemas.microsoft.com/office/drawing/2014/main" id="{99E9F815-3E88-7C49-ACF7-BE60EA7065A2}"/>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 name="Forma libre 7">
            <a:extLst>
              <a:ext uri="{FF2B5EF4-FFF2-40B4-BE49-F238E27FC236}">
                <a16:creationId xmlns:a16="http://schemas.microsoft.com/office/drawing/2014/main" id="{7E277BBD-10B2-4B4B-9D78-A9D1508DA2C2}"/>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pic>
        <p:nvPicPr>
          <p:cNvPr id="9" name="Imagen 8">
            <a:extLst>
              <a:ext uri="{FF2B5EF4-FFF2-40B4-BE49-F238E27FC236}">
                <a16:creationId xmlns:a16="http://schemas.microsoft.com/office/drawing/2014/main" id="{4709E1C6-A0B4-D741-A1C8-DD5C69842E4D}"/>
              </a:ext>
            </a:extLst>
          </p:cNvPr>
          <p:cNvPicPr>
            <a:picLocks noChangeAspect="1"/>
          </p:cNvPicPr>
          <p:nvPr/>
        </p:nvPicPr>
        <p:blipFill>
          <a:blip r:embed="rId3">
            <a:lum/>
            <a:alphaModFix/>
          </a:blip>
          <a:srcRect/>
          <a:stretch>
            <a:fillRect/>
          </a:stretch>
        </p:blipFill>
        <p:spPr>
          <a:xfrm>
            <a:off x="2736000" y="4248000"/>
            <a:ext cx="4178879" cy="274896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page71">
    <p:spTree>
      <p:nvGrpSpPr>
        <p:cNvPr id="1" name=""/>
        <p:cNvGrpSpPr/>
        <p:nvPr/>
      </p:nvGrpSpPr>
      <p:grpSpPr>
        <a:xfrm>
          <a:off x="0" y="0"/>
          <a:ext cx="0" cy="0"/>
          <a:chOff x="0" y="0"/>
          <a:chExt cx="0" cy="0"/>
        </a:xfrm>
      </p:grpSpPr>
      <p:sp>
        <p:nvSpPr>
          <p:cNvPr id="234" name="Marcador de número de diapositiva 3">
            <a:extLst>
              <a:ext uri="{FF2B5EF4-FFF2-40B4-BE49-F238E27FC236}">
                <a16:creationId xmlns:a16="http://schemas.microsoft.com/office/drawing/2014/main" id="{32607961-2695-EF40-8283-56D69F3E0BC8}"/>
              </a:ext>
            </a:extLst>
          </p:cNvPr>
          <p:cNvSpPr>
            <a:spLocks noGrp="1"/>
          </p:cNvSpPr>
          <p:nvPr>
            <p:ph type="sldNum" sz="quarter" idx="12"/>
          </p:nvPr>
        </p:nvSpPr>
        <p:spPr/>
        <p:txBody>
          <a:bodyPr/>
          <a:lstStyle/>
          <a:p>
            <a:pPr lvl="0"/>
            <a:fld id="{19D5D56A-1995-1040-A7F6-3EDA079CDA35}" type="slidenum">
              <a:t>85</a:t>
            </a:fld>
            <a:endParaRPr lang="es-ES"/>
          </a:p>
        </p:txBody>
      </p:sp>
      <p:sp>
        <p:nvSpPr>
          <p:cNvPr id="2" name="Conector recto 1">
            <a:extLst>
              <a:ext uri="{FF2B5EF4-FFF2-40B4-BE49-F238E27FC236}">
                <a16:creationId xmlns:a16="http://schemas.microsoft.com/office/drawing/2014/main" id="{3ABCF150-726A-DE4C-A32B-26E79B4462D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85638A53-04A8-3941-81FD-FBA0F687400B}"/>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E5E86DB6-0DE1-B547-B21C-83F7AAFDEC9A}"/>
              </a:ext>
            </a:extLst>
          </p:cNvPr>
          <p:cNvSpPr/>
          <p:nvPr/>
        </p:nvSpPr>
        <p:spPr>
          <a:xfrm>
            <a:off x="576360" y="318960"/>
            <a:ext cx="9288360" cy="604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3600" b="0" i="0" u="none" strike="noStrike" baseline="0">
                <a:ln>
                  <a:noFill/>
                </a:ln>
                <a:solidFill>
                  <a:srgbClr val="000000"/>
                </a:solidFill>
                <a:latin typeface="Arial" pitchFamily="18"/>
                <a:ea typeface="WenQuanYi Zen Hei" pitchFamily="2"/>
                <a:cs typeface="WenQuanYi Zen Hei" pitchFamily="2"/>
              </a:rPr>
              <a:t>Los desvanecimientos</a:t>
            </a:r>
          </a:p>
        </p:txBody>
      </p:sp>
      <p:sp>
        <p:nvSpPr>
          <p:cNvPr id="5" name="Forma libre 4">
            <a:extLst>
              <a:ext uri="{FF2B5EF4-FFF2-40B4-BE49-F238E27FC236}">
                <a16:creationId xmlns:a16="http://schemas.microsoft.com/office/drawing/2014/main" id="{305CAA91-0B2D-F640-8B02-C332BE59E93E}"/>
              </a:ext>
            </a:extLst>
          </p:cNvPr>
          <p:cNvSpPr/>
          <p:nvPr/>
        </p:nvSpPr>
        <p:spPr>
          <a:xfrm>
            <a:off x="360359" y="1555919"/>
            <a:ext cx="8928000" cy="5113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El terminal está en movimiento y recibe múltiples copias de la señal</a:t>
            </a:r>
          </a:p>
          <a:p>
            <a:pPr marL="0" marR="0" lvl="0" indent="0" algn="l" hangingPunct="1">
              <a:lnSpc>
                <a:spcPct val="8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La señal recibida sufre variaciones a:</a:t>
            </a:r>
          </a:p>
          <a:p>
            <a:pPr marL="0" marR="0" lvl="1" indent="0" algn="l" rtl="0" hangingPunct="1">
              <a:lnSpc>
                <a:spcPct val="80000"/>
              </a:lnSpc>
              <a:spcBef>
                <a:spcPts val="499"/>
              </a:spcBef>
              <a:spcAft>
                <a:spcPts val="0"/>
              </a:spcAft>
              <a:buClr>
                <a:srgbClr val="0000CC"/>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CC"/>
                </a:solidFill>
                <a:latin typeface="Arial" pitchFamily="18"/>
                <a:ea typeface="WenQuanYi Zen Hei" pitchFamily="2"/>
                <a:cs typeface="WenQuanYi Zen Hei" pitchFamily="2"/>
              </a:rPr>
              <a:t> Gran escala (línea azul)</a:t>
            </a:r>
          </a:p>
          <a:p>
            <a:pPr marL="0" marR="0" lvl="1" indent="0" algn="l" rtl="0" hangingPunct="1">
              <a:lnSpc>
                <a:spcPct val="80000"/>
              </a:lnSpc>
              <a:spcBef>
                <a:spcPts val="499"/>
              </a:spcBef>
              <a:spcAft>
                <a:spcPts val="0"/>
              </a:spcAft>
              <a:buClr>
                <a:srgbClr val="CC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CC0000"/>
                </a:solidFill>
                <a:latin typeface="Arial" pitchFamily="18"/>
                <a:ea typeface="WenQuanYi Zen Hei" pitchFamily="2"/>
                <a:cs typeface="WenQuanYi Zen Hei" pitchFamily="2"/>
              </a:rPr>
              <a:t> Pequeña escala (línea roja)</a:t>
            </a:r>
          </a:p>
        </p:txBody>
      </p:sp>
      <p:sp>
        <p:nvSpPr>
          <p:cNvPr id="6" name="Forma libre 5">
            <a:extLst>
              <a:ext uri="{FF2B5EF4-FFF2-40B4-BE49-F238E27FC236}">
                <a16:creationId xmlns:a16="http://schemas.microsoft.com/office/drawing/2014/main" id="{55060F39-1E11-634C-AE74-1490D582B1EB}"/>
              </a:ext>
            </a:extLst>
          </p:cNvPr>
          <p:cNvSpPr/>
          <p:nvPr/>
        </p:nvSpPr>
        <p:spPr>
          <a:xfrm>
            <a:off x="647640" y="3213000"/>
            <a:ext cx="4038840" cy="2057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7" name="Grupo 6">
            <a:extLst>
              <a:ext uri="{FF2B5EF4-FFF2-40B4-BE49-F238E27FC236}">
                <a16:creationId xmlns:a16="http://schemas.microsoft.com/office/drawing/2014/main" id="{6AEB7B5C-2837-834D-A0D7-BFE4F620E5C2}"/>
              </a:ext>
            </a:extLst>
          </p:cNvPr>
          <p:cNvGrpSpPr/>
          <p:nvPr/>
        </p:nvGrpSpPr>
        <p:grpSpPr>
          <a:xfrm>
            <a:off x="1254240" y="4508280"/>
            <a:ext cx="4108320" cy="1856160"/>
            <a:chOff x="1254240" y="4508280"/>
            <a:chExt cx="4108320" cy="1856160"/>
          </a:xfrm>
        </p:grpSpPr>
        <p:grpSp>
          <p:nvGrpSpPr>
            <p:cNvPr id="8" name="Grupo 7">
              <a:extLst>
                <a:ext uri="{FF2B5EF4-FFF2-40B4-BE49-F238E27FC236}">
                  <a16:creationId xmlns:a16="http://schemas.microsoft.com/office/drawing/2014/main" id="{D7FA7873-E99E-5746-BA7D-76958A6657D2}"/>
                </a:ext>
              </a:extLst>
            </p:cNvPr>
            <p:cNvGrpSpPr/>
            <p:nvPr/>
          </p:nvGrpSpPr>
          <p:grpSpPr>
            <a:xfrm>
              <a:off x="1712880" y="4718160"/>
              <a:ext cx="538200" cy="669960"/>
              <a:chOff x="1712880" y="4718160"/>
              <a:chExt cx="538200" cy="669960"/>
            </a:xfrm>
          </p:grpSpPr>
          <p:sp>
            <p:nvSpPr>
              <p:cNvPr id="9" name="Forma libre 8">
                <a:extLst>
                  <a:ext uri="{FF2B5EF4-FFF2-40B4-BE49-F238E27FC236}">
                    <a16:creationId xmlns:a16="http://schemas.microsoft.com/office/drawing/2014/main" id="{47B46E8C-2362-B346-94A7-A2A1278F7787}"/>
                  </a:ext>
                </a:extLst>
              </p:cNvPr>
              <p:cNvSpPr/>
              <p:nvPr/>
            </p:nvSpPr>
            <p:spPr>
              <a:xfrm>
                <a:off x="1712880" y="4718160"/>
                <a:ext cx="538200" cy="669960"/>
              </a:xfrm>
              <a:custGeom>
                <a:avLst/>
                <a:gdLst>
                  <a:gd name="f0" fmla="val 0"/>
                  <a:gd name="f1" fmla="val 1672"/>
                  <a:gd name="f2" fmla="val 2052"/>
                  <a:gd name="f3" fmla="val 1467"/>
                  <a:gd name="f4" fmla="val 1550"/>
                  <a:gd name="f5" fmla="val 252"/>
                  <a:gd name="f6" fmla="val 1339"/>
                  <a:gd name="f7" fmla="val 489"/>
                  <a:gd name="f8" fmla="val 1"/>
                  <a:gd name="f9" fmla="val 245"/>
                  <a:gd name="f10" fmla="val 111"/>
                  <a:gd name="f11" fmla="val 348"/>
                  <a:gd name="f12" fmla="val 164"/>
                  <a:gd name="f13" fmla="val 384"/>
                  <a:gd name="f14" fmla="val 1626"/>
                  <a:gd name="f15" fmla="val 1697"/>
                  <a:gd name="f16" fmla="val 1340"/>
                  <a:gd name="f17" fmla="val 1907"/>
                  <a:gd name="f18" fmla="val 1552"/>
                </a:gdLst>
                <a:ahLst/>
                <a:cxnLst>
                  <a:cxn ang="3cd4">
                    <a:pos x="hc" y="t"/>
                  </a:cxn>
                  <a:cxn ang="0">
                    <a:pos x="r" y="vc"/>
                  </a:cxn>
                  <a:cxn ang="cd4">
                    <a:pos x="hc" y="b"/>
                  </a:cxn>
                  <a:cxn ang="cd2">
                    <a:pos x="l" y="vc"/>
                  </a:cxn>
                </a:cxnLst>
                <a:rect l="l" t="t" r="r" b="b"/>
                <a:pathLst>
                  <a:path w="1672" h="2052">
                    <a:moveTo>
                      <a:pt x="f3" y="f4"/>
                    </a:moveTo>
                    <a:lnTo>
                      <a:pt x="f3" y="f5"/>
                    </a:lnTo>
                    <a:lnTo>
                      <a:pt x="f6" y="f5"/>
                    </a:lnTo>
                    <a:lnTo>
                      <a:pt x="f6" y="f0"/>
                    </a:lnTo>
                    <a:lnTo>
                      <a:pt x="f7" y="f8"/>
                    </a:lnTo>
                    <a:lnTo>
                      <a:pt x="f9" y="f10"/>
                    </a:lnTo>
                    <a:lnTo>
                      <a:pt x="f9" y="f11"/>
                    </a:lnTo>
                    <a:lnTo>
                      <a:pt x="f12" y="f13"/>
                    </a:lnTo>
                    <a:lnTo>
                      <a:pt x="f12" y="f14"/>
                    </a:lnTo>
                    <a:lnTo>
                      <a:pt x="f0" y="f15"/>
                    </a:lnTo>
                    <a:lnTo>
                      <a:pt x="f0" y="f2"/>
                    </a:lnTo>
                    <a:lnTo>
                      <a:pt x="f16" y="f2"/>
                    </a:lnTo>
                    <a:lnTo>
                      <a:pt x="f1" y="f17"/>
                    </a:lnTo>
                    <a:lnTo>
                      <a:pt x="f1" y="f18"/>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BF679AC1-786E-FF4E-9475-4B9632BDA253}"/>
                  </a:ext>
                </a:extLst>
              </p:cNvPr>
              <p:cNvSpPr/>
              <p:nvPr/>
            </p:nvSpPr>
            <p:spPr>
              <a:xfrm>
                <a:off x="1724040" y="5240160"/>
                <a:ext cx="515879" cy="36720"/>
              </a:xfrm>
              <a:custGeom>
                <a:avLst/>
                <a:gdLst>
                  <a:gd name="f0" fmla="val 0"/>
                  <a:gd name="f1" fmla="val 1606"/>
                  <a:gd name="f2" fmla="val 140"/>
                  <a:gd name="f3" fmla="val 313"/>
                  <a:gd name="f4" fmla="val 3"/>
                  <a:gd name="f5" fmla="val 1295"/>
                  <a:gd name="f6" fmla="val 138"/>
                </a:gdLst>
                <a:ahLst/>
                <a:cxnLst>
                  <a:cxn ang="3cd4">
                    <a:pos x="hc" y="t"/>
                  </a:cxn>
                  <a:cxn ang="0">
                    <a:pos x="r" y="vc"/>
                  </a:cxn>
                  <a:cxn ang="cd4">
                    <a:pos x="hc" y="b"/>
                  </a:cxn>
                  <a:cxn ang="cd2">
                    <a:pos x="l" y="vc"/>
                  </a:cxn>
                </a:cxnLst>
                <a:rect l="l" t="t" r="r" b="b"/>
                <a:pathLst>
                  <a:path w="1606" h="140">
                    <a:moveTo>
                      <a:pt x="f3" y="f0"/>
                    </a:moveTo>
                    <a:lnTo>
                      <a:pt x="f1" y="f4"/>
                    </a:lnTo>
                    <a:lnTo>
                      <a:pt x="f5" y="f2"/>
                    </a:lnTo>
                    <a:lnTo>
                      <a:pt x="f0" y="f6"/>
                    </a:lnTo>
                    <a:lnTo>
                      <a:pt x="f3" y="f0"/>
                    </a:lnTo>
                    <a:close/>
                  </a:path>
                </a:pathLst>
              </a:custGeom>
              <a:solidFill>
                <a:srgbClr val="9133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Forma libre 10">
                <a:extLst>
                  <a:ext uri="{FF2B5EF4-FFF2-40B4-BE49-F238E27FC236}">
                    <a16:creationId xmlns:a16="http://schemas.microsoft.com/office/drawing/2014/main" id="{97995214-0E30-DB45-AAE5-537D4F28E9BA}"/>
                  </a:ext>
                </a:extLst>
              </p:cNvPr>
              <p:cNvSpPr/>
              <p:nvPr/>
            </p:nvSpPr>
            <p:spPr>
              <a:xfrm>
                <a:off x="1724040" y="5286240"/>
                <a:ext cx="414360" cy="90720"/>
              </a:xfrm>
              <a:custGeom>
                <a:avLst/>
                <a:gdLst>
                  <a:gd name="f0" fmla="val 0"/>
                  <a:gd name="f1" fmla="val 1295"/>
                  <a:gd name="f2" fmla="val 301"/>
                  <a:gd name="f3" fmla="val 2"/>
                  <a:gd name="f4" fmla="val 299"/>
                </a:gdLst>
                <a:ahLst/>
                <a:cxnLst>
                  <a:cxn ang="3cd4">
                    <a:pos x="hc" y="t"/>
                  </a:cxn>
                  <a:cxn ang="0">
                    <a:pos x="r" y="vc"/>
                  </a:cxn>
                  <a:cxn ang="cd4">
                    <a:pos x="hc" y="b"/>
                  </a:cxn>
                  <a:cxn ang="cd2">
                    <a:pos x="l" y="vc"/>
                  </a:cxn>
                </a:cxnLst>
                <a:rect l="l" t="t" r="r" b="b"/>
                <a:pathLst>
                  <a:path w="1295" h="301">
                    <a:moveTo>
                      <a:pt x="f1" y="f2"/>
                    </a:moveTo>
                    <a:lnTo>
                      <a:pt x="f1" y="f3"/>
                    </a:lnTo>
                    <a:lnTo>
                      <a:pt x="f0" y="f0"/>
                    </a:lnTo>
                    <a:lnTo>
                      <a:pt x="f0" y="f4"/>
                    </a:lnTo>
                    <a:lnTo>
                      <a:pt x="f1" y="f2"/>
                    </a:lnTo>
                    <a:close/>
                  </a:path>
                </a:pathLst>
              </a:custGeom>
              <a:solidFill>
                <a:srgbClr val="7011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D1E56629-E02D-B04D-B57C-5B661D88B7AD}"/>
                  </a:ext>
                </a:extLst>
              </p:cNvPr>
              <p:cNvSpPr/>
              <p:nvPr/>
            </p:nvSpPr>
            <p:spPr>
              <a:xfrm>
                <a:off x="2147760" y="5241960"/>
                <a:ext cx="92160" cy="135000"/>
              </a:xfrm>
              <a:custGeom>
                <a:avLst/>
                <a:gdLst>
                  <a:gd name="f0" fmla="val 0"/>
                  <a:gd name="f1" fmla="val 311"/>
                  <a:gd name="f2" fmla="val 436"/>
                  <a:gd name="f3" fmla="val 299"/>
                  <a:gd name="f4" fmla="val 137"/>
                </a:gdLst>
                <a:ahLst/>
                <a:cxnLst>
                  <a:cxn ang="3cd4">
                    <a:pos x="hc" y="t"/>
                  </a:cxn>
                  <a:cxn ang="0">
                    <a:pos x="r" y="vc"/>
                  </a:cxn>
                  <a:cxn ang="cd4">
                    <a:pos x="hc" y="b"/>
                  </a:cxn>
                  <a:cxn ang="cd2">
                    <a:pos x="l" y="vc"/>
                  </a:cxn>
                </a:cxnLst>
                <a:rect l="l" t="t" r="r" b="b"/>
                <a:pathLst>
                  <a:path w="311" h="436">
                    <a:moveTo>
                      <a:pt x="f1" y="f3"/>
                    </a:moveTo>
                    <a:lnTo>
                      <a:pt x="f1" y="f0"/>
                    </a:lnTo>
                    <a:lnTo>
                      <a:pt x="f0" y="f4"/>
                    </a:lnTo>
                    <a:lnTo>
                      <a:pt x="f0" y="f2"/>
                    </a:lnTo>
                    <a:lnTo>
                      <a:pt x="f1" y="f3"/>
                    </a:lnTo>
                    <a:close/>
                  </a:path>
                </a:pathLst>
              </a:custGeom>
              <a:solidFill>
                <a:srgbClr val="51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 name="Forma libre 12">
                <a:extLst>
                  <a:ext uri="{FF2B5EF4-FFF2-40B4-BE49-F238E27FC236}">
                    <a16:creationId xmlns:a16="http://schemas.microsoft.com/office/drawing/2014/main" id="{DE5928A1-666A-6D45-BE06-26A1EB0473CF}"/>
                  </a:ext>
                </a:extLst>
              </p:cNvPr>
              <p:cNvSpPr/>
              <p:nvPr/>
            </p:nvSpPr>
            <p:spPr>
              <a:xfrm>
                <a:off x="1897200" y="5349960"/>
                <a:ext cx="66600" cy="23760"/>
              </a:xfrm>
              <a:custGeom>
                <a:avLst/>
                <a:gdLst>
                  <a:gd name="f0" fmla="val 0"/>
                  <a:gd name="f1" fmla="val 233"/>
                  <a:gd name="f2" fmla="val 102"/>
                  <a:gd name="f3" fmla="val 1"/>
                </a:gdLst>
                <a:ahLst/>
                <a:cxnLst>
                  <a:cxn ang="3cd4">
                    <a:pos x="hc" y="t"/>
                  </a:cxn>
                  <a:cxn ang="0">
                    <a:pos x="r" y="vc"/>
                  </a:cxn>
                  <a:cxn ang="cd4">
                    <a:pos x="hc" y="b"/>
                  </a:cxn>
                  <a:cxn ang="cd2">
                    <a:pos x="l" y="vc"/>
                  </a:cxn>
                </a:cxnLst>
                <a:rect l="l" t="t" r="r" b="b"/>
                <a:pathLst>
                  <a:path w="233" h="102">
                    <a:moveTo>
                      <a:pt x="f1" y="f2"/>
                    </a:moveTo>
                    <a:lnTo>
                      <a:pt x="f1" y="f0"/>
                    </a:lnTo>
                    <a:lnTo>
                      <a:pt x="f0" y="f3"/>
                    </a:lnTo>
                    <a:lnTo>
                      <a:pt x="f0" y="f2"/>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 name="Forma libre 13">
                <a:extLst>
                  <a:ext uri="{FF2B5EF4-FFF2-40B4-BE49-F238E27FC236}">
                    <a16:creationId xmlns:a16="http://schemas.microsoft.com/office/drawing/2014/main" id="{DDFF07EC-402B-7A45-9CA3-B1E93E4DEA56}"/>
                  </a:ext>
                </a:extLst>
              </p:cNvPr>
              <p:cNvSpPr/>
              <p:nvPr/>
            </p:nvSpPr>
            <p:spPr>
              <a:xfrm>
                <a:off x="1920960" y="5300639"/>
                <a:ext cx="19080" cy="19080"/>
              </a:xfrm>
              <a:custGeom>
                <a:avLst/>
                <a:gdLst>
                  <a:gd name="f0" fmla="val 0"/>
                  <a:gd name="f1" fmla="val 88"/>
                  <a:gd name="f2" fmla="val 44"/>
                  <a:gd name="f3" fmla="val 53"/>
                  <a:gd name="f4" fmla="val 86"/>
                  <a:gd name="f5" fmla="val 61"/>
                  <a:gd name="f6" fmla="val 84"/>
                  <a:gd name="f7" fmla="val 68"/>
                  <a:gd name="f8" fmla="val 81"/>
                  <a:gd name="f9" fmla="val 75"/>
                  <a:gd name="f10" fmla="val 87"/>
                  <a:gd name="f11" fmla="val 35"/>
                  <a:gd name="f12" fmla="val 27"/>
                  <a:gd name="f13" fmla="val 20"/>
                  <a:gd name="f14" fmla="val 13"/>
                  <a:gd name="f15" fmla="val 7"/>
                  <a:gd name="f16" fmla="val 4"/>
                  <a:gd name="f17" fmla="val 1"/>
                </a:gdLst>
                <a:ahLst/>
                <a:cxnLst>
                  <a:cxn ang="3cd4">
                    <a:pos x="hc" y="t"/>
                  </a:cxn>
                  <a:cxn ang="0">
                    <a:pos x="r" y="vc"/>
                  </a:cxn>
                  <a:cxn ang="cd4">
                    <a:pos x="hc" y="b"/>
                  </a:cxn>
                  <a:cxn ang="cd2">
                    <a:pos x="l" y="vc"/>
                  </a:cxn>
                </a:cxnLst>
                <a:rect l="l" t="t" r="r" b="b"/>
                <a:pathLst>
                  <a:path w="88" h="88">
                    <a:moveTo>
                      <a:pt x="f2" y="f1"/>
                    </a:moveTo>
                    <a:lnTo>
                      <a:pt x="f3" y="f4"/>
                    </a:lnTo>
                    <a:lnTo>
                      <a:pt x="f5" y="f6"/>
                    </a:lnTo>
                    <a:lnTo>
                      <a:pt x="f7" y="f8"/>
                    </a:lnTo>
                    <a:lnTo>
                      <a:pt x="f9" y="f9"/>
                    </a:lnTo>
                    <a:lnTo>
                      <a:pt x="f8" y="f7"/>
                    </a:lnTo>
                    <a:lnTo>
                      <a:pt x="f6" y="f5"/>
                    </a:lnTo>
                    <a:lnTo>
                      <a:pt x="f10" y="f3"/>
                    </a:lnTo>
                    <a:lnTo>
                      <a:pt x="f1" y="f2"/>
                    </a:lnTo>
                    <a:lnTo>
                      <a:pt x="f10" y="f11"/>
                    </a:lnTo>
                    <a:lnTo>
                      <a:pt x="f6" y="f12"/>
                    </a:lnTo>
                    <a:lnTo>
                      <a:pt x="f8" y="f13"/>
                    </a:lnTo>
                    <a:lnTo>
                      <a:pt x="f9" y="f14"/>
                    </a:lnTo>
                    <a:lnTo>
                      <a:pt x="f7" y="f15"/>
                    </a:lnTo>
                    <a:lnTo>
                      <a:pt x="f5" y="f16"/>
                    </a:lnTo>
                    <a:lnTo>
                      <a:pt x="f3" y="f17"/>
                    </a:lnTo>
                    <a:lnTo>
                      <a:pt x="f2" y="f0"/>
                    </a:lnTo>
                    <a:lnTo>
                      <a:pt x="f11" y="f17"/>
                    </a:lnTo>
                    <a:lnTo>
                      <a:pt x="f12" y="f16"/>
                    </a:lnTo>
                    <a:lnTo>
                      <a:pt x="f13" y="f15"/>
                    </a:lnTo>
                    <a:lnTo>
                      <a:pt x="f14" y="f14"/>
                    </a:lnTo>
                    <a:lnTo>
                      <a:pt x="f15" y="f13"/>
                    </a:lnTo>
                    <a:lnTo>
                      <a:pt x="f16" y="f12"/>
                    </a:lnTo>
                    <a:lnTo>
                      <a:pt x="f17" y="f11"/>
                    </a:lnTo>
                    <a:lnTo>
                      <a:pt x="f0" y="f2"/>
                    </a:lnTo>
                    <a:lnTo>
                      <a:pt x="f17" y="f3"/>
                    </a:lnTo>
                    <a:lnTo>
                      <a:pt x="f16" y="f5"/>
                    </a:lnTo>
                    <a:lnTo>
                      <a:pt x="f15" y="f7"/>
                    </a:lnTo>
                    <a:lnTo>
                      <a:pt x="f14" y="f9"/>
                    </a:lnTo>
                    <a:lnTo>
                      <a:pt x="f13" y="f8"/>
                    </a:lnTo>
                    <a:lnTo>
                      <a:pt x="f12" y="f6"/>
                    </a:lnTo>
                    <a:lnTo>
                      <a:pt x="f11" y="f4"/>
                    </a:lnTo>
                    <a:lnTo>
                      <a:pt x="f2" y="f1"/>
                    </a:lnTo>
                    <a:close/>
                  </a:path>
                </a:pathLst>
              </a:custGeom>
              <a:solidFill>
                <a:srgbClr val="FFE54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 name="Forma libre 14">
                <a:extLst>
                  <a:ext uri="{FF2B5EF4-FFF2-40B4-BE49-F238E27FC236}">
                    <a16:creationId xmlns:a16="http://schemas.microsoft.com/office/drawing/2014/main" id="{5CB92CC1-9F70-C047-A2D2-FB438A99E093}"/>
                  </a:ext>
                </a:extLst>
              </p:cNvPr>
              <p:cNvSpPr/>
              <p:nvPr/>
            </p:nvSpPr>
            <p:spPr>
              <a:xfrm>
                <a:off x="1943280" y="5305319"/>
                <a:ext cx="9360" cy="12960"/>
              </a:xfrm>
              <a:custGeom>
                <a:avLst/>
                <a:gdLst>
                  <a:gd name="f0" fmla="val 0"/>
                  <a:gd name="f1" fmla="val 59"/>
                  <a:gd name="f2" fmla="val 69"/>
                  <a:gd name="f3" fmla="val 11"/>
                  <a:gd name="f4" fmla="val 61"/>
                  <a:gd name="f5" fmla="val 19"/>
                  <a:gd name="f6" fmla="val 53"/>
                  <a:gd name="f7" fmla="val 23"/>
                  <a:gd name="f8" fmla="val 44"/>
                  <a:gd name="f9" fmla="val 26"/>
                  <a:gd name="f10" fmla="val 35"/>
                  <a:gd name="f11" fmla="val 31"/>
                  <a:gd name="f12" fmla="val 24"/>
                  <a:gd name="f13" fmla="val 43"/>
                  <a:gd name="f14" fmla="val 13"/>
                  <a:gd name="f15" fmla="val 54"/>
                  <a:gd name="f16" fmla="val 4"/>
                  <a:gd name="f17" fmla="val 34"/>
                  <a:gd name="f18" fmla="val 58"/>
                  <a:gd name="f19" fmla="val 30"/>
                  <a:gd name="f20" fmla="val 41"/>
                  <a:gd name="f21" fmla="val 46"/>
                  <a:gd name="f22" fmla="val 38"/>
                  <a:gd name="f23" fmla="val 51"/>
                  <a:gd name="f24" fmla="val 55"/>
                  <a:gd name="f25" fmla="val 25"/>
                  <a:gd name="f26" fmla="val 65"/>
                  <a:gd name="f27" fmla="val 66"/>
                  <a:gd name="f28" fmla="val 7"/>
                  <a:gd name="f29" fmla="val 68"/>
                </a:gdLst>
                <a:ahLst/>
                <a:cxnLst>
                  <a:cxn ang="3cd4">
                    <a:pos x="hc" y="t"/>
                  </a:cxn>
                  <a:cxn ang="0">
                    <a:pos x="r" y="vc"/>
                  </a:cxn>
                  <a:cxn ang="cd4">
                    <a:pos x="hc" y="b"/>
                  </a:cxn>
                  <a:cxn ang="cd2">
                    <a:pos x="l" y="vc"/>
                  </a:cxn>
                </a:cxnLst>
                <a:rect l="l" t="t" r="r" b="b"/>
                <a:pathLst>
                  <a:path w="59" h="69">
                    <a:moveTo>
                      <a:pt x="f0" y="f2"/>
                    </a:moveTo>
                    <a:lnTo>
                      <a:pt x="f3" y="f4"/>
                    </a:lnTo>
                    <a:lnTo>
                      <a:pt x="f5" y="f6"/>
                    </a:lnTo>
                    <a:lnTo>
                      <a:pt x="f7" y="f8"/>
                    </a:lnTo>
                    <a:lnTo>
                      <a:pt x="f9" y="f10"/>
                    </a:lnTo>
                    <a:lnTo>
                      <a:pt x="f11" y="f12"/>
                    </a:lnTo>
                    <a:lnTo>
                      <a:pt x="f13" y="f14"/>
                    </a:lnTo>
                    <a:lnTo>
                      <a:pt x="f15" y="f16"/>
                    </a:lnTo>
                    <a:lnTo>
                      <a:pt x="f1" y="f0"/>
                    </a:lnTo>
                    <a:lnTo>
                      <a:pt x="f13" y="f17"/>
                    </a:lnTo>
                    <a:lnTo>
                      <a:pt x="f18" y="f19"/>
                    </a:lnTo>
                    <a:lnTo>
                      <a:pt x="f20" y="f21"/>
                    </a:lnTo>
                    <a:lnTo>
                      <a:pt x="f22" y="f23"/>
                    </a:lnTo>
                    <a:lnTo>
                      <a:pt x="f10" y="f24"/>
                    </a:lnTo>
                    <a:lnTo>
                      <a:pt x="f19" y="f1"/>
                    </a:lnTo>
                    <a:lnTo>
                      <a:pt x="f25" y="f4"/>
                    </a:lnTo>
                    <a:lnTo>
                      <a:pt x="f5" y="f26"/>
                    </a:lnTo>
                    <a:lnTo>
                      <a:pt x="f14" y="f27"/>
                    </a:lnTo>
                    <a:lnTo>
                      <a:pt x="f28" y="f29"/>
                    </a:lnTo>
                    <a:lnTo>
                      <a:pt x="f0" y="f2"/>
                    </a:lnTo>
                    <a:close/>
                  </a:path>
                </a:pathLst>
              </a:custGeom>
              <a:solidFill>
                <a:srgbClr val="FFE54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 name="Forma libre 15">
                <a:extLst>
                  <a:ext uri="{FF2B5EF4-FFF2-40B4-BE49-F238E27FC236}">
                    <a16:creationId xmlns:a16="http://schemas.microsoft.com/office/drawing/2014/main" id="{92676185-E81F-0E41-9242-65E1245BDC9B}"/>
                  </a:ext>
                </a:extLst>
              </p:cNvPr>
              <p:cNvSpPr/>
              <p:nvPr/>
            </p:nvSpPr>
            <p:spPr>
              <a:xfrm>
                <a:off x="1908000" y="5305319"/>
                <a:ext cx="9720" cy="12960"/>
              </a:xfrm>
              <a:custGeom>
                <a:avLst/>
                <a:gdLst>
                  <a:gd name="f0" fmla="val 0"/>
                  <a:gd name="f1" fmla="val 59"/>
                  <a:gd name="f2" fmla="val 68"/>
                  <a:gd name="f3" fmla="val 49"/>
                  <a:gd name="f4" fmla="val 61"/>
                  <a:gd name="f5" fmla="val 40"/>
                  <a:gd name="f6" fmla="val 53"/>
                  <a:gd name="f7" fmla="val 36"/>
                  <a:gd name="f8" fmla="val 44"/>
                  <a:gd name="f9" fmla="val 32"/>
                  <a:gd name="f10" fmla="val 35"/>
                  <a:gd name="f11" fmla="val 27"/>
                  <a:gd name="f12" fmla="val 24"/>
                  <a:gd name="f13" fmla="val 16"/>
                  <a:gd name="f14" fmla="val 13"/>
                  <a:gd name="f15" fmla="val 5"/>
                  <a:gd name="f16" fmla="val 4"/>
                  <a:gd name="f17" fmla="val 15"/>
                  <a:gd name="f18" fmla="val 1"/>
                  <a:gd name="f19" fmla="val 30"/>
                  <a:gd name="f20" fmla="val 19"/>
                  <a:gd name="f21" fmla="val 46"/>
                  <a:gd name="f22" fmla="val 21"/>
                  <a:gd name="f23" fmla="val 51"/>
                  <a:gd name="f24" fmla="val 54"/>
                  <a:gd name="f25" fmla="val 29"/>
                  <a:gd name="f26" fmla="val 58"/>
                  <a:gd name="f27" fmla="val 64"/>
                  <a:gd name="f28" fmla="val 66"/>
                  <a:gd name="f29" fmla="val 52"/>
                  <a:gd name="f30" fmla="val 67"/>
                </a:gdLst>
                <a:ahLst/>
                <a:cxnLst>
                  <a:cxn ang="3cd4">
                    <a:pos x="hc" y="t"/>
                  </a:cxn>
                  <a:cxn ang="0">
                    <a:pos x="r" y="vc"/>
                  </a:cxn>
                  <a:cxn ang="cd4">
                    <a:pos x="hc" y="b"/>
                  </a:cxn>
                  <a:cxn ang="cd2">
                    <a:pos x="l" y="vc"/>
                  </a:cxn>
                </a:cxnLst>
                <a:rect l="l" t="t" r="r" b="b"/>
                <a:pathLst>
                  <a:path w="59" h="68">
                    <a:moveTo>
                      <a:pt x="f1" y="f2"/>
                    </a:moveTo>
                    <a:lnTo>
                      <a:pt x="f3" y="f4"/>
                    </a:lnTo>
                    <a:lnTo>
                      <a:pt x="f5" y="f6"/>
                    </a:lnTo>
                    <a:lnTo>
                      <a:pt x="f7" y="f8"/>
                    </a:lnTo>
                    <a:lnTo>
                      <a:pt x="f9" y="f10"/>
                    </a:lnTo>
                    <a:lnTo>
                      <a:pt x="f11" y="f12"/>
                    </a:lnTo>
                    <a:lnTo>
                      <a:pt x="f13" y="f14"/>
                    </a:lnTo>
                    <a:lnTo>
                      <a:pt x="f15" y="f16"/>
                    </a:lnTo>
                    <a:lnTo>
                      <a:pt x="f0" y="f0"/>
                    </a:lnTo>
                    <a:lnTo>
                      <a:pt x="f17" y="f9"/>
                    </a:lnTo>
                    <a:lnTo>
                      <a:pt x="f18" y="f19"/>
                    </a:lnTo>
                    <a:lnTo>
                      <a:pt x="f20" y="f21"/>
                    </a:lnTo>
                    <a:lnTo>
                      <a:pt x="f22" y="f23"/>
                    </a:lnTo>
                    <a:lnTo>
                      <a:pt x="f12" y="f24"/>
                    </a:lnTo>
                    <a:lnTo>
                      <a:pt x="f25" y="f26"/>
                    </a:lnTo>
                    <a:lnTo>
                      <a:pt x="f10" y="f4"/>
                    </a:lnTo>
                    <a:lnTo>
                      <a:pt x="f5" y="f27"/>
                    </a:lnTo>
                    <a:lnTo>
                      <a:pt x="f21" y="f28"/>
                    </a:lnTo>
                    <a:lnTo>
                      <a:pt x="f29" y="f30"/>
                    </a:lnTo>
                    <a:lnTo>
                      <a:pt x="f1" y="f2"/>
                    </a:lnTo>
                    <a:close/>
                  </a:path>
                </a:pathLst>
              </a:custGeom>
              <a:solidFill>
                <a:srgbClr val="FFE54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 name="Forma libre 16">
                <a:extLst>
                  <a:ext uri="{FF2B5EF4-FFF2-40B4-BE49-F238E27FC236}">
                    <a16:creationId xmlns:a16="http://schemas.microsoft.com/office/drawing/2014/main" id="{25D0C46E-28E5-5B44-8210-EB00450AD498}"/>
                  </a:ext>
                </a:extLst>
              </p:cNvPr>
              <p:cNvSpPr/>
              <p:nvPr/>
            </p:nvSpPr>
            <p:spPr>
              <a:xfrm>
                <a:off x="1778040" y="4811760"/>
                <a:ext cx="395280" cy="30240"/>
              </a:xfrm>
              <a:custGeom>
                <a:avLst/>
                <a:gdLst>
                  <a:gd name="f0" fmla="val 0"/>
                  <a:gd name="f1" fmla="val 1237"/>
                  <a:gd name="f2" fmla="val 120"/>
                  <a:gd name="f3" fmla="val 270"/>
                  <a:gd name="f4" fmla="val 967"/>
                </a:gdLst>
                <a:ahLst/>
                <a:cxnLst>
                  <a:cxn ang="3cd4">
                    <a:pos x="hc" y="t"/>
                  </a:cxn>
                  <a:cxn ang="0">
                    <a:pos x="r" y="vc"/>
                  </a:cxn>
                  <a:cxn ang="cd4">
                    <a:pos x="hc" y="b"/>
                  </a:cxn>
                  <a:cxn ang="cd2">
                    <a:pos x="l" y="vc"/>
                  </a:cxn>
                </a:cxnLst>
                <a:rect l="l" t="t" r="r" b="b"/>
                <a:pathLst>
                  <a:path w="1237" h="120">
                    <a:moveTo>
                      <a:pt x="f3" y="f0"/>
                    </a:moveTo>
                    <a:lnTo>
                      <a:pt x="f1" y="f0"/>
                    </a:lnTo>
                    <a:lnTo>
                      <a:pt x="f4" y="f2"/>
                    </a:lnTo>
                    <a:lnTo>
                      <a:pt x="f0" y="f2"/>
                    </a:lnTo>
                    <a:lnTo>
                      <a:pt x="f3" y="f0"/>
                    </a:lnTo>
                    <a:close/>
                  </a:path>
                </a:pathLst>
              </a:custGeom>
              <a:solidFill>
                <a:srgbClr val="99331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 name="Forma libre 17">
                <a:extLst>
                  <a:ext uri="{FF2B5EF4-FFF2-40B4-BE49-F238E27FC236}">
                    <a16:creationId xmlns:a16="http://schemas.microsoft.com/office/drawing/2014/main" id="{A6B1CD33-7AC6-E24D-BA0A-28EFC9C16245}"/>
                  </a:ext>
                </a:extLst>
              </p:cNvPr>
              <p:cNvSpPr/>
              <p:nvPr/>
            </p:nvSpPr>
            <p:spPr>
              <a:xfrm>
                <a:off x="1803240" y="4761000"/>
                <a:ext cx="254160" cy="73080"/>
              </a:xfrm>
              <a:custGeom>
                <a:avLst/>
                <a:gdLst>
                  <a:gd name="f0" fmla="val 0"/>
                  <a:gd name="f1" fmla="val 804"/>
                  <a:gd name="f2" fmla="val 254"/>
                  <a:gd name="f3" fmla="val 3"/>
                  <a:gd name="f4" fmla="val 253"/>
                </a:gdLst>
                <a:ahLst/>
                <a:cxnLst>
                  <a:cxn ang="3cd4">
                    <a:pos x="hc" y="t"/>
                  </a:cxn>
                  <a:cxn ang="0">
                    <a:pos x="r" y="vc"/>
                  </a:cxn>
                  <a:cxn ang="cd4">
                    <a:pos x="hc" y="b"/>
                  </a:cxn>
                  <a:cxn ang="cd2">
                    <a:pos x="l" y="vc"/>
                  </a:cxn>
                </a:cxnLst>
                <a:rect l="l" t="t" r="r" b="b"/>
                <a:pathLst>
                  <a:path w="804" h="254">
                    <a:moveTo>
                      <a:pt x="f1" y="f2"/>
                    </a:moveTo>
                    <a:lnTo>
                      <a:pt x="f1" y="f3"/>
                    </a:lnTo>
                    <a:lnTo>
                      <a:pt x="f0" y="f0"/>
                    </a:lnTo>
                    <a:lnTo>
                      <a:pt x="f0" y="f4"/>
                    </a:lnTo>
                    <a:lnTo>
                      <a:pt x="f1" y="f2"/>
                    </a:lnTo>
                    <a:close/>
                  </a:path>
                </a:pathLst>
              </a:custGeom>
              <a:solidFill>
                <a:srgbClr val="99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 name="Forma libre 18">
                <a:extLst>
                  <a:ext uri="{FF2B5EF4-FFF2-40B4-BE49-F238E27FC236}">
                    <a16:creationId xmlns:a16="http://schemas.microsoft.com/office/drawing/2014/main" id="{BD596B24-BFF4-414A-A2DE-76476FA6CED9}"/>
                  </a:ext>
                </a:extLst>
              </p:cNvPr>
              <p:cNvSpPr/>
              <p:nvPr/>
            </p:nvSpPr>
            <p:spPr>
              <a:xfrm>
                <a:off x="2066760" y="4727520"/>
                <a:ext cx="63720" cy="106560"/>
              </a:xfrm>
              <a:custGeom>
                <a:avLst/>
                <a:gdLst>
                  <a:gd name="f0" fmla="val 0"/>
                  <a:gd name="f1" fmla="val 223"/>
                  <a:gd name="f2" fmla="val 353"/>
                  <a:gd name="f3" fmla="val 253"/>
                  <a:gd name="f4" fmla="val 102"/>
                </a:gdLst>
                <a:ahLst/>
                <a:cxnLst>
                  <a:cxn ang="3cd4">
                    <a:pos x="hc" y="t"/>
                  </a:cxn>
                  <a:cxn ang="0">
                    <a:pos x="r" y="vc"/>
                  </a:cxn>
                  <a:cxn ang="cd4">
                    <a:pos x="hc" y="b"/>
                  </a:cxn>
                  <a:cxn ang="cd2">
                    <a:pos x="l" y="vc"/>
                  </a:cxn>
                </a:cxnLst>
                <a:rect l="l" t="t" r="r" b="b"/>
                <a:pathLst>
                  <a:path w="223" h="353">
                    <a:moveTo>
                      <a:pt x="f1" y="f3"/>
                    </a:moveTo>
                    <a:lnTo>
                      <a:pt x="f1" y="f0"/>
                    </a:lnTo>
                    <a:lnTo>
                      <a:pt x="f0" y="f4"/>
                    </a:lnTo>
                    <a:lnTo>
                      <a:pt x="f0" y="f2"/>
                    </a:lnTo>
                    <a:lnTo>
                      <a:pt x="f1" y="f3"/>
                    </a:lnTo>
                    <a:close/>
                  </a:path>
                </a:pathLst>
              </a:custGeom>
              <a:solidFill>
                <a:srgbClr val="7F7F7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 name="Forma libre 19">
                <a:extLst>
                  <a:ext uri="{FF2B5EF4-FFF2-40B4-BE49-F238E27FC236}">
                    <a16:creationId xmlns:a16="http://schemas.microsoft.com/office/drawing/2014/main" id="{957FDF07-4797-1448-B876-2B23ED96B1C3}"/>
                  </a:ext>
                </a:extLst>
              </p:cNvPr>
              <p:cNvSpPr/>
              <p:nvPr/>
            </p:nvSpPr>
            <p:spPr>
              <a:xfrm>
                <a:off x="1803240" y="4727520"/>
                <a:ext cx="327240" cy="23760"/>
              </a:xfrm>
              <a:custGeom>
                <a:avLst/>
                <a:gdLst>
                  <a:gd name="f0" fmla="val 0"/>
                  <a:gd name="f1" fmla="val 1027"/>
                  <a:gd name="f2" fmla="val 103"/>
                  <a:gd name="f3" fmla="val 1"/>
                  <a:gd name="f4" fmla="val 223"/>
                  <a:gd name="f5" fmla="val 100"/>
                  <a:gd name="f6" fmla="val 804"/>
                </a:gdLst>
                <a:ahLst/>
                <a:cxnLst>
                  <a:cxn ang="3cd4">
                    <a:pos x="hc" y="t"/>
                  </a:cxn>
                  <a:cxn ang="0">
                    <a:pos x="r" y="vc"/>
                  </a:cxn>
                  <a:cxn ang="cd4">
                    <a:pos x="hc" y="b"/>
                  </a:cxn>
                  <a:cxn ang="cd2">
                    <a:pos x="l" y="vc"/>
                  </a:cxn>
                </a:cxnLst>
                <a:rect l="l" t="t" r="r" b="b"/>
                <a:pathLst>
                  <a:path w="1027" h="103">
                    <a:moveTo>
                      <a:pt x="f1" y="f3"/>
                    </a:moveTo>
                    <a:lnTo>
                      <a:pt x="f4" y="f0"/>
                    </a:lnTo>
                    <a:lnTo>
                      <a:pt x="f0" y="f5"/>
                    </a:lnTo>
                    <a:lnTo>
                      <a:pt x="f6" y="f2"/>
                    </a:lnTo>
                    <a:lnTo>
                      <a:pt x="f1" y="f3"/>
                    </a:lnTo>
                    <a:close/>
                  </a:path>
                </a:pathLst>
              </a:custGeom>
              <a:solidFill>
                <a:srgbClr val="CCCC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 name="Forma libre 20">
                <a:extLst>
                  <a:ext uri="{FF2B5EF4-FFF2-40B4-BE49-F238E27FC236}">
                    <a16:creationId xmlns:a16="http://schemas.microsoft.com/office/drawing/2014/main" id="{42D65E28-60C6-6048-B88E-88E10505DFE6}"/>
                  </a:ext>
                </a:extLst>
              </p:cNvPr>
              <p:cNvSpPr/>
              <p:nvPr/>
            </p:nvSpPr>
            <p:spPr>
              <a:xfrm>
                <a:off x="1778040" y="4851360"/>
                <a:ext cx="306360" cy="419040"/>
              </a:xfrm>
              <a:custGeom>
                <a:avLst/>
                <a:gdLst>
                  <a:gd name="f0" fmla="val 0"/>
                  <a:gd name="f1" fmla="val 967"/>
                  <a:gd name="f2" fmla="val 1292"/>
                  <a:gd name="f3" fmla="val 1290"/>
                </a:gdLst>
                <a:ahLst/>
                <a:cxnLst>
                  <a:cxn ang="3cd4">
                    <a:pos x="hc" y="t"/>
                  </a:cxn>
                  <a:cxn ang="0">
                    <a:pos x="r" y="vc"/>
                  </a:cxn>
                  <a:cxn ang="cd4">
                    <a:pos x="hc" y="b"/>
                  </a:cxn>
                  <a:cxn ang="cd2">
                    <a:pos x="l" y="vc"/>
                  </a:cxn>
                </a:cxnLst>
                <a:rect l="l" t="t" r="r" b="b"/>
                <a:pathLst>
                  <a:path w="967" h="1292">
                    <a:moveTo>
                      <a:pt x="f1" y="f2"/>
                    </a:moveTo>
                    <a:lnTo>
                      <a:pt x="f1" y="f0"/>
                    </a:lnTo>
                    <a:lnTo>
                      <a:pt x="f0" y="f0"/>
                    </a:lnTo>
                    <a:lnTo>
                      <a:pt x="f0" y="f3"/>
                    </a:lnTo>
                    <a:lnTo>
                      <a:pt x="f1" y="f2"/>
                    </a:lnTo>
                    <a:close/>
                  </a:path>
                </a:pathLst>
              </a:custGeom>
              <a:solidFill>
                <a:srgbClr val="7011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 name="Forma libre 21">
                <a:extLst>
                  <a:ext uri="{FF2B5EF4-FFF2-40B4-BE49-F238E27FC236}">
                    <a16:creationId xmlns:a16="http://schemas.microsoft.com/office/drawing/2014/main" id="{686EF777-2FE5-F149-ABFC-429D6AC08593}"/>
                  </a:ext>
                </a:extLst>
              </p:cNvPr>
              <p:cNvSpPr/>
              <p:nvPr/>
            </p:nvSpPr>
            <p:spPr>
              <a:xfrm>
                <a:off x="1792440" y="4865760"/>
                <a:ext cx="27000" cy="14040"/>
              </a:xfrm>
              <a:custGeom>
                <a:avLst/>
                <a:gdLst>
                  <a:gd name="f0" fmla="val 0"/>
                  <a:gd name="f1" fmla="val 115"/>
                  <a:gd name="f2" fmla="val 71"/>
                  <a:gd name="f3" fmla="val 1"/>
                  <a:gd name="f4" fmla="val 70"/>
                </a:gdLst>
                <a:ahLst/>
                <a:cxnLst>
                  <a:cxn ang="3cd4">
                    <a:pos x="hc" y="t"/>
                  </a:cxn>
                  <a:cxn ang="0">
                    <a:pos x="r" y="vc"/>
                  </a:cxn>
                  <a:cxn ang="cd4">
                    <a:pos x="hc" y="b"/>
                  </a:cxn>
                  <a:cxn ang="cd2">
                    <a:pos x="l" y="vc"/>
                  </a:cxn>
                </a:cxnLst>
                <a:rect l="l" t="t" r="r" b="b"/>
                <a:pathLst>
                  <a:path w="115" h="71">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3" name="Forma libre 22">
                <a:extLst>
                  <a:ext uri="{FF2B5EF4-FFF2-40B4-BE49-F238E27FC236}">
                    <a16:creationId xmlns:a16="http://schemas.microsoft.com/office/drawing/2014/main" id="{4995546F-4651-424A-8A7B-22352308B24C}"/>
                  </a:ext>
                </a:extLst>
              </p:cNvPr>
              <p:cNvSpPr/>
              <p:nvPr/>
            </p:nvSpPr>
            <p:spPr>
              <a:xfrm>
                <a:off x="1854360" y="4865760"/>
                <a:ext cx="28440" cy="14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4" name="Forma libre 23">
                <a:extLst>
                  <a:ext uri="{FF2B5EF4-FFF2-40B4-BE49-F238E27FC236}">
                    <a16:creationId xmlns:a16="http://schemas.microsoft.com/office/drawing/2014/main" id="{EF94A2FE-6094-264B-A612-BCF84535AD20}"/>
                  </a:ext>
                </a:extLst>
              </p:cNvPr>
              <p:cNvSpPr/>
              <p:nvPr/>
            </p:nvSpPr>
            <p:spPr>
              <a:xfrm>
                <a:off x="1812960" y="4770360"/>
                <a:ext cx="28440" cy="55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5" name="Forma libre 24">
                <a:extLst>
                  <a:ext uri="{FF2B5EF4-FFF2-40B4-BE49-F238E27FC236}">
                    <a16:creationId xmlns:a16="http://schemas.microsoft.com/office/drawing/2014/main" id="{2669A9BB-453D-8A45-AF0F-859EFEF6801A}"/>
                  </a:ext>
                </a:extLst>
              </p:cNvPr>
              <p:cNvSpPr/>
              <p:nvPr/>
            </p:nvSpPr>
            <p:spPr>
              <a:xfrm>
                <a:off x="1863719" y="4770360"/>
                <a:ext cx="28440" cy="57240"/>
              </a:xfrm>
              <a:custGeom>
                <a:avLst/>
                <a:gdLst>
                  <a:gd name="f0" fmla="val 0"/>
                  <a:gd name="f1" fmla="val 116"/>
                  <a:gd name="f2" fmla="val 202"/>
                  <a:gd name="f3" fmla="val 201"/>
                </a:gdLst>
                <a:ahLst/>
                <a:cxnLst>
                  <a:cxn ang="3cd4">
                    <a:pos x="hc" y="t"/>
                  </a:cxn>
                  <a:cxn ang="0">
                    <a:pos x="r" y="vc"/>
                  </a:cxn>
                  <a:cxn ang="cd4">
                    <a:pos x="hc" y="b"/>
                  </a:cxn>
                  <a:cxn ang="cd2">
                    <a:pos x="l" y="vc"/>
                  </a:cxn>
                </a:cxnLst>
                <a:rect l="l" t="t" r="r" b="b"/>
                <a:pathLst>
                  <a:path w="116" h="202">
                    <a:moveTo>
                      <a:pt x="f1" y="f2"/>
                    </a:moveTo>
                    <a:lnTo>
                      <a:pt x="f1" y="f0"/>
                    </a:lnTo>
                    <a:lnTo>
                      <a:pt x="f0" y="f0"/>
                    </a:lnTo>
                    <a:lnTo>
                      <a:pt x="f0" y="f3"/>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6" name="Forma libre 25">
                <a:extLst>
                  <a:ext uri="{FF2B5EF4-FFF2-40B4-BE49-F238E27FC236}">
                    <a16:creationId xmlns:a16="http://schemas.microsoft.com/office/drawing/2014/main" id="{8B632F74-39B3-0A48-A292-BEE1F0DCAB49}"/>
                  </a:ext>
                </a:extLst>
              </p:cNvPr>
              <p:cNvSpPr/>
              <p:nvPr/>
            </p:nvSpPr>
            <p:spPr>
              <a:xfrm>
                <a:off x="1917719" y="4770360"/>
                <a:ext cx="27000" cy="57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7" name="Forma libre 26">
                <a:extLst>
                  <a:ext uri="{FF2B5EF4-FFF2-40B4-BE49-F238E27FC236}">
                    <a16:creationId xmlns:a16="http://schemas.microsoft.com/office/drawing/2014/main" id="{6F4997F3-B51E-294E-A594-E10F1ED0E4BB}"/>
                  </a:ext>
                </a:extLst>
              </p:cNvPr>
              <p:cNvSpPr/>
              <p:nvPr/>
            </p:nvSpPr>
            <p:spPr>
              <a:xfrm>
                <a:off x="1968480" y="4770360"/>
                <a:ext cx="28440" cy="57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8" name="Forma libre 27">
                <a:extLst>
                  <a:ext uri="{FF2B5EF4-FFF2-40B4-BE49-F238E27FC236}">
                    <a16:creationId xmlns:a16="http://schemas.microsoft.com/office/drawing/2014/main" id="{EC247EF3-6368-4544-B015-2E3477A7480E}"/>
                  </a:ext>
                </a:extLst>
              </p:cNvPr>
              <p:cNvSpPr/>
              <p:nvPr/>
            </p:nvSpPr>
            <p:spPr>
              <a:xfrm>
                <a:off x="2021039" y="4770360"/>
                <a:ext cx="28440" cy="57240"/>
              </a:xfrm>
              <a:custGeom>
                <a:avLst/>
                <a:gdLst>
                  <a:gd name="f0" fmla="val 0"/>
                  <a:gd name="f1" fmla="val 116"/>
                  <a:gd name="f2" fmla="val 202"/>
                  <a:gd name="f3" fmla="val 2"/>
                </a:gdLst>
                <a:ahLst/>
                <a:cxnLst>
                  <a:cxn ang="3cd4">
                    <a:pos x="hc" y="t"/>
                  </a:cxn>
                  <a:cxn ang="0">
                    <a:pos x="r" y="vc"/>
                  </a:cxn>
                  <a:cxn ang="cd4">
                    <a:pos x="hc" y="b"/>
                  </a:cxn>
                  <a:cxn ang="cd2">
                    <a:pos x="l" y="vc"/>
                  </a:cxn>
                </a:cxnLst>
                <a:rect l="l" t="t" r="r" b="b"/>
                <a:pathLst>
                  <a:path w="116" h="202">
                    <a:moveTo>
                      <a:pt x="f1" y="f2"/>
                    </a:moveTo>
                    <a:lnTo>
                      <a:pt x="f1" y="f3"/>
                    </a:lnTo>
                    <a:lnTo>
                      <a:pt x="f0" y="f0"/>
                    </a:lnTo>
                    <a:lnTo>
                      <a:pt x="f0" y="f2"/>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9" name="Forma libre 28">
                <a:extLst>
                  <a:ext uri="{FF2B5EF4-FFF2-40B4-BE49-F238E27FC236}">
                    <a16:creationId xmlns:a16="http://schemas.microsoft.com/office/drawing/2014/main" id="{7E48C686-2CF8-4E41-ABB4-9949AF5209D5}"/>
                  </a:ext>
                </a:extLst>
              </p:cNvPr>
              <p:cNvSpPr/>
              <p:nvPr/>
            </p:nvSpPr>
            <p:spPr>
              <a:xfrm>
                <a:off x="1917719" y="4865760"/>
                <a:ext cx="27000" cy="14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0" name="Forma libre 29">
                <a:extLst>
                  <a:ext uri="{FF2B5EF4-FFF2-40B4-BE49-F238E27FC236}">
                    <a16:creationId xmlns:a16="http://schemas.microsoft.com/office/drawing/2014/main" id="{9878A1D2-3A08-324D-A119-1366802C8B34}"/>
                  </a:ext>
                </a:extLst>
              </p:cNvPr>
              <p:cNvSpPr/>
              <p:nvPr/>
            </p:nvSpPr>
            <p:spPr>
              <a:xfrm>
                <a:off x="1979640" y="4865760"/>
                <a:ext cx="27000" cy="1404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1" name="Forma libre 30">
                <a:extLst>
                  <a:ext uri="{FF2B5EF4-FFF2-40B4-BE49-F238E27FC236}">
                    <a16:creationId xmlns:a16="http://schemas.microsoft.com/office/drawing/2014/main" id="{C1B66997-3FA5-6B46-A07C-CED2C3077C10}"/>
                  </a:ext>
                </a:extLst>
              </p:cNvPr>
              <p:cNvSpPr/>
              <p:nvPr/>
            </p:nvSpPr>
            <p:spPr>
              <a:xfrm>
                <a:off x="2041560" y="486720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2" name="Forma libre 31">
                <a:extLst>
                  <a:ext uri="{FF2B5EF4-FFF2-40B4-BE49-F238E27FC236}">
                    <a16:creationId xmlns:a16="http://schemas.microsoft.com/office/drawing/2014/main" id="{915E6ADF-4773-8A4E-B0DE-B6142F35FAE8}"/>
                  </a:ext>
                </a:extLst>
              </p:cNvPr>
              <p:cNvSpPr/>
              <p:nvPr/>
            </p:nvSpPr>
            <p:spPr>
              <a:xfrm>
                <a:off x="1792440" y="4908600"/>
                <a:ext cx="27000" cy="1440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3" name="Forma libre 32">
                <a:extLst>
                  <a:ext uri="{FF2B5EF4-FFF2-40B4-BE49-F238E27FC236}">
                    <a16:creationId xmlns:a16="http://schemas.microsoft.com/office/drawing/2014/main" id="{34789393-CB6D-B04B-BD03-6D143590CE0F}"/>
                  </a:ext>
                </a:extLst>
              </p:cNvPr>
              <p:cNvSpPr/>
              <p:nvPr/>
            </p:nvSpPr>
            <p:spPr>
              <a:xfrm>
                <a:off x="1854360" y="490860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4" name="Forma libre 33">
                <a:extLst>
                  <a:ext uri="{FF2B5EF4-FFF2-40B4-BE49-F238E27FC236}">
                    <a16:creationId xmlns:a16="http://schemas.microsoft.com/office/drawing/2014/main" id="{F90FB17B-C770-7F4B-BA57-4B565B85D14F}"/>
                  </a:ext>
                </a:extLst>
              </p:cNvPr>
              <p:cNvSpPr/>
              <p:nvPr/>
            </p:nvSpPr>
            <p:spPr>
              <a:xfrm>
                <a:off x="1917719" y="4908600"/>
                <a:ext cx="2700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5" name="Forma libre 34">
                <a:extLst>
                  <a:ext uri="{FF2B5EF4-FFF2-40B4-BE49-F238E27FC236}">
                    <a16:creationId xmlns:a16="http://schemas.microsoft.com/office/drawing/2014/main" id="{CD5DE0A0-C32A-F147-AA6C-A08A15ABB08F}"/>
                  </a:ext>
                </a:extLst>
              </p:cNvPr>
              <p:cNvSpPr/>
              <p:nvPr/>
            </p:nvSpPr>
            <p:spPr>
              <a:xfrm>
                <a:off x="1979640" y="4908600"/>
                <a:ext cx="27000" cy="14400"/>
              </a:xfrm>
              <a:custGeom>
                <a:avLst/>
                <a:gdLst>
                  <a:gd name="f0" fmla="val 0"/>
                  <a:gd name="f1" fmla="val 115"/>
                  <a:gd name="f2" fmla="val 72"/>
                  <a:gd name="f3" fmla="val 1"/>
                  <a:gd name="f4" fmla="val 71"/>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6" name="Forma libre 35">
                <a:extLst>
                  <a:ext uri="{FF2B5EF4-FFF2-40B4-BE49-F238E27FC236}">
                    <a16:creationId xmlns:a16="http://schemas.microsoft.com/office/drawing/2014/main" id="{F82EF044-13CE-F047-A06A-2D3D62175D7A}"/>
                  </a:ext>
                </a:extLst>
              </p:cNvPr>
              <p:cNvSpPr/>
              <p:nvPr/>
            </p:nvSpPr>
            <p:spPr>
              <a:xfrm>
                <a:off x="2041560" y="490860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7" name="Forma libre 36">
                <a:extLst>
                  <a:ext uri="{FF2B5EF4-FFF2-40B4-BE49-F238E27FC236}">
                    <a16:creationId xmlns:a16="http://schemas.microsoft.com/office/drawing/2014/main" id="{32CEF003-89D7-804E-9F62-F18C808C35AF}"/>
                  </a:ext>
                </a:extLst>
              </p:cNvPr>
              <p:cNvSpPr/>
              <p:nvPr/>
            </p:nvSpPr>
            <p:spPr>
              <a:xfrm>
                <a:off x="1792440" y="4951440"/>
                <a:ext cx="27000" cy="1260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8" name="Forma libre 37">
                <a:extLst>
                  <a:ext uri="{FF2B5EF4-FFF2-40B4-BE49-F238E27FC236}">
                    <a16:creationId xmlns:a16="http://schemas.microsoft.com/office/drawing/2014/main" id="{1F96D8E8-08B2-1E41-90A7-D633963BF294}"/>
                  </a:ext>
                </a:extLst>
              </p:cNvPr>
              <p:cNvSpPr/>
              <p:nvPr/>
            </p:nvSpPr>
            <p:spPr>
              <a:xfrm>
                <a:off x="1854360" y="4951440"/>
                <a:ext cx="28440" cy="12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9" name="Forma libre 38">
                <a:extLst>
                  <a:ext uri="{FF2B5EF4-FFF2-40B4-BE49-F238E27FC236}">
                    <a16:creationId xmlns:a16="http://schemas.microsoft.com/office/drawing/2014/main" id="{A9BCB640-3F8E-234A-8D58-4AD6444731F8}"/>
                  </a:ext>
                </a:extLst>
              </p:cNvPr>
              <p:cNvSpPr/>
              <p:nvPr/>
            </p:nvSpPr>
            <p:spPr>
              <a:xfrm>
                <a:off x="1917719" y="4951440"/>
                <a:ext cx="27000" cy="12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0" name="Forma libre 39">
                <a:extLst>
                  <a:ext uri="{FF2B5EF4-FFF2-40B4-BE49-F238E27FC236}">
                    <a16:creationId xmlns:a16="http://schemas.microsoft.com/office/drawing/2014/main" id="{0190A5F7-49BC-8A47-AEA4-ABE2B2164C2B}"/>
                  </a:ext>
                </a:extLst>
              </p:cNvPr>
              <p:cNvSpPr/>
              <p:nvPr/>
            </p:nvSpPr>
            <p:spPr>
              <a:xfrm>
                <a:off x="1979640" y="4951440"/>
                <a:ext cx="27000" cy="14400"/>
              </a:xfrm>
              <a:custGeom>
                <a:avLst/>
                <a:gdLst>
                  <a:gd name="f0" fmla="val 0"/>
                  <a:gd name="f1" fmla="val 115"/>
                  <a:gd name="f2" fmla="val 72"/>
                  <a:gd name="f3" fmla="val 1"/>
                  <a:gd name="f4" fmla="val 71"/>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1" name="Forma libre 40">
                <a:extLst>
                  <a:ext uri="{FF2B5EF4-FFF2-40B4-BE49-F238E27FC236}">
                    <a16:creationId xmlns:a16="http://schemas.microsoft.com/office/drawing/2014/main" id="{E19EB4AE-FEE1-FC4F-A377-DB380223C2EF}"/>
                  </a:ext>
                </a:extLst>
              </p:cNvPr>
              <p:cNvSpPr/>
              <p:nvPr/>
            </p:nvSpPr>
            <p:spPr>
              <a:xfrm>
                <a:off x="2041560" y="4952880"/>
                <a:ext cx="28440" cy="129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2" name="Forma libre 41">
                <a:extLst>
                  <a:ext uri="{FF2B5EF4-FFF2-40B4-BE49-F238E27FC236}">
                    <a16:creationId xmlns:a16="http://schemas.microsoft.com/office/drawing/2014/main" id="{F352F622-1196-5A4F-8419-104F192A3E96}"/>
                  </a:ext>
                </a:extLst>
              </p:cNvPr>
              <p:cNvSpPr/>
              <p:nvPr/>
            </p:nvSpPr>
            <p:spPr>
              <a:xfrm>
                <a:off x="1792440" y="4994280"/>
                <a:ext cx="27000" cy="1440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3" name="Forma libre 42">
                <a:extLst>
                  <a:ext uri="{FF2B5EF4-FFF2-40B4-BE49-F238E27FC236}">
                    <a16:creationId xmlns:a16="http://schemas.microsoft.com/office/drawing/2014/main" id="{7600375F-93CC-794E-9342-45C8109D1DAB}"/>
                  </a:ext>
                </a:extLst>
              </p:cNvPr>
              <p:cNvSpPr/>
              <p:nvPr/>
            </p:nvSpPr>
            <p:spPr>
              <a:xfrm>
                <a:off x="1854360" y="499428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4" name="Forma libre 43">
                <a:extLst>
                  <a:ext uri="{FF2B5EF4-FFF2-40B4-BE49-F238E27FC236}">
                    <a16:creationId xmlns:a16="http://schemas.microsoft.com/office/drawing/2014/main" id="{60B3B0E0-1269-364F-BFCF-AA48CDA78FB5}"/>
                  </a:ext>
                </a:extLst>
              </p:cNvPr>
              <p:cNvSpPr/>
              <p:nvPr/>
            </p:nvSpPr>
            <p:spPr>
              <a:xfrm>
                <a:off x="1917719" y="4994280"/>
                <a:ext cx="2700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5" name="Forma libre 44">
                <a:extLst>
                  <a:ext uri="{FF2B5EF4-FFF2-40B4-BE49-F238E27FC236}">
                    <a16:creationId xmlns:a16="http://schemas.microsoft.com/office/drawing/2014/main" id="{9FB6E2EF-3EBC-C94D-9036-75548DEF0E64}"/>
                  </a:ext>
                </a:extLst>
              </p:cNvPr>
              <p:cNvSpPr/>
              <p:nvPr/>
            </p:nvSpPr>
            <p:spPr>
              <a:xfrm>
                <a:off x="1979640" y="4994280"/>
                <a:ext cx="27000" cy="14400"/>
              </a:xfrm>
              <a:custGeom>
                <a:avLst/>
                <a:gdLst>
                  <a:gd name="f0" fmla="val 0"/>
                  <a:gd name="f1" fmla="val 115"/>
                  <a:gd name="f2" fmla="val 72"/>
                  <a:gd name="f3" fmla="val 1"/>
                  <a:gd name="f4" fmla="val 71"/>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6" name="Forma libre 45">
                <a:extLst>
                  <a:ext uri="{FF2B5EF4-FFF2-40B4-BE49-F238E27FC236}">
                    <a16:creationId xmlns:a16="http://schemas.microsoft.com/office/drawing/2014/main" id="{C8D92BBB-368F-9743-953F-D1CB0FDAD6CE}"/>
                  </a:ext>
                </a:extLst>
              </p:cNvPr>
              <p:cNvSpPr/>
              <p:nvPr/>
            </p:nvSpPr>
            <p:spPr>
              <a:xfrm>
                <a:off x="2041560" y="499428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7" name="Forma libre 46">
                <a:extLst>
                  <a:ext uri="{FF2B5EF4-FFF2-40B4-BE49-F238E27FC236}">
                    <a16:creationId xmlns:a16="http://schemas.microsoft.com/office/drawing/2014/main" id="{F842870B-8538-C14F-ACC5-54E02123FEDF}"/>
                  </a:ext>
                </a:extLst>
              </p:cNvPr>
              <p:cNvSpPr/>
              <p:nvPr/>
            </p:nvSpPr>
            <p:spPr>
              <a:xfrm>
                <a:off x="1792440" y="5037120"/>
                <a:ext cx="27000" cy="1440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8" name="Forma libre 47">
                <a:extLst>
                  <a:ext uri="{FF2B5EF4-FFF2-40B4-BE49-F238E27FC236}">
                    <a16:creationId xmlns:a16="http://schemas.microsoft.com/office/drawing/2014/main" id="{103CF64C-E368-BB45-855D-86E07C9D67AD}"/>
                  </a:ext>
                </a:extLst>
              </p:cNvPr>
              <p:cNvSpPr/>
              <p:nvPr/>
            </p:nvSpPr>
            <p:spPr>
              <a:xfrm>
                <a:off x="1854360" y="503712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9" name="Forma libre 48">
                <a:extLst>
                  <a:ext uri="{FF2B5EF4-FFF2-40B4-BE49-F238E27FC236}">
                    <a16:creationId xmlns:a16="http://schemas.microsoft.com/office/drawing/2014/main" id="{75D23E21-9651-3E4E-8CB3-348A8FAAF357}"/>
                  </a:ext>
                </a:extLst>
              </p:cNvPr>
              <p:cNvSpPr/>
              <p:nvPr/>
            </p:nvSpPr>
            <p:spPr>
              <a:xfrm>
                <a:off x="1917719" y="5037120"/>
                <a:ext cx="2700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0" name="Forma libre 49">
                <a:extLst>
                  <a:ext uri="{FF2B5EF4-FFF2-40B4-BE49-F238E27FC236}">
                    <a16:creationId xmlns:a16="http://schemas.microsoft.com/office/drawing/2014/main" id="{AA915C06-F1EE-CE48-94F9-DEE704F958D0}"/>
                  </a:ext>
                </a:extLst>
              </p:cNvPr>
              <p:cNvSpPr/>
              <p:nvPr/>
            </p:nvSpPr>
            <p:spPr>
              <a:xfrm>
                <a:off x="1979640" y="5037120"/>
                <a:ext cx="27000" cy="14400"/>
              </a:xfrm>
              <a:custGeom>
                <a:avLst/>
                <a:gdLst>
                  <a:gd name="f0" fmla="val 0"/>
                  <a:gd name="f1" fmla="val 115"/>
                  <a:gd name="f2" fmla="val 72"/>
                  <a:gd name="f3" fmla="val 2"/>
                  <a:gd name="f4" fmla="val 71"/>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1" name="Forma libre 50">
                <a:extLst>
                  <a:ext uri="{FF2B5EF4-FFF2-40B4-BE49-F238E27FC236}">
                    <a16:creationId xmlns:a16="http://schemas.microsoft.com/office/drawing/2014/main" id="{863DC907-B746-8D40-A2BF-4D077E5E225C}"/>
                  </a:ext>
                </a:extLst>
              </p:cNvPr>
              <p:cNvSpPr/>
              <p:nvPr/>
            </p:nvSpPr>
            <p:spPr>
              <a:xfrm>
                <a:off x="2041560" y="503712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2" name="Forma libre 51">
                <a:extLst>
                  <a:ext uri="{FF2B5EF4-FFF2-40B4-BE49-F238E27FC236}">
                    <a16:creationId xmlns:a16="http://schemas.microsoft.com/office/drawing/2014/main" id="{658ED616-91A7-6347-9829-344C0CAEBDF4}"/>
                  </a:ext>
                </a:extLst>
              </p:cNvPr>
              <p:cNvSpPr/>
              <p:nvPr/>
            </p:nvSpPr>
            <p:spPr>
              <a:xfrm>
                <a:off x="1792440" y="5079960"/>
                <a:ext cx="27000" cy="1440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3" name="Forma libre 52">
                <a:extLst>
                  <a:ext uri="{FF2B5EF4-FFF2-40B4-BE49-F238E27FC236}">
                    <a16:creationId xmlns:a16="http://schemas.microsoft.com/office/drawing/2014/main" id="{10FAD91F-9DFC-FF45-AE65-5CC12D59F70D}"/>
                  </a:ext>
                </a:extLst>
              </p:cNvPr>
              <p:cNvSpPr/>
              <p:nvPr/>
            </p:nvSpPr>
            <p:spPr>
              <a:xfrm>
                <a:off x="1854360" y="507996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4" name="Forma libre 53">
                <a:extLst>
                  <a:ext uri="{FF2B5EF4-FFF2-40B4-BE49-F238E27FC236}">
                    <a16:creationId xmlns:a16="http://schemas.microsoft.com/office/drawing/2014/main" id="{A4C90572-5B5A-B542-B051-07B09E610836}"/>
                  </a:ext>
                </a:extLst>
              </p:cNvPr>
              <p:cNvSpPr/>
              <p:nvPr/>
            </p:nvSpPr>
            <p:spPr>
              <a:xfrm>
                <a:off x="1917719" y="5079960"/>
                <a:ext cx="2700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5" name="Forma libre 54">
                <a:extLst>
                  <a:ext uri="{FF2B5EF4-FFF2-40B4-BE49-F238E27FC236}">
                    <a16:creationId xmlns:a16="http://schemas.microsoft.com/office/drawing/2014/main" id="{4D663ABA-E6F3-D040-BB4E-AFEA23E99F66}"/>
                  </a:ext>
                </a:extLst>
              </p:cNvPr>
              <p:cNvSpPr/>
              <p:nvPr/>
            </p:nvSpPr>
            <p:spPr>
              <a:xfrm>
                <a:off x="1979640" y="5079960"/>
                <a:ext cx="27000" cy="14400"/>
              </a:xfrm>
              <a:custGeom>
                <a:avLst/>
                <a:gdLst>
                  <a:gd name="f0" fmla="val 0"/>
                  <a:gd name="f1" fmla="val 115"/>
                  <a:gd name="f2" fmla="val 72"/>
                  <a:gd name="f3" fmla="val 1"/>
                  <a:gd name="f4" fmla="val 71"/>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6" name="Forma libre 55">
                <a:extLst>
                  <a:ext uri="{FF2B5EF4-FFF2-40B4-BE49-F238E27FC236}">
                    <a16:creationId xmlns:a16="http://schemas.microsoft.com/office/drawing/2014/main" id="{7778D15B-6A69-5D46-A299-76342B5DDB2B}"/>
                  </a:ext>
                </a:extLst>
              </p:cNvPr>
              <p:cNvSpPr/>
              <p:nvPr/>
            </p:nvSpPr>
            <p:spPr>
              <a:xfrm>
                <a:off x="2041560" y="507996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7" name="Forma libre 56">
                <a:extLst>
                  <a:ext uri="{FF2B5EF4-FFF2-40B4-BE49-F238E27FC236}">
                    <a16:creationId xmlns:a16="http://schemas.microsoft.com/office/drawing/2014/main" id="{18FF120A-18B5-F641-BF8C-D45A61DD7798}"/>
                  </a:ext>
                </a:extLst>
              </p:cNvPr>
              <p:cNvSpPr/>
              <p:nvPr/>
            </p:nvSpPr>
            <p:spPr>
              <a:xfrm>
                <a:off x="1792440" y="5121360"/>
                <a:ext cx="27000" cy="1404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8" name="Forma libre 57">
                <a:extLst>
                  <a:ext uri="{FF2B5EF4-FFF2-40B4-BE49-F238E27FC236}">
                    <a16:creationId xmlns:a16="http://schemas.microsoft.com/office/drawing/2014/main" id="{18E12776-7CF6-044D-A674-3EDCECA2EFE7}"/>
                  </a:ext>
                </a:extLst>
              </p:cNvPr>
              <p:cNvSpPr/>
              <p:nvPr/>
            </p:nvSpPr>
            <p:spPr>
              <a:xfrm>
                <a:off x="1854360" y="5122799"/>
                <a:ext cx="28440" cy="12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9" name="Forma libre 58">
                <a:extLst>
                  <a:ext uri="{FF2B5EF4-FFF2-40B4-BE49-F238E27FC236}">
                    <a16:creationId xmlns:a16="http://schemas.microsoft.com/office/drawing/2014/main" id="{EFDC0C8E-AC04-E549-A21C-6C675138E657}"/>
                  </a:ext>
                </a:extLst>
              </p:cNvPr>
              <p:cNvSpPr/>
              <p:nvPr/>
            </p:nvSpPr>
            <p:spPr>
              <a:xfrm>
                <a:off x="1917719" y="5122799"/>
                <a:ext cx="27000" cy="12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0" name="Forma libre 59">
                <a:extLst>
                  <a:ext uri="{FF2B5EF4-FFF2-40B4-BE49-F238E27FC236}">
                    <a16:creationId xmlns:a16="http://schemas.microsoft.com/office/drawing/2014/main" id="{03406633-E45E-4B40-AAD5-CDEFAD5F2A88}"/>
                  </a:ext>
                </a:extLst>
              </p:cNvPr>
              <p:cNvSpPr/>
              <p:nvPr/>
            </p:nvSpPr>
            <p:spPr>
              <a:xfrm>
                <a:off x="1792440" y="5164200"/>
                <a:ext cx="27000" cy="14400"/>
              </a:xfrm>
              <a:custGeom>
                <a:avLst/>
                <a:gdLst>
                  <a:gd name="f0" fmla="val 0"/>
                  <a:gd name="f1" fmla="val 115"/>
                  <a:gd name="f2" fmla="val 72"/>
                  <a:gd name="f3" fmla="val 1"/>
                  <a:gd name="f4" fmla="val 70"/>
                </a:gdLst>
                <a:ahLst/>
                <a:cxnLst>
                  <a:cxn ang="3cd4">
                    <a:pos x="hc" y="t"/>
                  </a:cxn>
                  <a:cxn ang="0">
                    <a:pos x="r" y="vc"/>
                  </a:cxn>
                  <a:cxn ang="cd4">
                    <a:pos x="hc" y="b"/>
                  </a:cxn>
                  <a:cxn ang="cd2">
                    <a:pos x="l" y="vc"/>
                  </a:cxn>
                </a:cxnLst>
                <a:rect l="l" t="t" r="r" b="b"/>
                <a:pathLst>
                  <a:path w="115" h="72">
                    <a:moveTo>
                      <a:pt x="f1" y="f2"/>
                    </a:moveTo>
                    <a:lnTo>
                      <a:pt x="f1" y="f3"/>
                    </a:lnTo>
                    <a:lnTo>
                      <a:pt x="f0" y="f0"/>
                    </a:lnTo>
                    <a:lnTo>
                      <a:pt x="f0" y="f4"/>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1" name="Forma libre 60">
                <a:extLst>
                  <a:ext uri="{FF2B5EF4-FFF2-40B4-BE49-F238E27FC236}">
                    <a16:creationId xmlns:a16="http://schemas.microsoft.com/office/drawing/2014/main" id="{6AC2558A-AE88-7A4B-9C35-473B1CCD54EC}"/>
                  </a:ext>
                </a:extLst>
              </p:cNvPr>
              <p:cNvSpPr/>
              <p:nvPr/>
            </p:nvSpPr>
            <p:spPr>
              <a:xfrm>
                <a:off x="1854360" y="516420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2" name="Forma libre 61">
                <a:extLst>
                  <a:ext uri="{FF2B5EF4-FFF2-40B4-BE49-F238E27FC236}">
                    <a16:creationId xmlns:a16="http://schemas.microsoft.com/office/drawing/2014/main" id="{EBF9747B-6AB9-B745-A915-9505626724FC}"/>
                  </a:ext>
                </a:extLst>
              </p:cNvPr>
              <p:cNvSpPr/>
              <p:nvPr/>
            </p:nvSpPr>
            <p:spPr>
              <a:xfrm>
                <a:off x="1917719" y="5164200"/>
                <a:ext cx="2700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3" name="Forma libre 62">
                <a:extLst>
                  <a:ext uri="{FF2B5EF4-FFF2-40B4-BE49-F238E27FC236}">
                    <a16:creationId xmlns:a16="http://schemas.microsoft.com/office/drawing/2014/main" id="{05963B6C-1248-3C4E-BA0E-12D83F700348}"/>
                  </a:ext>
                </a:extLst>
              </p:cNvPr>
              <p:cNvSpPr/>
              <p:nvPr/>
            </p:nvSpPr>
            <p:spPr>
              <a:xfrm>
                <a:off x="1792440" y="5208480"/>
                <a:ext cx="27000" cy="14400"/>
              </a:xfrm>
              <a:custGeom>
                <a:avLst/>
                <a:gdLst>
                  <a:gd name="f0" fmla="val 0"/>
                  <a:gd name="f1" fmla="val 115"/>
                  <a:gd name="f2" fmla="val 71"/>
                  <a:gd name="f3" fmla="val 70"/>
                </a:gdLst>
                <a:ahLst/>
                <a:cxnLst>
                  <a:cxn ang="3cd4">
                    <a:pos x="hc" y="t"/>
                  </a:cxn>
                  <a:cxn ang="0">
                    <a:pos x="r" y="vc"/>
                  </a:cxn>
                  <a:cxn ang="cd4">
                    <a:pos x="hc" y="b"/>
                  </a:cxn>
                  <a:cxn ang="cd2">
                    <a:pos x="l" y="vc"/>
                  </a:cxn>
                </a:cxnLst>
                <a:rect l="l" t="t" r="r" b="b"/>
                <a:pathLst>
                  <a:path w="115" h="71">
                    <a:moveTo>
                      <a:pt x="f1" y="f2"/>
                    </a:moveTo>
                    <a:lnTo>
                      <a:pt x="f1" y="f0"/>
                    </a:lnTo>
                    <a:lnTo>
                      <a:pt x="f0" y="f0"/>
                    </a:lnTo>
                    <a:lnTo>
                      <a:pt x="f0" y="f3"/>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4" name="Forma libre 63">
                <a:extLst>
                  <a:ext uri="{FF2B5EF4-FFF2-40B4-BE49-F238E27FC236}">
                    <a16:creationId xmlns:a16="http://schemas.microsoft.com/office/drawing/2014/main" id="{9293D3EB-5779-9740-8EDF-B27CCA14FFCD}"/>
                  </a:ext>
                </a:extLst>
              </p:cNvPr>
              <p:cNvSpPr/>
              <p:nvPr/>
            </p:nvSpPr>
            <p:spPr>
              <a:xfrm>
                <a:off x="1854360" y="520848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5" name="Forma libre 64">
                <a:extLst>
                  <a:ext uri="{FF2B5EF4-FFF2-40B4-BE49-F238E27FC236}">
                    <a16:creationId xmlns:a16="http://schemas.microsoft.com/office/drawing/2014/main" id="{17C87E62-3E98-024E-AD95-8450C74ADC4D}"/>
                  </a:ext>
                </a:extLst>
              </p:cNvPr>
              <p:cNvSpPr/>
              <p:nvPr/>
            </p:nvSpPr>
            <p:spPr>
              <a:xfrm>
                <a:off x="1917719" y="5208480"/>
                <a:ext cx="2700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6" name="Forma libre 65">
                <a:extLst>
                  <a:ext uri="{FF2B5EF4-FFF2-40B4-BE49-F238E27FC236}">
                    <a16:creationId xmlns:a16="http://schemas.microsoft.com/office/drawing/2014/main" id="{9EE3C75F-4872-FF43-ABD0-12249857445F}"/>
                  </a:ext>
                </a:extLst>
              </p:cNvPr>
              <p:cNvSpPr/>
              <p:nvPr/>
            </p:nvSpPr>
            <p:spPr>
              <a:xfrm>
                <a:off x="1979640" y="5208480"/>
                <a:ext cx="27000" cy="14400"/>
              </a:xfrm>
              <a:custGeom>
                <a:avLst/>
                <a:gdLst>
                  <a:gd name="f0" fmla="val 0"/>
                  <a:gd name="f1" fmla="val 115"/>
                  <a:gd name="f2" fmla="val 70"/>
                  <a:gd name="f3" fmla="val 69"/>
                </a:gdLst>
                <a:ahLst/>
                <a:cxnLst>
                  <a:cxn ang="3cd4">
                    <a:pos x="hc" y="t"/>
                  </a:cxn>
                  <a:cxn ang="0">
                    <a:pos x="r" y="vc"/>
                  </a:cxn>
                  <a:cxn ang="cd4">
                    <a:pos x="hc" y="b"/>
                  </a:cxn>
                  <a:cxn ang="cd2">
                    <a:pos x="l" y="vc"/>
                  </a:cxn>
                </a:cxnLst>
                <a:rect l="l" t="t" r="r" b="b"/>
                <a:pathLst>
                  <a:path w="115" h="70">
                    <a:moveTo>
                      <a:pt x="f1" y="f2"/>
                    </a:moveTo>
                    <a:lnTo>
                      <a:pt x="f1" y="f0"/>
                    </a:lnTo>
                    <a:lnTo>
                      <a:pt x="f0" y="f0"/>
                    </a:lnTo>
                    <a:lnTo>
                      <a:pt x="f0" y="f3"/>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7" name="Forma libre 66">
                <a:extLst>
                  <a:ext uri="{FF2B5EF4-FFF2-40B4-BE49-F238E27FC236}">
                    <a16:creationId xmlns:a16="http://schemas.microsoft.com/office/drawing/2014/main" id="{80E6781B-9C5A-1B44-80B2-813704913C62}"/>
                  </a:ext>
                </a:extLst>
              </p:cNvPr>
              <p:cNvSpPr/>
              <p:nvPr/>
            </p:nvSpPr>
            <p:spPr>
              <a:xfrm>
                <a:off x="2041560" y="520848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8" name="Forma libre 67">
                <a:extLst>
                  <a:ext uri="{FF2B5EF4-FFF2-40B4-BE49-F238E27FC236}">
                    <a16:creationId xmlns:a16="http://schemas.microsoft.com/office/drawing/2014/main" id="{188993E1-C63A-EA49-A450-725FC11F3C4A}"/>
                  </a:ext>
                </a:extLst>
              </p:cNvPr>
              <p:cNvSpPr/>
              <p:nvPr/>
            </p:nvSpPr>
            <p:spPr>
              <a:xfrm>
                <a:off x="1792440" y="5249880"/>
                <a:ext cx="27000" cy="14400"/>
              </a:xfrm>
              <a:custGeom>
                <a:avLst/>
                <a:gdLst>
                  <a:gd name="f0" fmla="val 0"/>
                  <a:gd name="f1" fmla="val 115"/>
                  <a:gd name="f2" fmla="val 71"/>
                  <a:gd name="f3" fmla="val 70"/>
                </a:gdLst>
                <a:ahLst/>
                <a:cxnLst>
                  <a:cxn ang="3cd4">
                    <a:pos x="hc" y="t"/>
                  </a:cxn>
                  <a:cxn ang="0">
                    <a:pos x="r" y="vc"/>
                  </a:cxn>
                  <a:cxn ang="cd4">
                    <a:pos x="hc" y="b"/>
                  </a:cxn>
                  <a:cxn ang="cd2">
                    <a:pos x="l" y="vc"/>
                  </a:cxn>
                </a:cxnLst>
                <a:rect l="l" t="t" r="r" b="b"/>
                <a:pathLst>
                  <a:path w="115" h="71">
                    <a:moveTo>
                      <a:pt x="f1" y="f2"/>
                    </a:moveTo>
                    <a:lnTo>
                      <a:pt x="f1" y="f0"/>
                    </a:lnTo>
                    <a:lnTo>
                      <a:pt x="f0" y="f0"/>
                    </a:lnTo>
                    <a:lnTo>
                      <a:pt x="f0" y="f3"/>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9" name="Forma libre 68">
                <a:extLst>
                  <a:ext uri="{FF2B5EF4-FFF2-40B4-BE49-F238E27FC236}">
                    <a16:creationId xmlns:a16="http://schemas.microsoft.com/office/drawing/2014/main" id="{63BBD16B-B38A-ED4E-9FFC-2A0603EDFBC8}"/>
                  </a:ext>
                </a:extLst>
              </p:cNvPr>
              <p:cNvSpPr/>
              <p:nvPr/>
            </p:nvSpPr>
            <p:spPr>
              <a:xfrm>
                <a:off x="1854360" y="524988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0" name="Forma libre 69">
                <a:extLst>
                  <a:ext uri="{FF2B5EF4-FFF2-40B4-BE49-F238E27FC236}">
                    <a16:creationId xmlns:a16="http://schemas.microsoft.com/office/drawing/2014/main" id="{336109F8-E2BE-D547-8E6E-A2A30DBBC1B3}"/>
                  </a:ext>
                </a:extLst>
              </p:cNvPr>
              <p:cNvSpPr/>
              <p:nvPr/>
            </p:nvSpPr>
            <p:spPr>
              <a:xfrm>
                <a:off x="1917719" y="5249880"/>
                <a:ext cx="2700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1" name="Forma libre 70">
                <a:extLst>
                  <a:ext uri="{FF2B5EF4-FFF2-40B4-BE49-F238E27FC236}">
                    <a16:creationId xmlns:a16="http://schemas.microsoft.com/office/drawing/2014/main" id="{2C8B19B0-9FD5-3043-BE4F-29D7E6DEF40E}"/>
                  </a:ext>
                </a:extLst>
              </p:cNvPr>
              <p:cNvSpPr/>
              <p:nvPr/>
            </p:nvSpPr>
            <p:spPr>
              <a:xfrm>
                <a:off x="1979640" y="5251320"/>
                <a:ext cx="27000" cy="14400"/>
              </a:xfrm>
              <a:custGeom>
                <a:avLst/>
                <a:gdLst>
                  <a:gd name="f0" fmla="val 0"/>
                  <a:gd name="f1" fmla="val 115"/>
                  <a:gd name="f2" fmla="val 70"/>
                  <a:gd name="f3" fmla="val 69"/>
                </a:gdLst>
                <a:ahLst/>
                <a:cxnLst>
                  <a:cxn ang="3cd4">
                    <a:pos x="hc" y="t"/>
                  </a:cxn>
                  <a:cxn ang="0">
                    <a:pos x="r" y="vc"/>
                  </a:cxn>
                  <a:cxn ang="cd4">
                    <a:pos x="hc" y="b"/>
                  </a:cxn>
                  <a:cxn ang="cd2">
                    <a:pos x="l" y="vc"/>
                  </a:cxn>
                </a:cxnLst>
                <a:rect l="l" t="t" r="r" b="b"/>
                <a:pathLst>
                  <a:path w="115" h="70">
                    <a:moveTo>
                      <a:pt x="f1" y="f2"/>
                    </a:moveTo>
                    <a:lnTo>
                      <a:pt x="f1" y="f0"/>
                    </a:lnTo>
                    <a:lnTo>
                      <a:pt x="f0" y="f0"/>
                    </a:lnTo>
                    <a:lnTo>
                      <a:pt x="f0" y="f3"/>
                    </a:lnTo>
                    <a:lnTo>
                      <a:pt x="f1" y="f2"/>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2" name="Forma libre 71">
                <a:extLst>
                  <a:ext uri="{FF2B5EF4-FFF2-40B4-BE49-F238E27FC236}">
                    <a16:creationId xmlns:a16="http://schemas.microsoft.com/office/drawing/2014/main" id="{3AC1B5CF-71F6-3A42-B5A8-E8DA3C3BA84E}"/>
                  </a:ext>
                </a:extLst>
              </p:cNvPr>
              <p:cNvSpPr/>
              <p:nvPr/>
            </p:nvSpPr>
            <p:spPr>
              <a:xfrm>
                <a:off x="2041560" y="5251320"/>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3" name="Forma libre 72">
                <a:extLst>
                  <a:ext uri="{FF2B5EF4-FFF2-40B4-BE49-F238E27FC236}">
                    <a16:creationId xmlns:a16="http://schemas.microsoft.com/office/drawing/2014/main" id="{0EE23A4D-3F13-094E-841A-18EDEF6DC992}"/>
                  </a:ext>
                </a:extLst>
              </p:cNvPr>
              <p:cNvSpPr/>
              <p:nvPr/>
            </p:nvSpPr>
            <p:spPr>
              <a:xfrm>
                <a:off x="2093760" y="4811760"/>
                <a:ext cx="79560" cy="458640"/>
              </a:xfrm>
              <a:custGeom>
                <a:avLst/>
                <a:gdLst>
                  <a:gd name="f0" fmla="val 0"/>
                  <a:gd name="f1" fmla="val 270"/>
                  <a:gd name="f2" fmla="val 1412"/>
                  <a:gd name="f3" fmla="val 1292"/>
                  <a:gd name="f4" fmla="val 120"/>
                </a:gdLst>
                <a:ahLst/>
                <a:cxnLst>
                  <a:cxn ang="3cd4">
                    <a:pos x="hc" y="t"/>
                  </a:cxn>
                  <a:cxn ang="0">
                    <a:pos x="r" y="vc"/>
                  </a:cxn>
                  <a:cxn ang="cd4">
                    <a:pos x="hc" y="b"/>
                  </a:cxn>
                  <a:cxn ang="cd2">
                    <a:pos x="l" y="vc"/>
                  </a:cxn>
                </a:cxnLst>
                <a:rect l="l" t="t" r="r" b="b"/>
                <a:pathLst>
                  <a:path w="270" h="1412">
                    <a:moveTo>
                      <a:pt x="f1" y="f3"/>
                    </a:moveTo>
                    <a:lnTo>
                      <a:pt x="f1" y="f0"/>
                    </a:lnTo>
                    <a:lnTo>
                      <a:pt x="f0" y="f4"/>
                    </a:lnTo>
                    <a:lnTo>
                      <a:pt x="f0" y="f2"/>
                    </a:lnTo>
                    <a:lnTo>
                      <a:pt x="f1" y="f3"/>
                    </a:lnTo>
                    <a:close/>
                  </a:path>
                </a:pathLst>
              </a:custGeom>
              <a:solidFill>
                <a:srgbClr val="4C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4" name="Forma libre 73">
                <a:extLst>
                  <a:ext uri="{FF2B5EF4-FFF2-40B4-BE49-F238E27FC236}">
                    <a16:creationId xmlns:a16="http://schemas.microsoft.com/office/drawing/2014/main" id="{34755378-3264-F04F-B34B-CAE690CED2C0}"/>
                  </a:ext>
                </a:extLst>
              </p:cNvPr>
              <p:cNvSpPr/>
              <p:nvPr/>
            </p:nvSpPr>
            <p:spPr>
              <a:xfrm>
                <a:off x="1976400" y="5119559"/>
                <a:ext cx="2844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5" name="Forma libre 74">
                <a:extLst>
                  <a:ext uri="{FF2B5EF4-FFF2-40B4-BE49-F238E27FC236}">
                    <a16:creationId xmlns:a16="http://schemas.microsoft.com/office/drawing/2014/main" id="{D8008DE8-8D85-0746-B43C-43F3B5699D2B}"/>
                  </a:ext>
                </a:extLst>
              </p:cNvPr>
              <p:cNvSpPr/>
              <p:nvPr/>
            </p:nvSpPr>
            <p:spPr>
              <a:xfrm>
                <a:off x="2039759" y="5119559"/>
                <a:ext cx="27000" cy="14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6" name="Forma libre 75">
                <a:extLst>
                  <a:ext uri="{FF2B5EF4-FFF2-40B4-BE49-F238E27FC236}">
                    <a16:creationId xmlns:a16="http://schemas.microsoft.com/office/drawing/2014/main" id="{BF0580BB-A976-1441-8E35-D75A64C6397A}"/>
                  </a:ext>
                </a:extLst>
              </p:cNvPr>
              <p:cNvSpPr/>
              <p:nvPr/>
            </p:nvSpPr>
            <p:spPr>
              <a:xfrm>
                <a:off x="2039759" y="5167440"/>
                <a:ext cx="27000" cy="14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7" name="Forma libre 76">
                <a:extLst>
                  <a:ext uri="{FF2B5EF4-FFF2-40B4-BE49-F238E27FC236}">
                    <a16:creationId xmlns:a16="http://schemas.microsoft.com/office/drawing/2014/main" id="{AF8E369D-BA1E-7848-97A3-018AF0B8A57E}"/>
                  </a:ext>
                </a:extLst>
              </p:cNvPr>
              <p:cNvSpPr/>
              <p:nvPr/>
            </p:nvSpPr>
            <p:spPr>
              <a:xfrm>
                <a:off x="1976400" y="5167440"/>
                <a:ext cx="28440" cy="14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78" name="Forma libre 77">
              <a:extLst>
                <a:ext uri="{FF2B5EF4-FFF2-40B4-BE49-F238E27FC236}">
                  <a16:creationId xmlns:a16="http://schemas.microsoft.com/office/drawing/2014/main" id="{B1F4480E-F124-314C-AB23-7986A7E4D796}"/>
                </a:ext>
              </a:extLst>
            </p:cNvPr>
            <p:cNvSpPr/>
            <p:nvPr/>
          </p:nvSpPr>
          <p:spPr>
            <a:xfrm>
              <a:off x="1463760" y="4809960"/>
              <a:ext cx="3417840" cy="1227240"/>
            </a:xfrm>
            <a:custGeom>
              <a:avLst/>
              <a:gdLst>
                <a:gd name="f0" fmla="val 0"/>
                <a:gd name="f1" fmla="val 3169"/>
                <a:gd name="f2" fmla="val 1096"/>
                <a:gd name="f3" fmla="val 241"/>
                <a:gd name="f4" fmla="val 326"/>
                <a:gd name="f5" fmla="val 636"/>
                <a:gd name="f6" fmla="val 653"/>
                <a:gd name="f7" fmla="val 1032"/>
                <a:gd name="f8" fmla="val 992"/>
                <a:gd name="f9" fmla="val 1064"/>
                <a:gd name="f10" fmla="val 1331"/>
                <a:gd name="f11" fmla="val 1730"/>
                <a:gd name="f12" fmla="val 548"/>
                <a:gd name="f13" fmla="val 2032"/>
                <a:gd name="f14" fmla="val 435"/>
                <a:gd name="f15" fmla="val 2334"/>
                <a:gd name="f16" fmla="val 322"/>
                <a:gd name="f17" fmla="val 2621"/>
                <a:gd name="f18" fmla="val 459"/>
                <a:gd name="f19" fmla="val 2806"/>
                <a:gd name="f20" fmla="val 387"/>
                <a:gd name="f21" fmla="val 2991"/>
                <a:gd name="f22" fmla="val 315"/>
                <a:gd name="f23" fmla="val 64"/>
                <a:gd name="f24" fmla="val 3145"/>
              </a:gdLst>
              <a:ahLst/>
              <a:cxnLst>
                <a:cxn ang="3cd4">
                  <a:pos x="hc" y="t"/>
                </a:cxn>
                <a:cxn ang="0">
                  <a:pos x="r" y="vc"/>
                </a:cxn>
                <a:cxn ang="cd4">
                  <a:pos x="hc" y="b"/>
                </a:cxn>
                <a:cxn ang="cd2">
                  <a:pos x="l" y="vc"/>
                </a:cxn>
              </a:cxnLst>
              <a:rect l="l" t="t" r="r" b="b"/>
              <a:pathLst>
                <a:path w="3169" h="1096">
                  <a:moveTo>
                    <a:pt x="f0" y="f3"/>
                  </a:moveTo>
                  <a:cubicBezTo>
                    <a:pt x="f4" y="f5"/>
                    <a:pt x="f6" y="f7"/>
                    <a:pt x="f8" y="f9"/>
                  </a:cubicBezTo>
                  <a:cubicBezTo>
                    <a:pt x="f10" y="f2"/>
                    <a:pt x="f11" y="f12"/>
                    <a:pt x="f13" y="f14"/>
                  </a:cubicBezTo>
                  <a:cubicBezTo>
                    <a:pt x="f15" y="f16"/>
                    <a:pt x="f17" y="f18"/>
                    <a:pt x="f19" y="f20"/>
                  </a:cubicBezTo>
                  <a:cubicBezTo>
                    <a:pt x="f21" y="f22"/>
                    <a:pt x="f1" y="f23"/>
                    <a:pt x="f24" y="f0"/>
                  </a:cubicBezTo>
                </a:path>
              </a:pathLst>
            </a:custGeom>
            <a:noFill/>
            <a:ln w="5724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9" name="Forma libre 78">
              <a:extLst>
                <a:ext uri="{FF2B5EF4-FFF2-40B4-BE49-F238E27FC236}">
                  <a16:creationId xmlns:a16="http://schemas.microsoft.com/office/drawing/2014/main" id="{D71426C2-D648-BE44-8A0C-14F64B6E5418}"/>
                </a:ext>
              </a:extLst>
            </p:cNvPr>
            <p:cNvSpPr/>
            <p:nvPr/>
          </p:nvSpPr>
          <p:spPr>
            <a:xfrm>
              <a:off x="1254240" y="4890960"/>
              <a:ext cx="3705120" cy="1473480"/>
            </a:xfrm>
            <a:custGeom>
              <a:avLst/>
              <a:gdLst>
                <a:gd name="f0" fmla="val 0"/>
                <a:gd name="f1" fmla="val 3169"/>
                <a:gd name="f2" fmla="val 1096"/>
                <a:gd name="f3" fmla="val 241"/>
                <a:gd name="f4" fmla="val 326"/>
                <a:gd name="f5" fmla="val 636"/>
                <a:gd name="f6" fmla="val 653"/>
                <a:gd name="f7" fmla="val 1032"/>
                <a:gd name="f8" fmla="val 992"/>
                <a:gd name="f9" fmla="val 1064"/>
                <a:gd name="f10" fmla="val 1331"/>
                <a:gd name="f11" fmla="val 1730"/>
                <a:gd name="f12" fmla="val 548"/>
                <a:gd name="f13" fmla="val 2032"/>
                <a:gd name="f14" fmla="val 435"/>
                <a:gd name="f15" fmla="val 2334"/>
                <a:gd name="f16" fmla="val 322"/>
                <a:gd name="f17" fmla="val 2621"/>
                <a:gd name="f18" fmla="val 459"/>
                <a:gd name="f19" fmla="val 2806"/>
                <a:gd name="f20" fmla="val 387"/>
                <a:gd name="f21" fmla="val 2991"/>
                <a:gd name="f22" fmla="val 315"/>
                <a:gd name="f23" fmla="val 64"/>
                <a:gd name="f24" fmla="val 3145"/>
              </a:gdLst>
              <a:ahLst/>
              <a:cxnLst>
                <a:cxn ang="3cd4">
                  <a:pos x="hc" y="t"/>
                </a:cxn>
                <a:cxn ang="0">
                  <a:pos x="r" y="vc"/>
                </a:cxn>
                <a:cxn ang="cd4">
                  <a:pos x="hc" y="b"/>
                </a:cxn>
                <a:cxn ang="cd2">
                  <a:pos x="l" y="vc"/>
                </a:cxn>
              </a:cxnLst>
              <a:rect l="l" t="t" r="r" b="b"/>
              <a:pathLst>
                <a:path w="3169" h="1096">
                  <a:moveTo>
                    <a:pt x="f0" y="f3"/>
                  </a:moveTo>
                  <a:cubicBezTo>
                    <a:pt x="f4" y="f5"/>
                    <a:pt x="f6" y="f7"/>
                    <a:pt x="f8" y="f9"/>
                  </a:cubicBezTo>
                  <a:cubicBezTo>
                    <a:pt x="f10" y="f2"/>
                    <a:pt x="f11" y="f12"/>
                    <a:pt x="f13" y="f14"/>
                  </a:cubicBezTo>
                  <a:cubicBezTo>
                    <a:pt x="f15" y="f16"/>
                    <a:pt x="f17" y="f18"/>
                    <a:pt x="f19" y="f20"/>
                  </a:cubicBezTo>
                  <a:cubicBezTo>
                    <a:pt x="f21" y="f22"/>
                    <a:pt x="f1" y="f23"/>
                    <a:pt x="f24" y="f0"/>
                  </a:cubicBezTo>
                </a:path>
              </a:pathLst>
            </a:custGeom>
            <a:noFill/>
            <a:ln w="5724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0" name="Forma libre 79">
              <a:extLst>
                <a:ext uri="{FF2B5EF4-FFF2-40B4-BE49-F238E27FC236}">
                  <a16:creationId xmlns:a16="http://schemas.microsoft.com/office/drawing/2014/main" id="{0D4BD05E-6340-774F-A96B-A0B9F428DCD0}"/>
                </a:ext>
              </a:extLst>
            </p:cNvPr>
            <p:cNvSpPr/>
            <p:nvPr/>
          </p:nvSpPr>
          <p:spPr>
            <a:xfrm>
              <a:off x="1357200" y="4836960"/>
              <a:ext cx="3548160" cy="1382760"/>
            </a:xfrm>
            <a:custGeom>
              <a:avLst/>
              <a:gdLst>
                <a:gd name="f0" fmla="val 0"/>
                <a:gd name="f1" fmla="val 3169"/>
                <a:gd name="f2" fmla="val 1096"/>
                <a:gd name="f3" fmla="val 241"/>
                <a:gd name="f4" fmla="val 326"/>
                <a:gd name="f5" fmla="val 636"/>
                <a:gd name="f6" fmla="val 653"/>
                <a:gd name="f7" fmla="val 1032"/>
                <a:gd name="f8" fmla="val 992"/>
                <a:gd name="f9" fmla="val 1064"/>
                <a:gd name="f10" fmla="val 1331"/>
                <a:gd name="f11" fmla="val 1730"/>
                <a:gd name="f12" fmla="val 548"/>
                <a:gd name="f13" fmla="val 2032"/>
                <a:gd name="f14" fmla="val 435"/>
                <a:gd name="f15" fmla="val 2334"/>
                <a:gd name="f16" fmla="val 322"/>
                <a:gd name="f17" fmla="val 2621"/>
                <a:gd name="f18" fmla="val 459"/>
                <a:gd name="f19" fmla="val 2806"/>
                <a:gd name="f20" fmla="val 387"/>
                <a:gd name="f21" fmla="val 2991"/>
                <a:gd name="f22" fmla="val 315"/>
                <a:gd name="f23" fmla="val 64"/>
                <a:gd name="f24" fmla="val 3145"/>
              </a:gdLst>
              <a:ahLst/>
              <a:cxnLst>
                <a:cxn ang="3cd4">
                  <a:pos x="hc" y="t"/>
                </a:cxn>
                <a:cxn ang="0">
                  <a:pos x="r" y="vc"/>
                </a:cxn>
                <a:cxn ang="cd4">
                  <a:pos x="hc" y="b"/>
                </a:cxn>
                <a:cxn ang="cd2">
                  <a:pos x="l" y="vc"/>
                </a:cxn>
              </a:cxnLst>
              <a:rect l="l" t="t" r="r" b="b"/>
              <a:pathLst>
                <a:path w="3169" h="1096">
                  <a:moveTo>
                    <a:pt x="f0" y="f3"/>
                  </a:moveTo>
                  <a:cubicBezTo>
                    <a:pt x="f4" y="f5"/>
                    <a:pt x="f6" y="f7"/>
                    <a:pt x="f8" y="f9"/>
                  </a:cubicBezTo>
                  <a:cubicBezTo>
                    <a:pt x="f10" y="f2"/>
                    <a:pt x="f11" y="f12"/>
                    <a:pt x="f13" y="f14"/>
                  </a:cubicBezTo>
                  <a:cubicBezTo>
                    <a:pt x="f15" y="f16"/>
                    <a:pt x="f17" y="f18"/>
                    <a:pt x="f19" y="f20"/>
                  </a:cubicBezTo>
                  <a:cubicBezTo>
                    <a:pt x="f21" y="f22"/>
                    <a:pt x="f1" y="f23"/>
                    <a:pt x="f24" y="f0"/>
                  </a:cubicBezTo>
                </a:path>
              </a:pathLst>
            </a:custGeom>
            <a:noFill/>
            <a:ln w="12600">
              <a:solidFill>
                <a:srgbClr val="000000"/>
              </a:solidFill>
              <a:custDash>
                <a:ds d="800000" sp="100000"/>
              </a:custDash>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81" name="Grupo 80">
              <a:extLst>
                <a:ext uri="{FF2B5EF4-FFF2-40B4-BE49-F238E27FC236}">
                  <a16:creationId xmlns:a16="http://schemas.microsoft.com/office/drawing/2014/main" id="{68925428-8706-A446-BBAD-1EAF73B46AE4}"/>
                </a:ext>
              </a:extLst>
            </p:cNvPr>
            <p:cNvGrpSpPr/>
            <p:nvPr/>
          </p:nvGrpSpPr>
          <p:grpSpPr>
            <a:xfrm>
              <a:off x="1871640" y="4508280"/>
              <a:ext cx="179280" cy="269640"/>
              <a:chOff x="1871640" y="4508280"/>
              <a:chExt cx="179280" cy="269640"/>
            </a:xfrm>
          </p:grpSpPr>
          <p:sp>
            <p:nvSpPr>
              <p:cNvPr id="82" name="Forma libre 81">
                <a:extLst>
                  <a:ext uri="{FF2B5EF4-FFF2-40B4-BE49-F238E27FC236}">
                    <a16:creationId xmlns:a16="http://schemas.microsoft.com/office/drawing/2014/main" id="{0BA5DD06-8504-7443-957A-3164FEA1C508}"/>
                  </a:ext>
                </a:extLst>
              </p:cNvPr>
              <p:cNvSpPr/>
              <p:nvPr/>
            </p:nvSpPr>
            <p:spPr>
              <a:xfrm flipH="1">
                <a:off x="1871640" y="4518000"/>
                <a:ext cx="81000" cy="214560"/>
              </a:xfrm>
              <a:custGeom>
                <a:avLst/>
                <a:gdLst>
                  <a:gd name="f0" fmla="val 0"/>
                  <a:gd name="f1" fmla="val 969"/>
                  <a:gd name="f2" fmla="val 2622"/>
                  <a:gd name="f3" fmla="val 850"/>
                  <a:gd name="f4" fmla="val 2498"/>
                  <a:gd name="f5" fmla="val 731"/>
                  <a:gd name="f6" fmla="val 2375"/>
                  <a:gd name="f7" fmla="val 570"/>
                  <a:gd name="f8" fmla="val 1938"/>
                  <a:gd name="f9" fmla="val 409"/>
                  <a:gd name="f10" fmla="val 1501"/>
                  <a:gd name="f11" fmla="val 47"/>
                  <a:gd name="f12" fmla="val 266"/>
                </a:gdLst>
                <a:ahLst/>
                <a:cxnLst>
                  <a:cxn ang="3cd4">
                    <a:pos x="hc" y="t"/>
                  </a:cxn>
                  <a:cxn ang="0">
                    <a:pos x="r" y="vc"/>
                  </a:cxn>
                  <a:cxn ang="cd4">
                    <a:pos x="hc" y="b"/>
                  </a:cxn>
                  <a:cxn ang="cd2">
                    <a:pos x="l" y="vc"/>
                  </a:cxn>
                </a:cxnLst>
                <a:rect l="l" t="t" r="r" b="b"/>
                <a:pathLst>
                  <a:path w="969" h="2622">
                    <a:moveTo>
                      <a:pt x="f1" y="f2"/>
                    </a:moveTo>
                    <a:cubicBezTo>
                      <a:pt x="f3" y="f4"/>
                      <a:pt x="f5" y="f6"/>
                      <a:pt x="f7" y="f8"/>
                    </a:cubicBezTo>
                    <a:cubicBezTo>
                      <a:pt x="f9" y="f10"/>
                      <a:pt x="f11" y="f12"/>
                      <a:pt x="f0" y="f0"/>
                    </a:cubicBezTo>
                  </a:path>
                </a:pathLst>
              </a:custGeom>
              <a:noFill/>
              <a:ln w="1908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3" name="Forma libre 82">
                <a:extLst>
                  <a:ext uri="{FF2B5EF4-FFF2-40B4-BE49-F238E27FC236}">
                    <a16:creationId xmlns:a16="http://schemas.microsoft.com/office/drawing/2014/main" id="{91FF4A66-A577-D447-B99A-2963E34A6017}"/>
                  </a:ext>
                </a:extLst>
              </p:cNvPr>
              <p:cNvSpPr/>
              <p:nvPr/>
            </p:nvSpPr>
            <p:spPr>
              <a:xfrm>
                <a:off x="1971720" y="4518000"/>
                <a:ext cx="79200" cy="214560"/>
              </a:xfrm>
              <a:custGeom>
                <a:avLst/>
                <a:gdLst>
                  <a:gd name="f0" fmla="val 0"/>
                  <a:gd name="f1" fmla="val 969"/>
                  <a:gd name="f2" fmla="val 2622"/>
                  <a:gd name="f3" fmla="val 850"/>
                  <a:gd name="f4" fmla="val 2498"/>
                  <a:gd name="f5" fmla="val 731"/>
                  <a:gd name="f6" fmla="val 2375"/>
                  <a:gd name="f7" fmla="val 570"/>
                  <a:gd name="f8" fmla="val 1938"/>
                  <a:gd name="f9" fmla="val 409"/>
                  <a:gd name="f10" fmla="val 1501"/>
                  <a:gd name="f11" fmla="val 47"/>
                  <a:gd name="f12" fmla="val 266"/>
                </a:gdLst>
                <a:ahLst/>
                <a:cxnLst>
                  <a:cxn ang="3cd4">
                    <a:pos x="hc" y="t"/>
                  </a:cxn>
                  <a:cxn ang="0">
                    <a:pos x="r" y="vc"/>
                  </a:cxn>
                  <a:cxn ang="cd4">
                    <a:pos x="hc" y="b"/>
                  </a:cxn>
                  <a:cxn ang="cd2">
                    <a:pos x="l" y="vc"/>
                  </a:cxn>
                </a:cxnLst>
                <a:rect l="l" t="t" r="r" b="b"/>
                <a:pathLst>
                  <a:path w="969" h="2622">
                    <a:moveTo>
                      <a:pt x="f1" y="f2"/>
                    </a:moveTo>
                    <a:cubicBezTo>
                      <a:pt x="f3" y="f4"/>
                      <a:pt x="f5" y="f6"/>
                      <a:pt x="f7" y="f8"/>
                    </a:cubicBezTo>
                    <a:cubicBezTo>
                      <a:pt x="f9" y="f10"/>
                      <a:pt x="f11" y="f12"/>
                      <a:pt x="f0" y="f0"/>
                    </a:cubicBezTo>
                  </a:path>
                </a:pathLst>
              </a:custGeom>
              <a:noFill/>
              <a:ln w="1908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4" name="Conector recto 83">
                <a:extLst>
                  <a:ext uri="{FF2B5EF4-FFF2-40B4-BE49-F238E27FC236}">
                    <a16:creationId xmlns:a16="http://schemas.microsoft.com/office/drawing/2014/main" id="{D5C5D3DB-3948-D34A-B954-67217C6CBC52}"/>
                  </a:ext>
                </a:extLst>
              </p:cNvPr>
              <p:cNvSpPr/>
              <p:nvPr/>
            </p:nvSpPr>
            <p:spPr>
              <a:xfrm flipV="1">
                <a:off x="1971720" y="4508280"/>
                <a:ext cx="0" cy="26964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5" name="Conector recto 84">
                <a:extLst>
                  <a:ext uri="{FF2B5EF4-FFF2-40B4-BE49-F238E27FC236}">
                    <a16:creationId xmlns:a16="http://schemas.microsoft.com/office/drawing/2014/main" id="{88E5EEE0-1F48-9F42-8B52-8B328D89FE81}"/>
                  </a:ext>
                </a:extLst>
              </p:cNvPr>
              <p:cNvSpPr/>
              <p:nvPr/>
            </p:nvSpPr>
            <p:spPr>
              <a:xfrm flipV="1">
                <a:off x="1971720" y="4696200"/>
                <a:ext cx="53999" cy="3420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6" name="Conector recto 85">
                <a:extLst>
                  <a:ext uri="{FF2B5EF4-FFF2-40B4-BE49-F238E27FC236}">
                    <a16:creationId xmlns:a16="http://schemas.microsoft.com/office/drawing/2014/main" id="{5105097A-A0BE-E144-8647-BA31731B79B1}"/>
                  </a:ext>
                </a:extLst>
              </p:cNvPr>
              <p:cNvSpPr/>
              <p:nvPr/>
            </p:nvSpPr>
            <p:spPr>
              <a:xfrm flipH="1" flipV="1">
                <a:off x="1898280" y="4696200"/>
                <a:ext cx="73080" cy="3420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7" name="Conector recto 86">
                <a:extLst>
                  <a:ext uri="{FF2B5EF4-FFF2-40B4-BE49-F238E27FC236}">
                    <a16:creationId xmlns:a16="http://schemas.microsoft.com/office/drawing/2014/main" id="{BAFC3390-2186-5C45-B44E-1504A10E2077}"/>
                  </a:ext>
                </a:extLst>
              </p:cNvPr>
              <p:cNvSpPr/>
              <p:nvPr/>
            </p:nvSpPr>
            <p:spPr>
              <a:xfrm flipV="1">
                <a:off x="1971720" y="4672800"/>
                <a:ext cx="42840" cy="2952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8" name="Conector recto 87">
                <a:extLst>
                  <a:ext uri="{FF2B5EF4-FFF2-40B4-BE49-F238E27FC236}">
                    <a16:creationId xmlns:a16="http://schemas.microsoft.com/office/drawing/2014/main" id="{D85951FC-A729-8040-B109-D96BDE45F453}"/>
                  </a:ext>
                </a:extLst>
              </p:cNvPr>
              <p:cNvSpPr/>
              <p:nvPr/>
            </p:nvSpPr>
            <p:spPr>
              <a:xfrm flipH="1" flipV="1">
                <a:off x="1909800" y="4672800"/>
                <a:ext cx="61920" cy="2952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89" name="Conector recto 88">
                <a:extLst>
                  <a:ext uri="{FF2B5EF4-FFF2-40B4-BE49-F238E27FC236}">
                    <a16:creationId xmlns:a16="http://schemas.microsoft.com/office/drawing/2014/main" id="{889815F5-4DC8-9548-8D4C-1DF4D00A6A5B}"/>
                  </a:ext>
                </a:extLst>
              </p:cNvPr>
              <p:cNvSpPr/>
              <p:nvPr/>
            </p:nvSpPr>
            <p:spPr>
              <a:xfrm flipV="1">
                <a:off x="1971720" y="4654080"/>
                <a:ext cx="31679" cy="2520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0" name="Conector recto 89">
                <a:extLst>
                  <a:ext uri="{FF2B5EF4-FFF2-40B4-BE49-F238E27FC236}">
                    <a16:creationId xmlns:a16="http://schemas.microsoft.com/office/drawing/2014/main" id="{23480B44-7B03-FC46-9DBB-7206C54E706D}"/>
                  </a:ext>
                </a:extLst>
              </p:cNvPr>
              <p:cNvSpPr/>
              <p:nvPr/>
            </p:nvSpPr>
            <p:spPr>
              <a:xfrm flipH="1" flipV="1">
                <a:off x="1920600" y="4654080"/>
                <a:ext cx="50760" cy="2520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1" name="Conector recto 90">
                <a:extLst>
                  <a:ext uri="{FF2B5EF4-FFF2-40B4-BE49-F238E27FC236}">
                    <a16:creationId xmlns:a16="http://schemas.microsoft.com/office/drawing/2014/main" id="{6C99EBB0-4A1E-8D4C-818B-A62B5E38F57B}"/>
                  </a:ext>
                </a:extLst>
              </p:cNvPr>
              <p:cNvSpPr/>
              <p:nvPr/>
            </p:nvSpPr>
            <p:spPr>
              <a:xfrm flipV="1">
                <a:off x="1971720" y="4630680"/>
                <a:ext cx="26999" cy="2520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2" name="Conector recto 91">
                <a:extLst>
                  <a:ext uri="{FF2B5EF4-FFF2-40B4-BE49-F238E27FC236}">
                    <a16:creationId xmlns:a16="http://schemas.microsoft.com/office/drawing/2014/main" id="{9575EB19-5550-6940-A3FA-B17545B6E0E0}"/>
                  </a:ext>
                </a:extLst>
              </p:cNvPr>
              <p:cNvSpPr/>
              <p:nvPr/>
            </p:nvSpPr>
            <p:spPr>
              <a:xfrm flipH="1" flipV="1">
                <a:off x="1925640" y="4630680"/>
                <a:ext cx="46080" cy="2520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3" name="Conector recto 92">
                <a:extLst>
                  <a:ext uri="{FF2B5EF4-FFF2-40B4-BE49-F238E27FC236}">
                    <a16:creationId xmlns:a16="http://schemas.microsoft.com/office/drawing/2014/main" id="{E4E767F3-DB4A-9E4D-B75A-0CA5C71CE9A7}"/>
                  </a:ext>
                </a:extLst>
              </p:cNvPr>
              <p:cNvSpPr/>
              <p:nvPr/>
            </p:nvSpPr>
            <p:spPr>
              <a:xfrm flipV="1">
                <a:off x="1971720" y="4608360"/>
                <a:ext cx="22320" cy="2052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4" name="Conector recto 93">
                <a:extLst>
                  <a:ext uri="{FF2B5EF4-FFF2-40B4-BE49-F238E27FC236}">
                    <a16:creationId xmlns:a16="http://schemas.microsoft.com/office/drawing/2014/main" id="{6D0FB879-E487-9B40-A9D0-F01F936DD9E4}"/>
                  </a:ext>
                </a:extLst>
              </p:cNvPr>
              <p:cNvSpPr/>
              <p:nvPr/>
            </p:nvSpPr>
            <p:spPr>
              <a:xfrm flipH="1" flipV="1">
                <a:off x="1929960" y="4608360"/>
                <a:ext cx="41400" cy="20520"/>
              </a:xfrm>
              <a:prstGeom prst="line">
                <a:avLst/>
              </a:prstGeom>
              <a:noFill/>
              <a:ln w="1908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95" name="Conector recto 94">
              <a:extLst>
                <a:ext uri="{FF2B5EF4-FFF2-40B4-BE49-F238E27FC236}">
                  <a16:creationId xmlns:a16="http://schemas.microsoft.com/office/drawing/2014/main" id="{768F24B4-217A-E841-AC1C-D68C8EBD58CF}"/>
                </a:ext>
              </a:extLst>
            </p:cNvPr>
            <p:cNvSpPr/>
            <p:nvPr/>
          </p:nvSpPr>
          <p:spPr>
            <a:xfrm>
              <a:off x="1962000" y="4508640"/>
              <a:ext cx="379440" cy="1528560"/>
            </a:xfrm>
            <a:prstGeom prst="line">
              <a:avLst/>
            </a:prstGeom>
            <a:noFill/>
            <a:ln w="38160">
              <a:solidFill>
                <a:srgbClr val="FF0000"/>
              </a:solidFill>
              <a:custDash>
                <a:ds d="100000" sp="100000"/>
              </a:custDash>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6" name="Conector recto 95">
              <a:extLst>
                <a:ext uri="{FF2B5EF4-FFF2-40B4-BE49-F238E27FC236}">
                  <a16:creationId xmlns:a16="http://schemas.microsoft.com/office/drawing/2014/main" id="{338FB3FE-92BD-6D43-8F9D-4EFF8280981E}"/>
                </a:ext>
              </a:extLst>
            </p:cNvPr>
            <p:cNvSpPr/>
            <p:nvPr/>
          </p:nvSpPr>
          <p:spPr>
            <a:xfrm>
              <a:off x="1962000" y="4508640"/>
              <a:ext cx="702000" cy="1083960"/>
            </a:xfrm>
            <a:prstGeom prst="line">
              <a:avLst/>
            </a:prstGeom>
            <a:noFill/>
            <a:ln w="38160">
              <a:solidFill>
                <a:srgbClr val="FF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7" name="Conector recto 96">
              <a:extLst>
                <a:ext uri="{FF2B5EF4-FFF2-40B4-BE49-F238E27FC236}">
                  <a16:creationId xmlns:a16="http://schemas.microsoft.com/office/drawing/2014/main" id="{054EA0DB-F00D-1344-81D7-8DB946A04863}"/>
                </a:ext>
              </a:extLst>
            </p:cNvPr>
            <p:cNvSpPr/>
            <p:nvPr/>
          </p:nvSpPr>
          <p:spPr>
            <a:xfrm flipH="1">
              <a:off x="1349280" y="4508640"/>
              <a:ext cx="625680" cy="1209600"/>
            </a:xfrm>
            <a:prstGeom prst="line">
              <a:avLst/>
            </a:prstGeom>
            <a:noFill/>
            <a:ln w="38160">
              <a:solidFill>
                <a:srgbClr val="FF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8" name="Conector recto 97">
              <a:extLst>
                <a:ext uri="{FF2B5EF4-FFF2-40B4-BE49-F238E27FC236}">
                  <a16:creationId xmlns:a16="http://schemas.microsoft.com/office/drawing/2014/main" id="{3E615D7B-1312-604C-AA42-F1FEE50EC6B1}"/>
                </a:ext>
              </a:extLst>
            </p:cNvPr>
            <p:cNvSpPr/>
            <p:nvPr/>
          </p:nvSpPr>
          <p:spPr>
            <a:xfrm>
              <a:off x="1357200" y="5743440"/>
              <a:ext cx="892440" cy="393839"/>
            </a:xfrm>
            <a:prstGeom prst="line">
              <a:avLst/>
            </a:prstGeom>
            <a:noFill/>
            <a:ln w="38160">
              <a:solidFill>
                <a:srgbClr val="FF0000"/>
              </a:solidFill>
              <a:custDash>
                <a:ds d="100000" sp="100000"/>
              </a:custDash>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99" name="Conector recto 98">
              <a:extLst>
                <a:ext uri="{FF2B5EF4-FFF2-40B4-BE49-F238E27FC236}">
                  <a16:creationId xmlns:a16="http://schemas.microsoft.com/office/drawing/2014/main" id="{C3D82953-F23F-BD47-B823-BA802CBB0D51}"/>
                </a:ext>
              </a:extLst>
            </p:cNvPr>
            <p:cNvSpPr/>
            <p:nvPr/>
          </p:nvSpPr>
          <p:spPr>
            <a:xfrm flipH="1">
              <a:off x="2448000" y="5622840"/>
              <a:ext cx="225360" cy="514439"/>
            </a:xfrm>
            <a:prstGeom prst="line">
              <a:avLst/>
            </a:prstGeom>
            <a:noFill/>
            <a:ln w="38160">
              <a:solidFill>
                <a:srgbClr val="FF0000"/>
              </a:solidFill>
              <a:custDash>
                <a:ds d="100000" sp="100000"/>
              </a:custDash>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0" name="Forma libre 99">
              <a:extLst>
                <a:ext uri="{FF2B5EF4-FFF2-40B4-BE49-F238E27FC236}">
                  <a16:creationId xmlns:a16="http://schemas.microsoft.com/office/drawing/2014/main" id="{25E9D62E-C185-FD47-8AA0-F7726AEFA04E}"/>
                </a:ext>
              </a:extLst>
            </p:cNvPr>
            <p:cNvSpPr/>
            <p:nvPr/>
          </p:nvSpPr>
          <p:spPr>
            <a:xfrm>
              <a:off x="4413240" y="4730759"/>
              <a:ext cx="949320" cy="773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1" name="Conector recto 100">
              <a:extLst>
                <a:ext uri="{FF2B5EF4-FFF2-40B4-BE49-F238E27FC236}">
                  <a16:creationId xmlns:a16="http://schemas.microsoft.com/office/drawing/2014/main" id="{3AB6B1AD-BE72-FD4E-91E8-7475BCD72668}"/>
                </a:ext>
              </a:extLst>
            </p:cNvPr>
            <p:cNvSpPr/>
            <p:nvPr/>
          </p:nvSpPr>
          <p:spPr>
            <a:xfrm>
              <a:off x="1962000" y="4537080"/>
              <a:ext cx="1616400" cy="1136520"/>
            </a:xfrm>
            <a:prstGeom prst="line">
              <a:avLst/>
            </a:prstGeom>
            <a:noFill/>
            <a:ln w="38160">
              <a:solidFill>
                <a:srgbClr val="FF0000"/>
              </a:solidFill>
              <a:custDash>
                <a:ds d="100000" sp="100000"/>
              </a:custDash>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2" name="Conector recto 101">
              <a:extLst>
                <a:ext uri="{FF2B5EF4-FFF2-40B4-BE49-F238E27FC236}">
                  <a16:creationId xmlns:a16="http://schemas.microsoft.com/office/drawing/2014/main" id="{38CAD4EB-D45D-B04D-8A13-4FCB573AD3FC}"/>
                </a:ext>
              </a:extLst>
            </p:cNvPr>
            <p:cNvSpPr/>
            <p:nvPr/>
          </p:nvSpPr>
          <p:spPr>
            <a:xfrm flipH="1">
              <a:off x="2568240" y="5683320"/>
              <a:ext cx="1019160" cy="455400"/>
            </a:xfrm>
            <a:prstGeom prst="line">
              <a:avLst/>
            </a:prstGeom>
            <a:noFill/>
            <a:ln w="38160">
              <a:solidFill>
                <a:srgbClr val="FF0000"/>
              </a:solidFill>
              <a:custDash>
                <a:ds d="100000" sp="100000"/>
              </a:custDash>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103" name="Grupo 102">
              <a:extLst>
                <a:ext uri="{FF2B5EF4-FFF2-40B4-BE49-F238E27FC236}">
                  <a16:creationId xmlns:a16="http://schemas.microsoft.com/office/drawing/2014/main" id="{80853CA8-B0F8-BC45-885D-0E9EF3F53BC8}"/>
                </a:ext>
              </a:extLst>
            </p:cNvPr>
            <p:cNvGrpSpPr/>
            <p:nvPr/>
          </p:nvGrpSpPr>
          <p:grpSpPr>
            <a:xfrm>
              <a:off x="4371839" y="5195880"/>
              <a:ext cx="839879" cy="557280"/>
              <a:chOff x="4371839" y="5195880"/>
              <a:chExt cx="839879" cy="557280"/>
            </a:xfrm>
          </p:grpSpPr>
          <p:sp>
            <p:nvSpPr>
              <p:cNvPr id="104" name="Forma libre 103">
                <a:extLst>
                  <a:ext uri="{FF2B5EF4-FFF2-40B4-BE49-F238E27FC236}">
                    <a16:creationId xmlns:a16="http://schemas.microsoft.com/office/drawing/2014/main" id="{A3FBE174-9092-024E-86CA-728CCD7E0593}"/>
                  </a:ext>
                </a:extLst>
              </p:cNvPr>
              <p:cNvSpPr/>
              <p:nvPr/>
            </p:nvSpPr>
            <p:spPr>
              <a:xfrm>
                <a:off x="4371839" y="5195880"/>
                <a:ext cx="839879" cy="557280"/>
              </a:xfrm>
              <a:custGeom>
                <a:avLst/>
                <a:gdLst>
                  <a:gd name="f0" fmla="val 0"/>
                  <a:gd name="f1" fmla="val 2585"/>
                  <a:gd name="f2" fmla="val 2069"/>
                  <a:gd name="f3" fmla="val 1605"/>
                  <a:gd name="f4" fmla="val 328"/>
                  <a:gd name="f5" fmla="val 149"/>
                  <a:gd name="f6" fmla="val 1131"/>
                  <a:gd name="f7" fmla="val 877"/>
                  <a:gd name="f8" fmla="val 101"/>
                  <a:gd name="f9" fmla="val 700"/>
                  <a:gd name="f10" fmla="val 43"/>
                  <a:gd name="f11" fmla="val 321"/>
                  <a:gd name="f12" fmla="val 1472"/>
                  <a:gd name="f13" fmla="val 1887"/>
                  <a:gd name="f14" fmla="val 1791"/>
                  <a:gd name="f15" fmla="val 640"/>
                </a:gdLst>
                <a:ahLst/>
                <a:cxnLst>
                  <a:cxn ang="3cd4">
                    <a:pos x="hc" y="t"/>
                  </a:cxn>
                  <a:cxn ang="0">
                    <a:pos x="r" y="vc"/>
                  </a:cxn>
                  <a:cxn ang="cd4">
                    <a:pos x="hc" y="b"/>
                  </a:cxn>
                  <a:cxn ang="cd2">
                    <a:pos x="l" y="vc"/>
                  </a:cxn>
                </a:cxnLst>
                <a:rect l="l" t="t" r="r" b="b"/>
                <a:pathLst>
                  <a:path w="2585" h="2069">
                    <a:moveTo>
                      <a:pt x="f3" y="f4"/>
                    </a:moveTo>
                    <a:lnTo>
                      <a:pt x="f3" y="f5"/>
                    </a:lnTo>
                    <a:lnTo>
                      <a:pt x="f6" y="f0"/>
                    </a:lnTo>
                    <a:lnTo>
                      <a:pt x="f7" y="f8"/>
                    </a:lnTo>
                    <a:lnTo>
                      <a:pt x="f9" y="f10"/>
                    </a:lnTo>
                    <a:lnTo>
                      <a:pt x="f0" y="f11"/>
                    </a:lnTo>
                    <a:lnTo>
                      <a:pt x="f0" y="f12"/>
                    </a:lnTo>
                    <a:lnTo>
                      <a:pt x="f13" y="f2"/>
                    </a:lnTo>
                    <a:lnTo>
                      <a:pt x="f1" y="f14"/>
                    </a:lnTo>
                    <a:lnTo>
                      <a:pt x="f1" y="f15"/>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5" name="Forma libre 104">
                <a:extLst>
                  <a:ext uri="{FF2B5EF4-FFF2-40B4-BE49-F238E27FC236}">
                    <a16:creationId xmlns:a16="http://schemas.microsoft.com/office/drawing/2014/main" id="{8F5CD52C-1649-6348-A93C-6DB7437A2529}"/>
                  </a:ext>
                </a:extLst>
              </p:cNvPr>
              <p:cNvSpPr/>
              <p:nvPr/>
            </p:nvSpPr>
            <p:spPr>
              <a:xfrm>
                <a:off x="4386240" y="5219640"/>
                <a:ext cx="812880" cy="222480"/>
              </a:xfrm>
              <a:custGeom>
                <a:avLst/>
                <a:gdLst>
                  <a:gd name="f0" fmla="val 0"/>
                  <a:gd name="f1" fmla="val 2502"/>
                  <a:gd name="f2" fmla="val 845"/>
                  <a:gd name="f3" fmla="val 264"/>
                  <a:gd name="f4" fmla="val 1843"/>
                  <a:gd name="f5" fmla="val 583"/>
                  <a:gd name="f6" fmla="val 659"/>
                </a:gdLst>
                <a:ahLst/>
                <a:cxnLst>
                  <a:cxn ang="3cd4">
                    <a:pos x="hc" y="t"/>
                  </a:cxn>
                  <a:cxn ang="0">
                    <a:pos x="r" y="vc"/>
                  </a:cxn>
                  <a:cxn ang="cd4">
                    <a:pos x="hc" y="b"/>
                  </a:cxn>
                  <a:cxn ang="cd2">
                    <a:pos x="l" y="vc"/>
                  </a:cxn>
                </a:cxnLst>
                <a:rect l="l" t="t" r="r" b="b"/>
                <a:pathLst>
                  <a:path w="2502" h="845">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6" name="Forma libre 105">
                <a:extLst>
                  <a:ext uri="{FF2B5EF4-FFF2-40B4-BE49-F238E27FC236}">
                    <a16:creationId xmlns:a16="http://schemas.microsoft.com/office/drawing/2014/main" id="{2E41FB0A-34D1-EB42-AE8E-F82D8EEDA16B}"/>
                  </a:ext>
                </a:extLst>
              </p:cNvPr>
              <p:cNvSpPr/>
              <p:nvPr/>
            </p:nvSpPr>
            <p:spPr>
              <a:xfrm>
                <a:off x="4386240" y="5249880"/>
                <a:ext cx="596880" cy="490680"/>
              </a:xfrm>
              <a:custGeom>
                <a:avLst/>
                <a:gdLst>
                  <a:gd name="f0" fmla="val 0"/>
                  <a:gd name="f1" fmla="val 1843"/>
                  <a:gd name="f2" fmla="val 1829"/>
                  <a:gd name="f3" fmla="val 1138"/>
                  <a:gd name="f4" fmla="val 513"/>
                  <a:gd name="f5" fmla="val 137"/>
                  <a:gd name="f6" fmla="val 706"/>
                  <a:gd name="f7" fmla="val 378"/>
                  <a:gd name="f8" fmla="val 155"/>
                  <a:gd name="f9" fmla="val 1246"/>
                  <a:gd name="f10" fmla="val 736"/>
                </a:gdLst>
                <a:ahLst/>
                <a:cxnLst>
                  <a:cxn ang="3cd4">
                    <a:pos x="hc" y="t"/>
                  </a:cxn>
                  <a:cxn ang="0">
                    <a:pos x="r" y="vc"/>
                  </a:cxn>
                  <a:cxn ang="cd4">
                    <a:pos x="hc" y="b"/>
                  </a:cxn>
                  <a:cxn ang="cd2">
                    <a:pos x="l" y="vc"/>
                  </a:cxn>
                </a:cxnLst>
                <a:rect l="l" t="t" r="r" b="b"/>
                <a:pathLst>
                  <a:path w="1843" h="1829">
                    <a:moveTo>
                      <a:pt x="f3" y="f4"/>
                    </a:moveTo>
                    <a:lnTo>
                      <a:pt x="f3" y="f5"/>
                    </a:lnTo>
                    <a:lnTo>
                      <a:pt x="f6" y="f0"/>
                    </a:lnTo>
                    <a:lnTo>
                      <a:pt x="f6" y="f7"/>
                    </a:lnTo>
                    <a:lnTo>
                      <a:pt x="f0" y="f8"/>
                    </a:lnTo>
                    <a:lnTo>
                      <a:pt x="f0" y="f9"/>
                    </a:lnTo>
                    <a:lnTo>
                      <a:pt x="f1" y="f2"/>
                    </a:lnTo>
                    <a:lnTo>
                      <a:pt x="f1" y="f10"/>
                    </a:lnTo>
                    <a:lnTo>
                      <a:pt x="f3" y="f4"/>
                    </a:lnTo>
                    <a:close/>
                  </a:path>
                </a:pathLst>
              </a:custGeom>
              <a:solidFill>
                <a:srgbClr val="5F81D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7" name="Forma libre 106">
                <a:extLst>
                  <a:ext uri="{FF2B5EF4-FFF2-40B4-BE49-F238E27FC236}">
                    <a16:creationId xmlns:a16="http://schemas.microsoft.com/office/drawing/2014/main" id="{B78073A9-7D77-5447-BAE6-103EBED17253}"/>
                  </a:ext>
                </a:extLst>
              </p:cNvPr>
              <p:cNvSpPr/>
              <p:nvPr/>
            </p:nvSpPr>
            <p:spPr>
              <a:xfrm>
                <a:off x="4992840" y="5378400"/>
                <a:ext cx="207720" cy="362160"/>
              </a:xfrm>
              <a:custGeom>
                <a:avLst/>
                <a:gdLst>
                  <a:gd name="f0" fmla="val 0"/>
                  <a:gd name="f1" fmla="val 659"/>
                  <a:gd name="f2" fmla="val 1355"/>
                  <a:gd name="f3" fmla="val 262"/>
                  <a:gd name="f4" fmla="val 1093"/>
                </a:gdLst>
                <a:ahLst/>
                <a:cxnLst>
                  <a:cxn ang="3cd4">
                    <a:pos x="hc" y="t"/>
                  </a:cxn>
                  <a:cxn ang="0">
                    <a:pos x="r" y="vc"/>
                  </a:cxn>
                  <a:cxn ang="cd4">
                    <a:pos x="hc" y="b"/>
                  </a:cxn>
                  <a:cxn ang="cd2">
                    <a:pos x="l" y="vc"/>
                  </a:cxn>
                </a:cxnLst>
                <a:rect l="l" t="t" r="r" b="b"/>
                <a:pathLst>
                  <a:path w="659" h="1355">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8" name="Forma libre 107">
                <a:extLst>
                  <a:ext uri="{FF2B5EF4-FFF2-40B4-BE49-F238E27FC236}">
                    <a16:creationId xmlns:a16="http://schemas.microsoft.com/office/drawing/2014/main" id="{4D916DB2-46AC-EC4A-9D2D-BFD3E8AEF379}"/>
                  </a:ext>
                </a:extLst>
              </p:cNvPr>
              <p:cNvSpPr/>
              <p:nvPr/>
            </p:nvSpPr>
            <p:spPr>
              <a:xfrm>
                <a:off x="4761000" y="5245200"/>
                <a:ext cx="115920" cy="135000"/>
              </a:xfrm>
              <a:custGeom>
                <a:avLst/>
                <a:gdLst>
                  <a:gd name="f0" fmla="val 0"/>
                  <a:gd name="f1" fmla="val 384"/>
                  <a:gd name="f2" fmla="val 529"/>
                  <a:gd name="f3" fmla="val 153"/>
                  <a:gd name="f4" fmla="val 376"/>
                </a:gdLst>
                <a:ahLst/>
                <a:cxnLst>
                  <a:cxn ang="3cd4">
                    <a:pos x="hc" y="t"/>
                  </a:cxn>
                  <a:cxn ang="0">
                    <a:pos x="r" y="vc"/>
                  </a:cxn>
                  <a:cxn ang="cd4">
                    <a:pos x="hc" y="b"/>
                  </a:cxn>
                  <a:cxn ang="cd2">
                    <a:pos x="l" y="vc"/>
                  </a:cxn>
                </a:cxnLst>
                <a:rect l="l" t="t" r="r" b="b"/>
                <a:pathLst>
                  <a:path w="384" h="529">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9" name="Forma libre 108">
                <a:extLst>
                  <a:ext uri="{FF2B5EF4-FFF2-40B4-BE49-F238E27FC236}">
                    <a16:creationId xmlns:a16="http://schemas.microsoft.com/office/drawing/2014/main" id="{39DC2EA6-F152-9C41-87DC-52214F24FC37}"/>
                  </a:ext>
                </a:extLst>
              </p:cNvPr>
              <p:cNvSpPr/>
              <p:nvPr/>
            </p:nvSpPr>
            <p:spPr>
              <a:xfrm>
                <a:off x="4618080" y="5208480"/>
                <a:ext cx="258840" cy="69840"/>
              </a:xfrm>
              <a:custGeom>
                <a:avLst/>
                <a:gdLst>
                  <a:gd name="f0" fmla="val 0"/>
                  <a:gd name="f1" fmla="val 816"/>
                  <a:gd name="f2" fmla="val 289"/>
                  <a:gd name="f3" fmla="val 152"/>
                  <a:gd name="f4" fmla="val 432"/>
                  <a:gd name="f5" fmla="val 136"/>
                  <a:gd name="f6" fmla="val 385"/>
                </a:gdLst>
                <a:ahLst/>
                <a:cxnLst>
                  <a:cxn ang="3cd4">
                    <a:pos x="hc" y="t"/>
                  </a:cxn>
                  <a:cxn ang="0">
                    <a:pos x="r" y="vc"/>
                  </a:cxn>
                  <a:cxn ang="cd4">
                    <a:pos x="hc" y="b"/>
                  </a:cxn>
                  <a:cxn ang="cd2">
                    <a:pos x="l" y="vc"/>
                  </a:cxn>
                </a:cxnLst>
                <a:rect l="l" t="t" r="r" b="b"/>
                <a:pathLst>
                  <a:path w="816" h="289">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0" name="Forma libre 109">
                <a:extLst>
                  <a:ext uri="{FF2B5EF4-FFF2-40B4-BE49-F238E27FC236}">
                    <a16:creationId xmlns:a16="http://schemas.microsoft.com/office/drawing/2014/main" id="{4D1290AA-30A9-5149-9F01-0E1000121D61}"/>
                  </a:ext>
                </a:extLst>
              </p:cNvPr>
              <p:cNvSpPr/>
              <p:nvPr/>
            </p:nvSpPr>
            <p:spPr>
              <a:xfrm>
                <a:off x="4654440" y="5284800"/>
                <a:ext cx="61920" cy="76320"/>
              </a:xfrm>
              <a:custGeom>
                <a:avLst/>
                <a:gdLst>
                  <a:gd name="f0" fmla="val 0"/>
                  <a:gd name="f1" fmla="val 216"/>
                  <a:gd name="f2" fmla="val 313"/>
                  <a:gd name="f3" fmla="val 108"/>
                  <a:gd name="f4" fmla="val 309"/>
                  <a:gd name="f5" fmla="val 129"/>
                  <a:gd name="f6" fmla="val 150"/>
                  <a:gd name="f7" fmla="val 310"/>
                  <a:gd name="f8" fmla="val 169"/>
                  <a:gd name="f9" fmla="val 302"/>
                  <a:gd name="f10" fmla="val 184"/>
                  <a:gd name="f11" fmla="val 287"/>
                  <a:gd name="f12" fmla="val 197"/>
                  <a:gd name="f13" fmla="val 270"/>
                  <a:gd name="f14" fmla="val 208"/>
                  <a:gd name="f15" fmla="val 247"/>
                  <a:gd name="f16" fmla="val 213"/>
                  <a:gd name="f17" fmla="val 220"/>
                  <a:gd name="f18" fmla="val 191"/>
                  <a:gd name="f19" fmla="val 160"/>
                  <a:gd name="f20" fmla="val 99"/>
                  <a:gd name="f21" fmla="val 72"/>
                  <a:gd name="f22" fmla="val 49"/>
                  <a:gd name="f23" fmla="val 29"/>
                  <a:gd name="f24" fmla="val 13"/>
                  <a:gd name="f25" fmla="val 4"/>
                  <a:gd name="f26" fmla="val 86"/>
                  <a:gd name="f27" fmla="val 66"/>
                  <a:gd name="f28" fmla="val 2"/>
                  <a:gd name="f29" fmla="val 48"/>
                  <a:gd name="f30" fmla="val 11"/>
                  <a:gd name="f31" fmla="val 31"/>
                  <a:gd name="f32" fmla="val 24"/>
                  <a:gd name="f33" fmla="val 18"/>
                  <a:gd name="f34" fmla="val 43"/>
                  <a:gd name="f35" fmla="val 9"/>
                  <a:gd name="f36" fmla="val 92"/>
                  <a:gd name="f37" fmla="val 122"/>
                  <a:gd name="f38" fmla="val 153"/>
                  <a:gd name="f39" fmla="val 240"/>
                  <a:gd name="f40" fmla="val 263"/>
                  <a:gd name="f41" fmla="val 283"/>
                  <a:gd name="f42" fmla="val 299"/>
                </a:gdLst>
                <a:ahLst/>
                <a:cxnLst>
                  <a:cxn ang="3cd4">
                    <a:pos x="hc" y="t"/>
                  </a:cxn>
                  <a:cxn ang="0">
                    <a:pos x="r" y="vc"/>
                  </a:cxn>
                  <a:cxn ang="cd4">
                    <a:pos x="hc" y="b"/>
                  </a:cxn>
                  <a:cxn ang="cd2">
                    <a:pos x="l" y="vc"/>
                  </a:cxn>
                </a:cxnLst>
                <a:rect l="l" t="t" r="r" b="b"/>
                <a:pathLst>
                  <a:path w="216" h="313">
                    <a:moveTo>
                      <a:pt x="f3" y="f4"/>
                    </a:moveTo>
                    <a:lnTo>
                      <a:pt x="f5" y="f2"/>
                    </a:lnTo>
                    <a:lnTo>
                      <a:pt x="f6" y="f7"/>
                    </a:lnTo>
                    <a:lnTo>
                      <a:pt x="f8" y="f9"/>
                    </a:lnTo>
                    <a:lnTo>
                      <a:pt x="f10" y="f11"/>
                    </a:lnTo>
                    <a:lnTo>
                      <a:pt x="f12" y="f13"/>
                    </a:lnTo>
                    <a:lnTo>
                      <a:pt x="f14" y="f15"/>
                    </a:lnTo>
                    <a:lnTo>
                      <a:pt x="f16" y="f17"/>
                    </a:lnTo>
                    <a:lnTo>
                      <a:pt x="f1" y="f18"/>
                    </a:lnTo>
                    <a:lnTo>
                      <a:pt x="f16" y="f19"/>
                    </a:lnTo>
                    <a:lnTo>
                      <a:pt x="f14" y="f5"/>
                    </a:lnTo>
                    <a:lnTo>
                      <a:pt x="f12" y="f20"/>
                    </a:lnTo>
                    <a:lnTo>
                      <a:pt x="f10" y="f21"/>
                    </a:lnTo>
                    <a:lnTo>
                      <a:pt x="f8" y="f22"/>
                    </a:lnTo>
                    <a:lnTo>
                      <a:pt x="f6" y="f23"/>
                    </a:lnTo>
                    <a:lnTo>
                      <a:pt x="f5" y="f24"/>
                    </a:lnTo>
                    <a:lnTo>
                      <a:pt x="f3" y="f25"/>
                    </a:lnTo>
                    <a:lnTo>
                      <a:pt x="f26" y="f0"/>
                    </a:lnTo>
                    <a:lnTo>
                      <a:pt x="f27" y="f28"/>
                    </a:lnTo>
                    <a:lnTo>
                      <a:pt x="f29" y="f30"/>
                    </a:lnTo>
                    <a:lnTo>
                      <a:pt x="f31" y="f32"/>
                    </a:lnTo>
                    <a:lnTo>
                      <a:pt x="f33" y="f34"/>
                    </a:lnTo>
                    <a:lnTo>
                      <a:pt x="f35" y="f27"/>
                    </a:lnTo>
                    <a:lnTo>
                      <a:pt x="f28" y="f36"/>
                    </a:lnTo>
                    <a:lnTo>
                      <a:pt x="f0" y="f37"/>
                    </a:lnTo>
                    <a:lnTo>
                      <a:pt x="f28" y="f38"/>
                    </a:lnTo>
                    <a:lnTo>
                      <a:pt x="f35" y="f10"/>
                    </a:lnTo>
                    <a:lnTo>
                      <a:pt x="f33" y="f16"/>
                    </a:lnTo>
                    <a:lnTo>
                      <a:pt x="f31" y="f39"/>
                    </a:lnTo>
                    <a:lnTo>
                      <a:pt x="f29" y="f40"/>
                    </a:lnTo>
                    <a:lnTo>
                      <a:pt x="f27" y="f41"/>
                    </a:lnTo>
                    <a:lnTo>
                      <a:pt x="f26" y="f42"/>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1" name="Forma libre 110">
                <a:extLst>
                  <a:ext uri="{FF2B5EF4-FFF2-40B4-BE49-F238E27FC236}">
                    <a16:creationId xmlns:a16="http://schemas.microsoft.com/office/drawing/2014/main" id="{FC7A8634-E995-704C-BF70-E5F60B9229B0}"/>
                  </a:ext>
                </a:extLst>
              </p:cNvPr>
              <p:cNvSpPr/>
              <p:nvPr/>
            </p:nvSpPr>
            <p:spPr>
              <a:xfrm>
                <a:off x="4406759" y="5324400"/>
                <a:ext cx="4140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2" name="Forma libre 111">
                <a:extLst>
                  <a:ext uri="{FF2B5EF4-FFF2-40B4-BE49-F238E27FC236}">
                    <a16:creationId xmlns:a16="http://schemas.microsoft.com/office/drawing/2014/main" id="{E5162AF3-3369-ED48-8F8B-1902656681A1}"/>
                  </a:ext>
                </a:extLst>
              </p:cNvPr>
              <p:cNvSpPr/>
              <p:nvPr/>
            </p:nvSpPr>
            <p:spPr>
              <a:xfrm>
                <a:off x="4479840" y="5343480"/>
                <a:ext cx="4140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3" name="Forma libre 112">
                <a:extLst>
                  <a:ext uri="{FF2B5EF4-FFF2-40B4-BE49-F238E27FC236}">
                    <a16:creationId xmlns:a16="http://schemas.microsoft.com/office/drawing/2014/main" id="{DC3D2EB6-2270-2548-979A-A1652903F4BC}"/>
                  </a:ext>
                </a:extLst>
              </p:cNvPr>
              <p:cNvSpPr/>
              <p:nvPr/>
            </p:nvSpPr>
            <p:spPr>
              <a:xfrm>
                <a:off x="4554360" y="5362560"/>
                <a:ext cx="4140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4" name="Forma libre 113">
                <a:extLst>
                  <a:ext uri="{FF2B5EF4-FFF2-40B4-BE49-F238E27FC236}">
                    <a16:creationId xmlns:a16="http://schemas.microsoft.com/office/drawing/2014/main" id="{1D93E1F7-3E26-CE40-8D8C-261C5D5023CC}"/>
                  </a:ext>
                </a:extLst>
              </p:cNvPr>
              <p:cNvSpPr/>
              <p:nvPr/>
            </p:nvSpPr>
            <p:spPr>
              <a:xfrm>
                <a:off x="4406759" y="5416560"/>
                <a:ext cx="4140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5" name="Forma libre 114">
                <a:extLst>
                  <a:ext uri="{FF2B5EF4-FFF2-40B4-BE49-F238E27FC236}">
                    <a16:creationId xmlns:a16="http://schemas.microsoft.com/office/drawing/2014/main" id="{D2979BE9-DE30-994C-BF52-EC010485ECED}"/>
                  </a:ext>
                </a:extLst>
              </p:cNvPr>
              <p:cNvSpPr/>
              <p:nvPr/>
            </p:nvSpPr>
            <p:spPr>
              <a:xfrm>
                <a:off x="4479840" y="5437080"/>
                <a:ext cx="41400" cy="61920"/>
              </a:xfrm>
              <a:custGeom>
                <a:avLst/>
                <a:gdLst>
                  <a:gd name="f0" fmla="val 0"/>
                  <a:gd name="f1" fmla="val 153"/>
                  <a:gd name="f2" fmla="val 262"/>
                  <a:gd name="f3" fmla="val 48"/>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6" name="Forma libre 115">
                <a:extLst>
                  <a:ext uri="{FF2B5EF4-FFF2-40B4-BE49-F238E27FC236}">
                    <a16:creationId xmlns:a16="http://schemas.microsoft.com/office/drawing/2014/main" id="{8298D10A-6BA1-3449-9F1B-1BF7E425FDAD}"/>
                  </a:ext>
                </a:extLst>
              </p:cNvPr>
              <p:cNvSpPr/>
              <p:nvPr/>
            </p:nvSpPr>
            <p:spPr>
              <a:xfrm>
                <a:off x="4554360" y="5456160"/>
                <a:ext cx="41400" cy="61920"/>
              </a:xfrm>
              <a:custGeom>
                <a:avLst/>
                <a:gdLst>
                  <a:gd name="f0" fmla="val 0"/>
                  <a:gd name="f1" fmla="val 153"/>
                  <a:gd name="f2" fmla="val 262"/>
                  <a:gd name="f3" fmla="val 49"/>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7" name="Forma libre 116">
                <a:extLst>
                  <a:ext uri="{FF2B5EF4-FFF2-40B4-BE49-F238E27FC236}">
                    <a16:creationId xmlns:a16="http://schemas.microsoft.com/office/drawing/2014/main" id="{5D093B80-21E7-E74F-90FA-D581689DB2DD}"/>
                  </a:ext>
                </a:extLst>
              </p:cNvPr>
              <p:cNvSpPr/>
              <p:nvPr/>
            </p:nvSpPr>
            <p:spPr>
              <a:xfrm>
                <a:off x="4632480" y="5389560"/>
                <a:ext cx="29880" cy="4752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8" name="Forma libre 117">
                <a:extLst>
                  <a:ext uri="{FF2B5EF4-FFF2-40B4-BE49-F238E27FC236}">
                    <a16:creationId xmlns:a16="http://schemas.microsoft.com/office/drawing/2014/main" id="{AD5DF3EA-81C2-0C4B-9F66-14C92D29E136}"/>
                  </a:ext>
                </a:extLst>
              </p:cNvPr>
              <p:cNvSpPr/>
              <p:nvPr/>
            </p:nvSpPr>
            <p:spPr>
              <a:xfrm>
                <a:off x="4705200" y="5408640"/>
                <a:ext cx="30240" cy="47520"/>
              </a:xfrm>
              <a:custGeom>
                <a:avLst/>
                <a:gdLst>
                  <a:gd name="f0" fmla="val 0"/>
                  <a:gd name="f1" fmla="val 122"/>
                  <a:gd name="f2" fmla="val 211"/>
                  <a:gd name="f3" fmla="val 38"/>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9" name="Forma libre 118">
                <a:extLst>
                  <a:ext uri="{FF2B5EF4-FFF2-40B4-BE49-F238E27FC236}">
                    <a16:creationId xmlns:a16="http://schemas.microsoft.com/office/drawing/2014/main" id="{03676DB2-3121-B744-8123-0F86F0F42B3B}"/>
                  </a:ext>
                </a:extLst>
              </p:cNvPr>
              <p:cNvSpPr/>
              <p:nvPr/>
            </p:nvSpPr>
            <p:spPr>
              <a:xfrm>
                <a:off x="4632480" y="5483159"/>
                <a:ext cx="29880" cy="47520"/>
              </a:xfrm>
              <a:custGeom>
                <a:avLst/>
                <a:gdLst>
                  <a:gd name="f0" fmla="val 0"/>
                  <a:gd name="f1" fmla="val 122"/>
                  <a:gd name="f2" fmla="val 209"/>
                  <a:gd name="f3" fmla="val 37"/>
                  <a:gd name="f4" fmla="val 170"/>
                </a:gdLst>
                <a:ahLst/>
                <a:cxnLst>
                  <a:cxn ang="3cd4">
                    <a:pos x="hc" y="t"/>
                  </a:cxn>
                  <a:cxn ang="0">
                    <a:pos x="r" y="vc"/>
                  </a:cxn>
                  <a:cxn ang="cd4">
                    <a:pos x="hc" y="b"/>
                  </a:cxn>
                  <a:cxn ang="cd2">
                    <a:pos x="l" y="vc"/>
                  </a:cxn>
                </a:cxnLst>
                <a:rect l="l" t="t" r="r" b="b"/>
                <a:pathLst>
                  <a:path w="122" h="20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0" name="Forma libre 119">
                <a:extLst>
                  <a:ext uri="{FF2B5EF4-FFF2-40B4-BE49-F238E27FC236}">
                    <a16:creationId xmlns:a16="http://schemas.microsoft.com/office/drawing/2014/main" id="{903497E0-13AC-D04D-B83E-9CD0EA8F7B31}"/>
                  </a:ext>
                </a:extLst>
              </p:cNvPr>
              <p:cNvSpPr/>
              <p:nvPr/>
            </p:nvSpPr>
            <p:spPr>
              <a:xfrm>
                <a:off x="4705200" y="5500800"/>
                <a:ext cx="30240" cy="4752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1" name="Forma libre 120">
                <a:extLst>
                  <a:ext uri="{FF2B5EF4-FFF2-40B4-BE49-F238E27FC236}">
                    <a16:creationId xmlns:a16="http://schemas.microsoft.com/office/drawing/2014/main" id="{AAB520EA-F7B6-3F4A-93A6-B5D03E95A65A}"/>
                  </a:ext>
                </a:extLst>
              </p:cNvPr>
              <p:cNvSpPr/>
              <p:nvPr/>
            </p:nvSpPr>
            <p:spPr>
              <a:xfrm>
                <a:off x="4406759" y="5510160"/>
                <a:ext cx="4140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2" name="Forma libre 121">
                <a:extLst>
                  <a:ext uri="{FF2B5EF4-FFF2-40B4-BE49-F238E27FC236}">
                    <a16:creationId xmlns:a16="http://schemas.microsoft.com/office/drawing/2014/main" id="{94A8F407-61E8-4240-A158-FBC4B50092A3}"/>
                  </a:ext>
                </a:extLst>
              </p:cNvPr>
              <p:cNvSpPr/>
              <p:nvPr/>
            </p:nvSpPr>
            <p:spPr>
              <a:xfrm>
                <a:off x="4479840" y="5529240"/>
                <a:ext cx="41400" cy="61920"/>
              </a:xfrm>
              <a:custGeom>
                <a:avLst/>
                <a:gdLst>
                  <a:gd name="f0" fmla="val 0"/>
                  <a:gd name="f1" fmla="val 153"/>
                  <a:gd name="f2" fmla="val 263"/>
                  <a:gd name="f3" fmla="val 47"/>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3" name="Forma libre 122">
                <a:extLst>
                  <a:ext uri="{FF2B5EF4-FFF2-40B4-BE49-F238E27FC236}">
                    <a16:creationId xmlns:a16="http://schemas.microsoft.com/office/drawing/2014/main" id="{6D90FEC8-C598-BA4C-9DDC-A98F0CCC1CE9}"/>
                  </a:ext>
                </a:extLst>
              </p:cNvPr>
              <p:cNvSpPr/>
              <p:nvPr/>
            </p:nvSpPr>
            <p:spPr>
              <a:xfrm>
                <a:off x="4554360" y="5548320"/>
                <a:ext cx="4140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4" name="Forma libre 123">
                <a:extLst>
                  <a:ext uri="{FF2B5EF4-FFF2-40B4-BE49-F238E27FC236}">
                    <a16:creationId xmlns:a16="http://schemas.microsoft.com/office/drawing/2014/main" id="{7DFD150B-9107-9A4D-9722-5373AE4AD842}"/>
                  </a:ext>
                </a:extLst>
              </p:cNvPr>
              <p:cNvSpPr/>
              <p:nvPr/>
            </p:nvSpPr>
            <p:spPr>
              <a:xfrm>
                <a:off x="4921200" y="5459400"/>
                <a:ext cx="41400" cy="61920"/>
              </a:xfrm>
              <a:custGeom>
                <a:avLst/>
                <a:gdLst>
                  <a:gd name="f0" fmla="val 0"/>
                  <a:gd name="f1" fmla="val 153"/>
                  <a:gd name="f2" fmla="val 262"/>
                  <a:gd name="f3" fmla="val 214"/>
                  <a:gd name="f4" fmla="val 49"/>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5" name="Forma libre 124">
                <a:extLst>
                  <a:ext uri="{FF2B5EF4-FFF2-40B4-BE49-F238E27FC236}">
                    <a16:creationId xmlns:a16="http://schemas.microsoft.com/office/drawing/2014/main" id="{6C54BE67-6BAE-0144-BECC-25752732AB32}"/>
                  </a:ext>
                </a:extLst>
              </p:cNvPr>
              <p:cNvSpPr/>
              <p:nvPr/>
            </p:nvSpPr>
            <p:spPr>
              <a:xfrm>
                <a:off x="4848120" y="5440320"/>
                <a:ext cx="41400" cy="61920"/>
              </a:xfrm>
              <a:custGeom>
                <a:avLst/>
                <a:gdLst>
                  <a:gd name="f0" fmla="val 0"/>
                  <a:gd name="f1" fmla="val 153"/>
                  <a:gd name="f2" fmla="val 262"/>
                  <a:gd name="f3" fmla="val 214"/>
                  <a:gd name="f4" fmla="val 48"/>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6" name="Forma libre 125">
                <a:extLst>
                  <a:ext uri="{FF2B5EF4-FFF2-40B4-BE49-F238E27FC236}">
                    <a16:creationId xmlns:a16="http://schemas.microsoft.com/office/drawing/2014/main" id="{FC34200D-FC57-A346-96D7-92CC37AD0FE5}"/>
                  </a:ext>
                </a:extLst>
              </p:cNvPr>
              <p:cNvSpPr/>
              <p:nvPr/>
            </p:nvSpPr>
            <p:spPr>
              <a:xfrm>
                <a:off x="4773600" y="5421240"/>
                <a:ext cx="39600" cy="61920"/>
              </a:xfrm>
              <a:custGeom>
                <a:avLst/>
                <a:gdLst>
                  <a:gd name="f0" fmla="val 0"/>
                  <a:gd name="f1" fmla="val 152"/>
                  <a:gd name="f2" fmla="val 262"/>
                  <a:gd name="f3" fmla="val 216"/>
                  <a:gd name="f4" fmla="val 48"/>
                </a:gdLst>
                <a:ahLst/>
                <a:cxnLst>
                  <a:cxn ang="3cd4">
                    <a:pos x="hc" y="t"/>
                  </a:cxn>
                  <a:cxn ang="0">
                    <a:pos x="r" y="vc"/>
                  </a:cxn>
                  <a:cxn ang="cd4">
                    <a:pos x="hc" y="b"/>
                  </a:cxn>
                  <a:cxn ang="cd2">
                    <a:pos x="l" y="vc"/>
                  </a:cxn>
                </a:cxnLst>
                <a:rect l="l" t="t" r="r" b="b"/>
                <a:pathLst>
                  <a:path w="152"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7" name="Forma libre 126">
                <a:extLst>
                  <a:ext uri="{FF2B5EF4-FFF2-40B4-BE49-F238E27FC236}">
                    <a16:creationId xmlns:a16="http://schemas.microsoft.com/office/drawing/2014/main" id="{6EA5BD9D-B1AC-EA4B-995C-DCAEEB451122}"/>
                  </a:ext>
                </a:extLst>
              </p:cNvPr>
              <p:cNvSpPr/>
              <p:nvPr/>
            </p:nvSpPr>
            <p:spPr>
              <a:xfrm>
                <a:off x="4921200" y="5553000"/>
                <a:ext cx="41400" cy="61920"/>
              </a:xfrm>
              <a:custGeom>
                <a:avLst/>
                <a:gdLst>
                  <a:gd name="f0" fmla="val 0"/>
                  <a:gd name="f1" fmla="val 153"/>
                  <a:gd name="f2" fmla="val 263"/>
                  <a:gd name="f3" fmla="val 216"/>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8" name="Forma libre 127">
                <a:extLst>
                  <a:ext uri="{FF2B5EF4-FFF2-40B4-BE49-F238E27FC236}">
                    <a16:creationId xmlns:a16="http://schemas.microsoft.com/office/drawing/2014/main" id="{71084222-3D22-C042-B53D-398D8818CAC5}"/>
                  </a:ext>
                </a:extLst>
              </p:cNvPr>
              <p:cNvSpPr/>
              <p:nvPr/>
            </p:nvSpPr>
            <p:spPr>
              <a:xfrm>
                <a:off x="4848120" y="5533920"/>
                <a:ext cx="41400" cy="6192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9" name="Forma libre 128">
                <a:extLst>
                  <a:ext uri="{FF2B5EF4-FFF2-40B4-BE49-F238E27FC236}">
                    <a16:creationId xmlns:a16="http://schemas.microsoft.com/office/drawing/2014/main" id="{4255DCCE-8292-8140-88C9-D1A013526759}"/>
                  </a:ext>
                </a:extLst>
              </p:cNvPr>
              <p:cNvSpPr/>
              <p:nvPr/>
            </p:nvSpPr>
            <p:spPr>
              <a:xfrm>
                <a:off x="4773600" y="5513400"/>
                <a:ext cx="39600" cy="6192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0" name="Forma libre 129">
                <a:extLst>
                  <a:ext uri="{FF2B5EF4-FFF2-40B4-BE49-F238E27FC236}">
                    <a16:creationId xmlns:a16="http://schemas.microsoft.com/office/drawing/2014/main" id="{CC5E982E-86A9-0A43-913F-6E4356DF396F}"/>
                  </a:ext>
                </a:extLst>
              </p:cNvPr>
              <p:cNvSpPr/>
              <p:nvPr/>
            </p:nvSpPr>
            <p:spPr>
              <a:xfrm>
                <a:off x="4921200" y="5645160"/>
                <a:ext cx="41400" cy="6192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1" name="Forma libre 130">
                <a:extLst>
                  <a:ext uri="{FF2B5EF4-FFF2-40B4-BE49-F238E27FC236}">
                    <a16:creationId xmlns:a16="http://schemas.microsoft.com/office/drawing/2014/main" id="{B1549958-B4CF-A14B-87ED-A5399528C6D1}"/>
                  </a:ext>
                </a:extLst>
              </p:cNvPr>
              <p:cNvSpPr/>
              <p:nvPr/>
            </p:nvSpPr>
            <p:spPr>
              <a:xfrm>
                <a:off x="4848120" y="5626079"/>
                <a:ext cx="41400" cy="6192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2" name="Forma libre 131">
                <a:extLst>
                  <a:ext uri="{FF2B5EF4-FFF2-40B4-BE49-F238E27FC236}">
                    <a16:creationId xmlns:a16="http://schemas.microsoft.com/office/drawing/2014/main" id="{253FF9F7-CA58-2D4C-840E-546060DEBD21}"/>
                  </a:ext>
                </a:extLst>
              </p:cNvPr>
              <p:cNvSpPr/>
              <p:nvPr/>
            </p:nvSpPr>
            <p:spPr>
              <a:xfrm>
                <a:off x="5086440" y="5432400"/>
                <a:ext cx="41040" cy="4752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3" name="Forma libre 132">
                <a:extLst>
                  <a:ext uri="{FF2B5EF4-FFF2-40B4-BE49-F238E27FC236}">
                    <a16:creationId xmlns:a16="http://schemas.microsoft.com/office/drawing/2014/main" id="{74AF58E0-6DF8-A14C-9023-191914D20175}"/>
                  </a:ext>
                </a:extLst>
              </p:cNvPr>
              <p:cNvSpPr/>
              <p:nvPr/>
            </p:nvSpPr>
            <p:spPr>
              <a:xfrm>
                <a:off x="5086440" y="5526000"/>
                <a:ext cx="41040" cy="46080"/>
              </a:xfrm>
              <a:custGeom>
                <a:avLst/>
                <a:gdLst>
                  <a:gd name="f0" fmla="val 0"/>
                  <a:gd name="f1" fmla="val 154"/>
                  <a:gd name="f2" fmla="val 206"/>
                  <a:gd name="f3" fmla="val 147"/>
                  <a:gd name="f4" fmla="val 59"/>
                </a:gdLst>
                <a:ahLst/>
                <a:cxnLst>
                  <a:cxn ang="3cd4">
                    <a:pos x="hc" y="t"/>
                  </a:cxn>
                  <a:cxn ang="0">
                    <a:pos x="r" y="vc"/>
                  </a:cxn>
                  <a:cxn ang="cd4">
                    <a:pos x="hc" y="b"/>
                  </a:cxn>
                  <a:cxn ang="cd2">
                    <a:pos x="l" y="vc"/>
                  </a:cxn>
                </a:cxnLst>
                <a:rect l="l" t="t" r="r" b="b"/>
                <a:pathLst>
                  <a:path w="154" h="206">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4" name="Forma libre 133">
                <a:extLst>
                  <a:ext uri="{FF2B5EF4-FFF2-40B4-BE49-F238E27FC236}">
                    <a16:creationId xmlns:a16="http://schemas.microsoft.com/office/drawing/2014/main" id="{6F886C21-16B4-1741-923E-4440DFF52538}"/>
                  </a:ext>
                </a:extLst>
              </p:cNvPr>
              <p:cNvSpPr/>
              <p:nvPr/>
            </p:nvSpPr>
            <p:spPr>
              <a:xfrm>
                <a:off x="5086440" y="5618160"/>
                <a:ext cx="41040" cy="4752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5" name="Forma libre 134">
                <a:extLst>
                  <a:ext uri="{FF2B5EF4-FFF2-40B4-BE49-F238E27FC236}">
                    <a16:creationId xmlns:a16="http://schemas.microsoft.com/office/drawing/2014/main" id="{A556CB2B-FD7B-EE46-8442-7E1B2EB9D4E6}"/>
                  </a:ext>
                </a:extLst>
              </p:cNvPr>
              <p:cNvSpPr/>
              <p:nvPr/>
            </p:nvSpPr>
            <p:spPr>
              <a:xfrm>
                <a:off x="4773600" y="5607000"/>
                <a:ext cx="39600" cy="6192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6" name="Forma libre 135">
                <a:extLst>
                  <a:ext uri="{FF2B5EF4-FFF2-40B4-BE49-F238E27FC236}">
                    <a16:creationId xmlns:a16="http://schemas.microsoft.com/office/drawing/2014/main" id="{79690856-5D8E-1C46-9351-BBE477FEE89D}"/>
                  </a:ext>
                </a:extLst>
              </p:cNvPr>
              <p:cNvSpPr/>
              <p:nvPr/>
            </p:nvSpPr>
            <p:spPr>
              <a:xfrm>
                <a:off x="4664160" y="5318280"/>
                <a:ext cx="17280" cy="1440"/>
              </a:xfrm>
              <a:custGeom>
                <a:avLst/>
                <a:gdLst>
                  <a:gd name="f0" fmla="val 0"/>
                  <a:gd name="f1" fmla="val 85"/>
                  <a:gd name="f2" fmla="val 41"/>
                  <a:gd name="f3" fmla="val 12"/>
                  <a:gd name="f4" fmla="val 24"/>
                </a:gdLst>
                <a:ahLst/>
                <a:cxnLst>
                  <a:cxn ang="3cd4">
                    <a:pos x="hc" y="t"/>
                  </a:cxn>
                  <a:cxn ang="0">
                    <a:pos x="r" y="vc"/>
                  </a:cxn>
                  <a:cxn ang="cd4">
                    <a:pos x="hc" y="b"/>
                  </a:cxn>
                  <a:cxn ang="cd2">
                    <a:pos x="l" y="vc"/>
                  </a:cxn>
                </a:cxnLst>
                <a:rect l="l" t="t" r="r" b="b"/>
                <a:pathLst>
                  <a:path w="85" h="41">
                    <a:moveTo>
                      <a:pt x="f0" y="f3"/>
                    </a:moveTo>
                    <a:lnTo>
                      <a:pt x="f0" y="f0"/>
                    </a:lnTo>
                    <a:lnTo>
                      <a:pt x="f1" y="f4"/>
                    </a:lnTo>
                    <a:lnTo>
                      <a:pt x="f1" y="f2"/>
                    </a:lnTo>
                    <a:lnTo>
                      <a:pt x="f0" y="f3"/>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7" name="Forma libre 136">
                <a:extLst>
                  <a:ext uri="{FF2B5EF4-FFF2-40B4-BE49-F238E27FC236}">
                    <a16:creationId xmlns:a16="http://schemas.microsoft.com/office/drawing/2014/main" id="{E54C8CED-E736-9E42-846D-FDBC8B23E05E}"/>
                  </a:ext>
                </a:extLst>
              </p:cNvPr>
              <p:cNvSpPr/>
              <p:nvPr/>
            </p:nvSpPr>
            <p:spPr>
              <a:xfrm>
                <a:off x="4686480" y="5291279"/>
                <a:ext cx="360" cy="28440"/>
              </a:xfrm>
              <a:custGeom>
                <a:avLst/>
                <a:gdLst>
                  <a:gd name="f0" fmla="val 0"/>
                  <a:gd name="f1" fmla="val 14"/>
                  <a:gd name="f2" fmla="val 143"/>
                  <a:gd name="f3" fmla="val 3"/>
                  <a:gd name="f4" fmla="val 11"/>
                  <a:gd name="f5" fmla="val 139"/>
                </a:gdLst>
                <a:ahLst/>
                <a:cxnLst>
                  <a:cxn ang="3cd4">
                    <a:pos x="hc" y="t"/>
                  </a:cxn>
                  <a:cxn ang="0">
                    <a:pos x="r" y="vc"/>
                  </a:cxn>
                  <a:cxn ang="cd4">
                    <a:pos x="hc" y="b"/>
                  </a:cxn>
                  <a:cxn ang="cd2">
                    <a:pos x="l" y="vc"/>
                  </a:cxn>
                </a:cxnLst>
                <a:rect l="l" t="t" r="r" b="b"/>
                <a:pathLst>
                  <a:path w="14" h="143">
                    <a:moveTo>
                      <a:pt x="f3" y="f0"/>
                    </a:moveTo>
                    <a:lnTo>
                      <a:pt x="f4" y="f3"/>
                    </a:lnTo>
                    <a:lnTo>
                      <a:pt x="f1" y="f2"/>
                    </a:lnTo>
                    <a:lnTo>
                      <a:pt x="f0" y="f5"/>
                    </a:lnTo>
                    <a:lnTo>
                      <a:pt x="f3" y="f0"/>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8" name="Forma libre 137">
                <a:extLst>
                  <a:ext uri="{FF2B5EF4-FFF2-40B4-BE49-F238E27FC236}">
                    <a16:creationId xmlns:a16="http://schemas.microsoft.com/office/drawing/2014/main" id="{D6C8C877-C05D-234E-9557-622DAB17B9B9}"/>
                  </a:ext>
                </a:extLst>
              </p:cNvPr>
              <p:cNvSpPr/>
              <p:nvPr/>
            </p:nvSpPr>
            <p:spPr>
              <a:xfrm>
                <a:off x="4629240" y="5572080"/>
                <a:ext cx="110880" cy="104760"/>
              </a:xfrm>
              <a:custGeom>
                <a:avLst/>
                <a:gdLst>
                  <a:gd name="f0" fmla="val 0"/>
                  <a:gd name="f1" fmla="val 368"/>
                  <a:gd name="f2" fmla="val 419"/>
                  <a:gd name="f3" fmla="val 117"/>
                  <a:gd name="f4" fmla="val 302"/>
                </a:gdLst>
                <a:ahLst/>
                <a:cxnLst>
                  <a:cxn ang="3cd4">
                    <a:pos x="hc" y="t"/>
                  </a:cxn>
                  <a:cxn ang="0">
                    <a:pos x="r" y="vc"/>
                  </a:cxn>
                  <a:cxn ang="cd4">
                    <a:pos x="hc" y="b"/>
                  </a:cxn>
                  <a:cxn ang="cd2">
                    <a:pos x="l" y="vc"/>
                  </a:cxn>
                </a:cxnLst>
                <a:rect l="l" t="t" r="r" b="b"/>
                <a:pathLst>
                  <a:path w="368" h="41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nvGrpSpPr>
            <p:cNvPr id="139" name="Grupo 138">
              <a:extLst>
                <a:ext uri="{FF2B5EF4-FFF2-40B4-BE49-F238E27FC236}">
                  <a16:creationId xmlns:a16="http://schemas.microsoft.com/office/drawing/2014/main" id="{2299F596-C84C-0D44-93C8-9DEDB922A1F7}"/>
                </a:ext>
              </a:extLst>
            </p:cNvPr>
            <p:cNvGrpSpPr/>
            <p:nvPr/>
          </p:nvGrpSpPr>
          <p:grpSpPr>
            <a:xfrm>
              <a:off x="3584520" y="5450040"/>
              <a:ext cx="1001880" cy="661680"/>
              <a:chOff x="3584520" y="5450040"/>
              <a:chExt cx="1001880" cy="661680"/>
            </a:xfrm>
          </p:grpSpPr>
          <p:sp>
            <p:nvSpPr>
              <p:cNvPr id="140" name="Forma libre 139">
                <a:extLst>
                  <a:ext uri="{FF2B5EF4-FFF2-40B4-BE49-F238E27FC236}">
                    <a16:creationId xmlns:a16="http://schemas.microsoft.com/office/drawing/2014/main" id="{83AD7A3C-5D7A-3946-A68D-C01FBE509F68}"/>
                  </a:ext>
                </a:extLst>
              </p:cNvPr>
              <p:cNvSpPr/>
              <p:nvPr/>
            </p:nvSpPr>
            <p:spPr>
              <a:xfrm>
                <a:off x="3584520" y="5450040"/>
                <a:ext cx="1001880" cy="661680"/>
              </a:xfrm>
              <a:custGeom>
                <a:avLst/>
                <a:gdLst>
                  <a:gd name="f0" fmla="val 0"/>
                  <a:gd name="f1" fmla="val 2585"/>
                  <a:gd name="f2" fmla="val 2069"/>
                  <a:gd name="f3" fmla="val 1605"/>
                  <a:gd name="f4" fmla="val 328"/>
                  <a:gd name="f5" fmla="val 149"/>
                  <a:gd name="f6" fmla="val 1131"/>
                  <a:gd name="f7" fmla="val 877"/>
                  <a:gd name="f8" fmla="val 101"/>
                  <a:gd name="f9" fmla="val 700"/>
                  <a:gd name="f10" fmla="val 43"/>
                  <a:gd name="f11" fmla="val 321"/>
                  <a:gd name="f12" fmla="val 1472"/>
                  <a:gd name="f13" fmla="val 1887"/>
                  <a:gd name="f14" fmla="val 1791"/>
                  <a:gd name="f15" fmla="val 640"/>
                </a:gdLst>
                <a:ahLst/>
                <a:cxnLst>
                  <a:cxn ang="3cd4">
                    <a:pos x="hc" y="t"/>
                  </a:cxn>
                  <a:cxn ang="0">
                    <a:pos x="r" y="vc"/>
                  </a:cxn>
                  <a:cxn ang="cd4">
                    <a:pos x="hc" y="b"/>
                  </a:cxn>
                  <a:cxn ang="cd2">
                    <a:pos x="l" y="vc"/>
                  </a:cxn>
                </a:cxnLst>
                <a:rect l="l" t="t" r="r" b="b"/>
                <a:pathLst>
                  <a:path w="2585" h="2069">
                    <a:moveTo>
                      <a:pt x="f3" y="f4"/>
                    </a:moveTo>
                    <a:lnTo>
                      <a:pt x="f3" y="f5"/>
                    </a:lnTo>
                    <a:lnTo>
                      <a:pt x="f6" y="f0"/>
                    </a:lnTo>
                    <a:lnTo>
                      <a:pt x="f7" y="f8"/>
                    </a:lnTo>
                    <a:lnTo>
                      <a:pt x="f9" y="f10"/>
                    </a:lnTo>
                    <a:lnTo>
                      <a:pt x="f0" y="f11"/>
                    </a:lnTo>
                    <a:lnTo>
                      <a:pt x="f0" y="f12"/>
                    </a:lnTo>
                    <a:lnTo>
                      <a:pt x="f13" y="f2"/>
                    </a:lnTo>
                    <a:lnTo>
                      <a:pt x="f1" y="f14"/>
                    </a:lnTo>
                    <a:lnTo>
                      <a:pt x="f1" y="f15"/>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1" name="Forma libre 140">
                <a:extLst>
                  <a:ext uri="{FF2B5EF4-FFF2-40B4-BE49-F238E27FC236}">
                    <a16:creationId xmlns:a16="http://schemas.microsoft.com/office/drawing/2014/main" id="{9A7667D7-C2A0-494B-A3B8-D551E89BD046}"/>
                  </a:ext>
                </a:extLst>
              </p:cNvPr>
              <p:cNvSpPr/>
              <p:nvPr/>
            </p:nvSpPr>
            <p:spPr>
              <a:xfrm>
                <a:off x="3600360" y="5478479"/>
                <a:ext cx="970200" cy="264960"/>
              </a:xfrm>
              <a:custGeom>
                <a:avLst/>
                <a:gdLst>
                  <a:gd name="f0" fmla="val 0"/>
                  <a:gd name="f1" fmla="val 2502"/>
                  <a:gd name="f2" fmla="val 845"/>
                  <a:gd name="f3" fmla="val 264"/>
                  <a:gd name="f4" fmla="val 1843"/>
                  <a:gd name="f5" fmla="val 583"/>
                  <a:gd name="f6" fmla="val 659"/>
                </a:gdLst>
                <a:ahLst/>
                <a:cxnLst>
                  <a:cxn ang="3cd4">
                    <a:pos x="hc" y="t"/>
                  </a:cxn>
                  <a:cxn ang="0">
                    <a:pos x="r" y="vc"/>
                  </a:cxn>
                  <a:cxn ang="cd4">
                    <a:pos x="hc" y="b"/>
                  </a:cxn>
                  <a:cxn ang="cd2">
                    <a:pos x="l" y="vc"/>
                  </a:cxn>
                </a:cxnLst>
                <a:rect l="l" t="t" r="r" b="b"/>
                <a:pathLst>
                  <a:path w="2502" h="845">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2" name="Forma libre 141">
                <a:extLst>
                  <a:ext uri="{FF2B5EF4-FFF2-40B4-BE49-F238E27FC236}">
                    <a16:creationId xmlns:a16="http://schemas.microsoft.com/office/drawing/2014/main" id="{D60A56BA-E8F8-3149-B3E5-4AA26100452E}"/>
                  </a:ext>
                </a:extLst>
              </p:cNvPr>
              <p:cNvSpPr/>
              <p:nvPr/>
            </p:nvSpPr>
            <p:spPr>
              <a:xfrm>
                <a:off x="3600360" y="5513400"/>
                <a:ext cx="711360" cy="584280"/>
              </a:xfrm>
              <a:custGeom>
                <a:avLst/>
                <a:gdLst>
                  <a:gd name="f0" fmla="val 0"/>
                  <a:gd name="f1" fmla="val 1843"/>
                  <a:gd name="f2" fmla="val 1829"/>
                  <a:gd name="f3" fmla="val 1138"/>
                  <a:gd name="f4" fmla="val 513"/>
                  <a:gd name="f5" fmla="val 137"/>
                  <a:gd name="f6" fmla="val 706"/>
                  <a:gd name="f7" fmla="val 378"/>
                  <a:gd name="f8" fmla="val 155"/>
                  <a:gd name="f9" fmla="val 1246"/>
                  <a:gd name="f10" fmla="val 736"/>
                </a:gdLst>
                <a:ahLst/>
                <a:cxnLst>
                  <a:cxn ang="3cd4">
                    <a:pos x="hc" y="t"/>
                  </a:cxn>
                  <a:cxn ang="0">
                    <a:pos x="r" y="vc"/>
                  </a:cxn>
                  <a:cxn ang="cd4">
                    <a:pos x="hc" y="b"/>
                  </a:cxn>
                  <a:cxn ang="cd2">
                    <a:pos x="l" y="vc"/>
                  </a:cxn>
                </a:cxnLst>
                <a:rect l="l" t="t" r="r" b="b"/>
                <a:pathLst>
                  <a:path w="1843" h="1829">
                    <a:moveTo>
                      <a:pt x="f3" y="f4"/>
                    </a:moveTo>
                    <a:lnTo>
                      <a:pt x="f3" y="f5"/>
                    </a:lnTo>
                    <a:lnTo>
                      <a:pt x="f6" y="f0"/>
                    </a:lnTo>
                    <a:lnTo>
                      <a:pt x="f6" y="f7"/>
                    </a:lnTo>
                    <a:lnTo>
                      <a:pt x="f0" y="f8"/>
                    </a:lnTo>
                    <a:lnTo>
                      <a:pt x="f0" y="f9"/>
                    </a:lnTo>
                    <a:lnTo>
                      <a:pt x="f1" y="f2"/>
                    </a:lnTo>
                    <a:lnTo>
                      <a:pt x="f1" y="f10"/>
                    </a:lnTo>
                    <a:lnTo>
                      <a:pt x="f3" y="f4"/>
                    </a:lnTo>
                    <a:close/>
                  </a:path>
                </a:pathLst>
              </a:custGeom>
              <a:solidFill>
                <a:srgbClr val="5F81D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3" name="Forma libre 142">
                <a:extLst>
                  <a:ext uri="{FF2B5EF4-FFF2-40B4-BE49-F238E27FC236}">
                    <a16:creationId xmlns:a16="http://schemas.microsoft.com/office/drawing/2014/main" id="{CEA55B16-E5F2-F24B-A043-7568BA9023D8}"/>
                  </a:ext>
                </a:extLst>
              </p:cNvPr>
              <p:cNvSpPr/>
              <p:nvPr/>
            </p:nvSpPr>
            <p:spPr>
              <a:xfrm>
                <a:off x="4321080" y="5667479"/>
                <a:ext cx="247680" cy="430200"/>
              </a:xfrm>
              <a:custGeom>
                <a:avLst/>
                <a:gdLst>
                  <a:gd name="f0" fmla="val 0"/>
                  <a:gd name="f1" fmla="val 659"/>
                  <a:gd name="f2" fmla="val 1355"/>
                  <a:gd name="f3" fmla="val 262"/>
                  <a:gd name="f4" fmla="val 1093"/>
                </a:gdLst>
                <a:ahLst/>
                <a:cxnLst>
                  <a:cxn ang="3cd4">
                    <a:pos x="hc" y="t"/>
                  </a:cxn>
                  <a:cxn ang="0">
                    <a:pos x="r" y="vc"/>
                  </a:cxn>
                  <a:cxn ang="cd4">
                    <a:pos x="hc" y="b"/>
                  </a:cxn>
                  <a:cxn ang="cd2">
                    <a:pos x="l" y="vc"/>
                  </a:cxn>
                </a:cxnLst>
                <a:rect l="l" t="t" r="r" b="b"/>
                <a:pathLst>
                  <a:path w="659" h="1355">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4" name="Forma libre 143">
                <a:extLst>
                  <a:ext uri="{FF2B5EF4-FFF2-40B4-BE49-F238E27FC236}">
                    <a16:creationId xmlns:a16="http://schemas.microsoft.com/office/drawing/2014/main" id="{07F50EA4-9021-284D-86FC-44A3DB0F66F2}"/>
                  </a:ext>
                </a:extLst>
              </p:cNvPr>
              <p:cNvSpPr/>
              <p:nvPr/>
            </p:nvSpPr>
            <p:spPr>
              <a:xfrm>
                <a:off x="4044959" y="5508720"/>
                <a:ext cx="141120" cy="162000"/>
              </a:xfrm>
              <a:custGeom>
                <a:avLst/>
                <a:gdLst>
                  <a:gd name="f0" fmla="val 0"/>
                  <a:gd name="f1" fmla="val 384"/>
                  <a:gd name="f2" fmla="val 529"/>
                  <a:gd name="f3" fmla="val 153"/>
                  <a:gd name="f4" fmla="val 376"/>
                </a:gdLst>
                <a:ahLst/>
                <a:cxnLst>
                  <a:cxn ang="3cd4">
                    <a:pos x="hc" y="t"/>
                  </a:cxn>
                  <a:cxn ang="0">
                    <a:pos x="r" y="vc"/>
                  </a:cxn>
                  <a:cxn ang="cd4">
                    <a:pos x="hc" y="b"/>
                  </a:cxn>
                  <a:cxn ang="cd2">
                    <a:pos x="l" y="vc"/>
                  </a:cxn>
                </a:cxnLst>
                <a:rect l="l" t="t" r="r" b="b"/>
                <a:pathLst>
                  <a:path w="384" h="529">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5" name="Forma libre 144">
                <a:extLst>
                  <a:ext uri="{FF2B5EF4-FFF2-40B4-BE49-F238E27FC236}">
                    <a16:creationId xmlns:a16="http://schemas.microsoft.com/office/drawing/2014/main" id="{86409ADD-CF0C-1843-A61C-68F55F0D5E85}"/>
                  </a:ext>
                </a:extLst>
              </p:cNvPr>
              <p:cNvSpPr/>
              <p:nvPr/>
            </p:nvSpPr>
            <p:spPr>
              <a:xfrm>
                <a:off x="3876840" y="5464080"/>
                <a:ext cx="309240" cy="84240"/>
              </a:xfrm>
              <a:custGeom>
                <a:avLst/>
                <a:gdLst>
                  <a:gd name="f0" fmla="val 0"/>
                  <a:gd name="f1" fmla="val 816"/>
                  <a:gd name="f2" fmla="val 289"/>
                  <a:gd name="f3" fmla="val 152"/>
                  <a:gd name="f4" fmla="val 432"/>
                  <a:gd name="f5" fmla="val 136"/>
                  <a:gd name="f6" fmla="val 385"/>
                </a:gdLst>
                <a:ahLst/>
                <a:cxnLst>
                  <a:cxn ang="3cd4">
                    <a:pos x="hc" y="t"/>
                  </a:cxn>
                  <a:cxn ang="0">
                    <a:pos x="r" y="vc"/>
                  </a:cxn>
                  <a:cxn ang="cd4">
                    <a:pos x="hc" y="b"/>
                  </a:cxn>
                  <a:cxn ang="cd2">
                    <a:pos x="l" y="vc"/>
                  </a:cxn>
                </a:cxnLst>
                <a:rect l="l" t="t" r="r" b="b"/>
                <a:pathLst>
                  <a:path w="816" h="289">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6" name="Forma libre 145">
                <a:extLst>
                  <a:ext uri="{FF2B5EF4-FFF2-40B4-BE49-F238E27FC236}">
                    <a16:creationId xmlns:a16="http://schemas.microsoft.com/office/drawing/2014/main" id="{40EA31B0-7A53-3748-8127-E57DAB87E1A3}"/>
                  </a:ext>
                </a:extLst>
              </p:cNvPr>
              <p:cNvSpPr/>
              <p:nvPr/>
            </p:nvSpPr>
            <p:spPr>
              <a:xfrm>
                <a:off x="3917880" y="5554800"/>
                <a:ext cx="74520" cy="91800"/>
              </a:xfrm>
              <a:custGeom>
                <a:avLst/>
                <a:gdLst>
                  <a:gd name="f0" fmla="val 0"/>
                  <a:gd name="f1" fmla="val 216"/>
                  <a:gd name="f2" fmla="val 313"/>
                  <a:gd name="f3" fmla="val 108"/>
                  <a:gd name="f4" fmla="val 309"/>
                  <a:gd name="f5" fmla="val 129"/>
                  <a:gd name="f6" fmla="val 150"/>
                  <a:gd name="f7" fmla="val 310"/>
                  <a:gd name="f8" fmla="val 169"/>
                  <a:gd name="f9" fmla="val 302"/>
                  <a:gd name="f10" fmla="val 184"/>
                  <a:gd name="f11" fmla="val 287"/>
                  <a:gd name="f12" fmla="val 197"/>
                  <a:gd name="f13" fmla="val 270"/>
                  <a:gd name="f14" fmla="val 208"/>
                  <a:gd name="f15" fmla="val 247"/>
                  <a:gd name="f16" fmla="val 213"/>
                  <a:gd name="f17" fmla="val 220"/>
                  <a:gd name="f18" fmla="val 191"/>
                  <a:gd name="f19" fmla="val 160"/>
                  <a:gd name="f20" fmla="val 99"/>
                  <a:gd name="f21" fmla="val 72"/>
                  <a:gd name="f22" fmla="val 49"/>
                  <a:gd name="f23" fmla="val 29"/>
                  <a:gd name="f24" fmla="val 13"/>
                  <a:gd name="f25" fmla="val 4"/>
                  <a:gd name="f26" fmla="val 86"/>
                  <a:gd name="f27" fmla="val 66"/>
                  <a:gd name="f28" fmla="val 2"/>
                  <a:gd name="f29" fmla="val 48"/>
                  <a:gd name="f30" fmla="val 11"/>
                  <a:gd name="f31" fmla="val 31"/>
                  <a:gd name="f32" fmla="val 24"/>
                  <a:gd name="f33" fmla="val 18"/>
                  <a:gd name="f34" fmla="val 43"/>
                  <a:gd name="f35" fmla="val 9"/>
                  <a:gd name="f36" fmla="val 92"/>
                  <a:gd name="f37" fmla="val 122"/>
                  <a:gd name="f38" fmla="val 153"/>
                  <a:gd name="f39" fmla="val 240"/>
                  <a:gd name="f40" fmla="val 263"/>
                  <a:gd name="f41" fmla="val 283"/>
                  <a:gd name="f42" fmla="val 299"/>
                </a:gdLst>
                <a:ahLst/>
                <a:cxnLst>
                  <a:cxn ang="3cd4">
                    <a:pos x="hc" y="t"/>
                  </a:cxn>
                  <a:cxn ang="0">
                    <a:pos x="r" y="vc"/>
                  </a:cxn>
                  <a:cxn ang="cd4">
                    <a:pos x="hc" y="b"/>
                  </a:cxn>
                  <a:cxn ang="cd2">
                    <a:pos x="l" y="vc"/>
                  </a:cxn>
                </a:cxnLst>
                <a:rect l="l" t="t" r="r" b="b"/>
                <a:pathLst>
                  <a:path w="216" h="313">
                    <a:moveTo>
                      <a:pt x="f3" y="f4"/>
                    </a:moveTo>
                    <a:lnTo>
                      <a:pt x="f5" y="f2"/>
                    </a:lnTo>
                    <a:lnTo>
                      <a:pt x="f6" y="f7"/>
                    </a:lnTo>
                    <a:lnTo>
                      <a:pt x="f8" y="f9"/>
                    </a:lnTo>
                    <a:lnTo>
                      <a:pt x="f10" y="f11"/>
                    </a:lnTo>
                    <a:lnTo>
                      <a:pt x="f12" y="f13"/>
                    </a:lnTo>
                    <a:lnTo>
                      <a:pt x="f14" y="f15"/>
                    </a:lnTo>
                    <a:lnTo>
                      <a:pt x="f16" y="f17"/>
                    </a:lnTo>
                    <a:lnTo>
                      <a:pt x="f1" y="f18"/>
                    </a:lnTo>
                    <a:lnTo>
                      <a:pt x="f16" y="f19"/>
                    </a:lnTo>
                    <a:lnTo>
                      <a:pt x="f14" y="f5"/>
                    </a:lnTo>
                    <a:lnTo>
                      <a:pt x="f12" y="f20"/>
                    </a:lnTo>
                    <a:lnTo>
                      <a:pt x="f10" y="f21"/>
                    </a:lnTo>
                    <a:lnTo>
                      <a:pt x="f8" y="f22"/>
                    </a:lnTo>
                    <a:lnTo>
                      <a:pt x="f6" y="f23"/>
                    </a:lnTo>
                    <a:lnTo>
                      <a:pt x="f5" y="f24"/>
                    </a:lnTo>
                    <a:lnTo>
                      <a:pt x="f3" y="f25"/>
                    </a:lnTo>
                    <a:lnTo>
                      <a:pt x="f26" y="f0"/>
                    </a:lnTo>
                    <a:lnTo>
                      <a:pt x="f27" y="f28"/>
                    </a:lnTo>
                    <a:lnTo>
                      <a:pt x="f29" y="f30"/>
                    </a:lnTo>
                    <a:lnTo>
                      <a:pt x="f31" y="f32"/>
                    </a:lnTo>
                    <a:lnTo>
                      <a:pt x="f33" y="f34"/>
                    </a:lnTo>
                    <a:lnTo>
                      <a:pt x="f35" y="f27"/>
                    </a:lnTo>
                    <a:lnTo>
                      <a:pt x="f28" y="f36"/>
                    </a:lnTo>
                    <a:lnTo>
                      <a:pt x="f0" y="f37"/>
                    </a:lnTo>
                    <a:lnTo>
                      <a:pt x="f28" y="f38"/>
                    </a:lnTo>
                    <a:lnTo>
                      <a:pt x="f35" y="f10"/>
                    </a:lnTo>
                    <a:lnTo>
                      <a:pt x="f33" y="f16"/>
                    </a:lnTo>
                    <a:lnTo>
                      <a:pt x="f31" y="f39"/>
                    </a:lnTo>
                    <a:lnTo>
                      <a:pt x="f29" y="f40"/>
                    </a:lnTo>
                    <a:lnTo>
                      <a:pt x="f27" y="f41"/>
                    </a:lnTo>
                    <a:lnTo>
                      <a:pt x="f26" y="f42"/>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7" name="Forma libre 146">
                <a:extLst>
                  <a:ext uri="{FF2B5EF4-FFF2-40B4-BE49-F238E27FC236}">
                    <a16:creationId xmlns:a16="http://schemas.microsoft.com/office/drawing/2014/main" id="{35B8BD4E-6A9E-5E43-A803-A1ED15D6C2DE}"/>
                  </a:ext>
                </a:extLst>
              </p:cNvPr>
              <p:cNvSpPr/>
              <p:nvPr/>
            </p:nvSpPr>
            <p:spPr>
              <a:xfrm>
                <a:off x="3624120" y="5602320"/>
                <a:ext cx="51120" cy="763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8" name="Forma libre 147">
                <a:extLst>
                  <a:ext uri="{FF2B5EF4-FFF2-40B4-BE49-F238E27FC236}">
                    <a16:creationId xmlns:a16="http://schemas.microsoft.com/office/drawing/2014/main" id="{DFABE02C-F5E5-9E49-A5A6-FF214A52E01A}"/>
                  </a:ext>
                </a:extLst>
              </p:cNvPr>
              <p:cNvSpPr/>
              <p:nvPr/>
            </p:nvSpPr>
            <p:spPr>
              <a:xfrm>
                <a:off x="3713040" y="5624640"/>
                <a:ext cx="50760" cy="7596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9" name="Forma libre 148">
                <a:extLst>
                  <a:ext uri="{FF2B5EF4-FFF2-40B4-BE49-F238E27FC236}">
                    <a16:creationId xmlns:a16="http://schemas.microsoft.com/office/drawing/2014/main" id="{FDB645F0-57F1-894A-A880-680398F95A96}"/>
                  </a:ext>
                </a:extLst>
              </p:cNvPr>
              <p:cNvSpPr/>
              <p:nvPr/>
            </p:nvSpPr>
            <p:spPr>
              <a:xfrm>
                <a:off x="3800520" y="5648400"/>
                <a:ext cx="50760" cy="7596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0" name="Forma libre 149">
                <a:extLst>
                  <a:ext uri="{FF2B5EF4-FFF2-40B4-BE49-F238E27FC236}">
                    <a16:creationId xmlns:a16="http://schemas.microsoft.com/office/drawing/2014/main" id="{F1572964-79E3-364F-A20D-DC46BD21CB45}"/>
                  </a:ext>
                </a:extLst>
              </p:cNvPr>
              <p:cNvSpPr/>
              <p:nvPr/>
            </p:nvSpPr>
            <p:spPr>
              <a:xfrm>
                <a:off x="3624120" y="5711760"/>
                <a:ext cx="51120" cy="763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1" name="Forma libre 150">
                <a:extLst>
                  <a:ext uri="{FF2B5EF4-FFF2-40B4-BE49-F238E27FC236}">
                    <a16:creationId xmlns:a16="http://schemas.microsoft.com/office/drawing/2014/main" id="{C4899CD4-6AFC-7344-9D10-8BB1B93FC334}"/>
                  </a:ext>
                </a:extLst>
              </p:cNvPr>
              <p:cNvSpPr/>
              <p:nvPr/>
            </p:nvSpPr>
            <p:spPr>
              <a:xfrm>
                <a:off x="3713040" y="5735520"/>
                <a:ext cx="50760" cy="76320"/>
              </a:xfrm>
              <a:custGeom>
                <a:avLst/>
                <a:gdLst>
                  <a:gd name="f0" fmla="val 0"/>
                  <a:gd name="f1" fmla="val 153"/>
                  <a:gd name="f2" fmla="val 262"/>
                  <a:gd name="f3" fmla="val 48"/>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2" name="Forma libre 151">
                <a:extLst>
                  <a:ext uri="{FF2B5EF4-FFF2-40B4-BE49-F238E27FC236}">
                    <a16:creationId xmlns:a16="http://schemas.microsoft.com/office/drawing/2014/main" id="{DF53ECBB-6853-E946-89C0-EFCB360EB84F}"/>
                  </a:ext>
                </a:extLst>
              </p:cNvPr>
              <p:cNvSpPr/>
              <p:nvPr/>
            </p:nvSpPr>
            <p:spPr>
              <a:xfrm>
                <a:off x="3800520" y="5757840"/>
                <a:ext cx="50760" cy="76320"/>
              </a:xfrm>
              <a:custGeom>
                <a:avLst/>
                <a:gdLst>
                  <a:gd name="f0" fmla="val 0"/>
                  <a:gd name="f1" fmla="val 153"/>
                  <a:gd name="f2" fmla="val 262"/>
                  <a:gd name="f3" fmla="val 49"/>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3" name="Forma libre 152">
                <a:extLst>
                  <a:ext uri="{FF2B5EF4-FFF2-40B4-BE49-F238E27FC236}">
                    <a16:creationId xmlns:a16="http://schemas.microsoft.com/office/drawing/2014/main" id="{F7AB7741-40B0-444C-B6C2-52EDCC889BE5}"/>
                  </a:ext>
                </a:extLst>
              </p:cNvPr>
              <p:cNvSpPr/>
              <p:nvPr/>
            </p:nvSpPr>
            <p:spPr>
              <a:xfrm>
                <a:off x="3892680" y="5680079"/>
                <a:ext cx="37800" cy="5868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4" name="Forma libre 153">
                <a:extLst>
                  <a:ext uri="{FF2B5EF4-FFF2-40B4-BE49-F238E27FC236}">
                    <a16:creationId xmlns:a16="http://schemas.microsoft.com/office/drawing/2014/main" id="{D2506ED5-D011-2043-AB11-410257F57CA6}"/>
                  </a:ext>
                </a:extLst>
              </p:cNvPr>
              <p:cNvSpPr/>
              <p:nvPr/>
            </p:nvSpPr>
            <p:spPr>
              <a:xfrm>
                <a:off x="3979800" y="5702400"/>
                <a:ext cx="38160" cy="58680"/>
              </a:xfrm>
              <a:custGeom>
                <a:avLst/>
                <a:gdLst>
                  <a:gd name="f0" fmla="val 0"/>
                  <a:gd name="f1" fmla="val 122"/>
                  <a:gd name="f2" fmla="val 211"/>
                  <a:gd name="f3" fmla="val 38"/>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5" name="Forma libre 154">
                <a:extLst>
                  <a:ext uri="{FF2B5EF4-FFF2-40B4-BE49-F238E27FC236}">
                    <a16:creationId xmlns:a16="http://schemas.microsoft.com/office/drawing/2014/main" id="{4BC34405-E312-4241-85F3-3D508A064794}"/>
                  </a:ext>
                </a:extLst>
              </p:cNvPr>
              <p:cNvSpPr/>
              <p:nvPr/>
            </p:nvSpPr>
            <p:spPr>
              <a:xfrm>
                <a:off x="3892680" y="5789519"/>
                <a:ext cx="37800" cy="58680"/>
              </a:xfrm>
              <a:custGeom>
                <a:avLst/>
                <a:gdLst>
                  <a:gd name="f0" fmla="val 0"/>
                  <a:gd name="f1" fmla="val 122"/>
                  <a:gd name="f2" fmla="val 209"/>
                  <a:gd name="f3" fmla="val 37"/>
                  <a:gd name="f4" fmla="val 170"/>
                </a:gdLst>
                <a:ahLst/>
                <a:cxnLst>
                  <a:cxn ang="3cd4">
                    <a:pos x="hc" y="t"/>
                  </a:cxn>
                  <a:cxn ang="0">
                    <a:pos x="r" y="vc"/>
                  </a:cxn>
                  <a:cxn ang="cd4">
                    <a:pos x="hc" y="b"/>
                  </a:cxn>
                  <a:cxn ang="cd2">
                    <a:pos x="l" y="vc"/>
                  </a:cxn>
                </a:cxnLst>
                <a:rect l="l" t="t" r="r" b="b"/>
                <a:pathLst>
                  <a:path w="122" h="20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6" name="Forma libre 155">
                <a:extLst>
                  <a:ext uri="{FF2B5EF4-FFF2-40B4-BE49-F238E27FC236}">
                    <a16:creationId xmlns:a16="http://schemas.microsoft.com/office/drawing/2014/main" id="{B42C6404-31E6-5B46-A09A-6C491F1C8D6E}"/>
                  </a:ext>
                </a:extLst>
              </p:cNvPr>
              <p:cNvSpPr/>
              <p:nvPr/>
            </p:nvSpPr>
            <p:spPr>
              <a:xfrm>
                <a:off x="3979800" y="5811840"/>
                <a:ext cx="38160" cy="5868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7" name="Forma libre 156">
                <a:extLst>
                  <a:ext uri="{FF2B5EF4-FFF2-40B4-BE49-F238E27FC236}">
                    <a16:creationId xmlns:a16="http://schemas.microsoft.com/office/drawing/2014/main" id="{C6E5DABE-EED3-7E4A-AECB-07891E3EF3E0}"/>
                  </a:ext>
                </a:extLst>
              </p:cNvPr>
              <p:cNvSpPr/>
              <p:nvPr/>
            </p:nvSpPr>
            <p:spPr>
              <a:xfrm>
                <a:off x="3624120" y="5823000"/>
                <a:ext cx="51120" cy="763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8" name="Forma libre 157">
                <a:extLst>
                  <a:ext uri="{FF2B5EF4-FFF2-40B4-BE49-F238E27FC236}">
                    <a16:creationId xmlns:a16="http://schemas.microsoft.com/office/drawing/2014/main" id="{7D29C216-E436-0A43-9C23-6523AE628B0B}"/>
                  </a:ext>
                </a:extLst>
              </p:cNvPr>
              <p:cNvSpPr/>
              <p:nvPr/>
            </p:nvSpPr>
            <p:spPr>
              <a:xfrm>
                <a:off x="3713040" y="5846760"/>
                <a:ext cx="50760" cy="76320"/>
              </a:xfrm>
              <a:custGeom>
                <a:avLst/>
                <a:gdLst>
                  <a:gd name="f0" fmla="val 0"/>
                  <a:gd name="f1" fmla="val 153"/>
                  <a:gd name="f2" fmla="val 263"/>
                  <a:gd name="f3" fmla="val 47"/>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59" name="Forma libre 158">
                <a:extLst>
                  <a:ext uri="{FF2B5EF4-FFF2-40B4-BE49-F238E27FC236}">
                    <a16:creationId xmlns:a16="http://schemas.microsoft.com/office/drawing/2014/main" id="{C88C79ED-3B30-694A-A2F8-8D788A33FB14}"/>
                  </a:ext>
                </a:extLst>
              </p:cNvPr>
              <p:cNvSpPr/>
              <p:nvPr/>
            </p:nvSpPr>
            <p:spPr>
              <a:xfrm>
                <a:off x="3800520" y="5869080"/>
                <a:ext cx="50760" cy="7596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0" name="Forma libre 159">
                <a:extLst>
                  <a:ext uri="{FF2B5EF4-FFF2-40B4-BE49-F238E27FC236}">
                    <a16:creationId xmlns:a16="http://schemas.microsoft.com/office/drawing/2014/main" id="{2C85F5C4-4FC4-3744-8F84-3359126A1241}"/>
                  </a:ext>
                </a:extLst>
              </p:cNvPr>
              <p:cNvSpPr/>
              <p:nvPr/>
            </p:nvSpPr>
            <p:spPr>
              <a:xfrm>
                <a:off x="4237200" y="5762520"/>
                <a:ext cx="50760" cy="76320"/>
              </a:xfrm>
              <a:custGeom>
                <a:avLst/>
                <a:gdLst>
                  <a:gd name="f0" fmla="val 0"/>
                  <a:gd name="f1" fmla="val 153"/>
                  <a:gd name="f2" fmla="val 262"/>
                  <a:gd name="f3" fmla="val 214"/>
                  <a:gd name="f4" fmla="val 49"/>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1" name="Forma libre 160">
                <a:extLst>
                  <a:ext uri="{FF2B5EF4-FFF2-40B4-BE49-F238E27FC236}">
                    <a16:creationId xmlns:a16="http://schemas.microsoft.com/office/drawing/2014/main" id="{AB091842-6A0E-6046-9935-54EBE5FA652A}"/>
                  </a:ext>
                </a:extLst>
              </p:cNvPr>
              <p:cNvSpPr/>
              <p:nvPr/>
            </p:nvSpPr>
            <p:spPr>
              <a:xfrm>
                <a:off x="4149719" y="5738760"/>
                <a:ext cx="50760" cy="76320"/>
              </a:xfrm>
              <a:custGeom>
                <a:avLst/>
                <a:gdLst>
                  <a:gd name="f0" fmla="val 0"/>
                  <a:gd name="f1" fmla="val 153"/>
                  <a:gd name="f2" fmla="val 262"/>
                  <a:gd name="f3" fmla="val 214"/>
                  <a:gd name="f4" fmla="val 48"/>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2" name="Forma libre 161">
                <a:extLst>
                  <a:ext uri="{FF2B5EF4-FFF2-40B4-BE49-F238E27FC236}">
                    <a16:creationId xmlns:a16="http://schemas.microsoft.com/office/drawing/2014/main" id="{EFE0536D-0ACE-0945-BC0C-8012BAD7F561}"/>
                  </a:ext>
                </a:extLst>
              </p:cNvPr>
              <p:cNvSpPr/>
              <p:nvPr/>
            </p:nvSpPr>
            <p:spPr>
              <a:xfrm>
                <a:off x="4060800" y="5716440"/>
                <a:ext cx="49320" cy="76320"/>
              </a:xfrm>
              <a:custGeom>
                <a:avLst/>
                <a:gdLst>
                  <a:gd name="f0" fmla="val 0"/>
                  <a:gd name="f1" fmla="val 152"/>
                  <a:gd name="f2" fmla="val 262"/>
                  <a:gd name="f3" fmla="val 216"/>
                  <a:gd name="f4" fmla="val 48"/>
                </a:gdLst>
                <a:ahLst/>
                <a:cxnLst>
                  <a:cxn ang="3cd4">
                    <a:pos x="hc" y="t"/>
                  </a:cxn>
                  <a:cxn ang="0">
                    <a:pos x="r" y="vc"/>
                  </a:cxn>
                  <a:cxn ang="cd4">
                    <a:pos x="hc" y="b"/>
                  </a:cxn>
                  <a:cxn ang="cd2">
                    <a:pos x="l" y="vc"/>
                  </a:cxn>
                </a:cxnLst>
                <a:rect l="l" t="t" r="r" b="b"/>
                <a:pathLst>
                  <a:path w="152"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3" name="Forma libre 162">
                <a:extLst>
                  <a:ext uri="{FF2B5EF4-FFF2-40B4-BE49-F238E27FC236}">
                    <a16:creationId xmlns:a16="http://schemas.microsoft.com/office/drawing/2014/main" id="{B779D9D9-8F30-894A-B363-EC03A9FB88BF}"/>
                  </a:ext>
                </a:extLst>
              </p:cNvPr>
              <p:cNvSpPr/>
              <p:nvPr/>
            </p:nvSpPr>
            <p:spPr>
              <a:xfrm>
                <a:off x="4237200" y="5872320"/>
                <a:ext cx="50760" cy="75960"/>
              </a:xfrm>
              <a:custGeom>
                <a:avLst/>
                <a:gdLst>
                  <a:gd name="f0" fmla="val 0"/>
                  <a:gd name="f1" fmla="val 153"/>
                  <a:gd name="f2" fmla="val 263"/>
                  <a:gd name="f3" fmla="val 216"/>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4" name="Forma libre 163">
                <a:extLst>
                  <a:ext uri="{FF2B5EF4-FFF2-40B4-BE49-F238E27FC236}">
                    <a16:creationId xmlns:a16="http://schemas.microsoft.com/office/drawing/2014/main" id="{1628607D-EB27-734B-AF85-DE53157036A6}"/>
                  </a:ext>
                </a:extLst>
              </p:cNvPr>
              <p:cNvSpPr/>
              <p:nvPr/>
            </p:nvSpPr>
            <p:spPr>
              <a:xfrm>
                <a:off x="4149719" y="5850000"/>
                <a:ext cx="50760" cy="7596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5" name="Forma libre 164">
                <a:extLst>
                  <a:ext uri="{FF2B5EF4-FFF2-40B4-BE49-F238E27FC236}">
                    <a16:creationId xmlns:a16="http://schemas.microsoft.com/office/drawing/2014/main" id="{F92B3DFF-D2D0-5747-BA9F-2F44FA4E6A00}"/>
                  </a:ext>
                </a:extLst>
              </p:cNvPr>
              <p:cNvSpPr/>
              <p:nvPr/>
            </p:nvSpPr>
            <p:spPr>
              <a:xfrm>
                <a:off x="4060800" y="5827680"/>
                <a:ext cx="49320" cy="7632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6" name="Forma libre 165">
                <a:extLst>
                  <a:ext uri="{FF2B5EF4-FFF2-40B4-BE49-F238E27FC236}">
                    <a16:creationId xmlns:a16="http://schemas.microsoft.com/office/drawing/2014/main" id="{55768230-2B14-3144-8EB5-954EA8109A5F}"/>
                  </a:ext>
                </a:extLst>
              </p:cNvPr>
              <p:cNvSpPr/>
              <p:nvPr/>
            </p:nvSpPr>
            <p:spPr>
              <a:xfrm>
                <a:off x="4237200" y="5983200"/>
                <a:ext cx="50760" cy="7632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7" name="Forma libre 166">
                <a:extLst>
                  <a:ext uri="{FF2B5EF4-FFF2-40B4-BE49-F238E27FC236}">
                    <a16:creationId xmlns:a16="http://schemas.microsoft.com/office/drawing/2014/main" id="{3AB1EA9E-5397-3B4D-A68E-56A4D9618418}"/>
                  </a:ext>
                </a:extLst>
              </p:cNvPr>
              <p:cNvSpPr/>
              <p:nvPr/>
            </p:nvSpPr>
            <p:spPr>
              <a:xfrm>
                <a:off x="4149719" y="5961240"/>
                <a:ext cx="50760" cy="7596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8" name="Forma libre 167">
                <a:extLst>
                  <a:ext uri="{FF2B5EF4-FFF2-40B4-BE49-F238E27FC236}">
                    <a16:creationId xmlns:a16="http://schemas.microsoft.com/office/drawing/2014/main" id="{5FFFB3D4-406C-CA4E-91F4-A68D020ED277}"/>
                  </a:ext>
                </a:extLst>
              </p:cNvPr>
              <p:cNvSpPr/>
              <p:nvPr/>
            </p:nvSpPr>
            <p:spPr>
              <a:xfrm>
                <a:off x="4433760" y="5730840"/>
                <a:ext cx="50760" cy="5724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69" name="Forma libre 168">
                <a:extLst>
                  <a:ext uri="{FF2B5EF4-FFF2-40B4-BE49-F238E27FC236}">
                    <a16:creationId xmlns:a16="http://schemas.microsoft.com/office/drawing/2014/main" id="{5FE470D6-66D7-4C40-967F-E042EDEC7814}"/>
                  </a:ext>
                </a:extLst>
              </p:cNvPr>
              <p:cNvSpPr/>
              <p:nvPr/>
            </p:nvSpPr>
            <p:spPr>
              <a:xfrm>
                <a:off x="4433760" y="5840280"/>
                <a:ext cx="50760" cy="57240"/>
              </a:xfrm>
              <a:custGeom>
                <a:avLst/>
                <a:gdLst>
                  <a:gd name="f0" fmla="val 0"/>
                  <a:gd name="f1" fmla="val 154"/>
                  <a:gd name="f2" fmla="val 206"/>
                  <a:gd name="f3" fmla="val 147"/>
                  <a:gd name="f4" fmla="val 59"/>
                </a:gdLst>
                <a:ahLst/>
                <a:cxnLst>
                  <a:cxn ang="3cd4">
                    <a:pos x="hc" y="t"/>
                  </a:cxn>
                  <a:cxn ang="0">
                    <a:pos x="r" y="vc"/>
                  </a:cxn>
                  <a:cxn ang="cd4">
                    <a:pos x="hc" y="b"/>
                  </a:cxn>
                  <a:cxn ang="cd2">
                    <a:pos x="l" y="vc"/>
                  </a:cxn>
                </a:cxnLst>
                <a:rect l="l" t="t" r="r" b="b"/>
                <a:pathLst>
                  <a:path w="154" h="206">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0" name="Forma libre 169">
                <a:extLst>
                  <a:ext uri="{FF2B5EF4-FFF2-40B4-BE49-F238E27FC236}">
                    <a16:creationId xmlns:a16="http://schemas.microsoft.com/office/drawing/2014/main" id="{4AD9E993-5B38-9D47-878C-93FEA2CF174C}"/>
                  </a:ext>
                </a:extLst>
              </p:cNvPr>
              <p:cNvSpPr/>
              <p:nvPr/>
            </p:nvSpPr>
            <p:spPr>
              <a:xfrm>
                <a:off x="4433760" y="5951520"/>
                <a:ext cx="50760" cy="5724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1" name="Forma libre 170">
                <a:extLst>
                  <a:ext uri="{FF2B5EF4-FFF2-40B4-BE49-F238E27FC236}">
                    <a16:creationId xmlns:a16="http://schemas.microsoft.com/office/drawing/2014/main" id="{39CCAE6D-99D4-8F44-9EE9-6080EF6E55B7}"/>
                  </a:ext>
                </a:extLst>
              </p:cNvPr>
              <p:cNvSpPr/>
              <p:nvPr/>
            </p:nvSpPr>
            <p:spPr>
              <a:xfrm>
                <a:off x="4060800" y="5937119"/>
                <a:ext cx="49320" cy="7632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2" name="Forma libre 171">
                <a:extLst>
                  <a:ext uri="{FF2B5EF4-FFF2-40B4-BE49-F238E27FC236}">
                    <a16:creationId xmlns:a16="http://schemas.microsoft.com/office/drawing/2014/main" id="{C35DE66A-2573-4E46-8BCC-4960D0A8C9F7}"/>
                  </a:ext>
                </a:extLst>
              </p:cNvPr>
              <p:cNvSpPr/>
              <p:nvPr/>
            </p:nvSpPr>
            <p:spPr>
              <a:xfrm>
                <a:off x="3930479" y="5595840"/>
                <a:ext cx="24120" cy="3240"/>
              </a:xfrm>
              <a:custGeom>
                <a:avLst/>
                <a:gdLst>
                  <a:gd name="f0" fmla="val 0"/>
                  <a:gd name="f1" fmla="val 85"/>
                  <a:gd name="f2" fmla="val 41"/>
                  <a:gd name="f3" fmla="val 12"/>
                  <a:gd name="f4" fmla="val 24"/>
                </a:gdLst>
                <a:ahLst/>
                <a:cxnLst>
                  <a:cxn ang="3cd4">
                    <a:pos x="hc" y="t"/>
                  </a:cxn>
                  <a:cxn ang="0">
                    <a:pos x="r" y="vc"/>
                  </a:cxn>
                  <a:cxn ang="cd4">
                    <a:pos x="hc" y="b"/>
                  </a:cxn>
                  <a:cxn ang="cd2">
                    <a:pos x="l" y="vc"/>
                  </a:cxn>
                </a:cxnLst>
                <a:rect l="l" t="t" r="r" b="b"/>
                <a:pathLst>
                  <a:path w="85" h="41">
                    <a:moveTo>
                      <a:pt x="f0" y="f3"/>
                    </a:moveTo>
                    <a:lnTo>
                      <a:pt x="f0" y="f0"/>
                    </a:lnTo>
                    <a:lnTo>
                      <a:pt x="f1" y="f4"/>
                    </a:lnTo>
                    <a:lnTo>
                      <a:pt x="f1" y="f2"/>
                    </a:lnTo>
                    <a:lnTo>
                      <a:pt x="f0" y="f3"/>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3" name="Forma libre 172">
                <a:extLst>
                  <a:ext uri="{FF2B5EF4-FFF2-40B4-BE49-F238E27FC236}">
                    <a16:creationId xmlns:a16="http://schemas.microsoft.com/office/drawing/2014/main" id="{55625F60-192F-0C40-9E33-EC043F71CDCA}"/>
                  </a:ext>
                </a:extLst>
              </p:cNvPr>
              <p:cNvSpPr/>
              <p:nvPr/>
            </p:nvSpPr>
            <p:spPr>
              <a:xfrm>
                <a:off x="3957480" y="5562720"/>
                <a:ext cx="360" cy="36360"/>
              </a:xfrm>
              <a:custGeom>
                <a:avLst/>
                <a:gdLst>
                  <a:gd name="f0" fmla="val 0"/>
                  <a:gd name="f1" fmla="val 14"/>
                  <a:gd name="f2" fmla="val 143"/>
                  <a:gd name="f3" fmla="val 3"/>
                  <a:gd name="f4" fmla="val 11"/>
                  <a:gd name="f5" fmla="val 139"/>
                </a:gdLst>
                <a:ahLst/>
                <a:cxnLst>
                  <a:cxn ang="3cd4">
                    <a:pos x="hc" y="t"/>
                  </a:cxn>
                  <a:cxn ang="0">
                    <a:pos x="r" y="vc"/>
                  </a:cxn>
                  <a:cxn ang="cd4">
                    <a:pos x="hc" y="b"/>
                  </a:cxn>
                  <a:cxn ang="cd2">
                    <a:pos x="l" y="vc"/>
                  </a:cxn>
                </a:cxnLst>
                <a:rect l="l" t="t" r="r" b="b"/>
                <a:pathLst>
                  <a:path w="14" h="143">
                    <a:moveTo>
                      <a:pt x="f3" y="f0"/>
                    </a:moveTo>
                    <a:lnTo>
                      <a:pt x="f4" y="f3"/>
                    </a:lnTo>
                    <a:lnTo>
                      <a:pt x="f1" y="f2"/>
                    </a:lnTo>
                    <a:lnTo>
                      <a:pt x="f0" y="f5"/>
                    </a:lnTo>
                    <a:lnTo>
                      <a:pt x="f3" y="f0"/>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4" name="Forma libre 173">
                <a:extLst>
                  <a:ext uri="{FF2B5EF4-FFF2-40B4-BE49-F238E27FC236}">
                    <a16:creationId xmlns:a16="http://schemas.microsoft.com/office/drawing/2014/main" id="{607CB624-E696-AF42-8A4D-056844FCA583}"/>
                  </a:ext>
                </a:extLst>
              </p:cNvPr>
              <p:cNvSpPr/>
              <p:nvPr/>
            </p:nvSpPr>
            <p:spPr>
              <a:xfrm>
                <a:off x="3889440" y="5896080"/>
                <a:ext cx="135000" cy="126720"/>
              </a:xfrm>
              <a:custGeom>
                <a:avLst/>
                <a:gdLst>
                  <a:gd name="f0" fmla="val 0"/>
                  <a:gd name="f1" fmla="val 368"/>
                  <a:gd name="f2" fmla="val 419"/>
                  <a:gd name="f3" fmla="val 117"/>
                  <a:gd name="f4" fmla="val 302"/>
                </a:gdLst>
                <a:ahLst/>
                <a:cxnLst>
                  <a:cxn ang="3cd4">
                    <a:pos x="hc" y="t"/>
                  </a:cxn>
                  <a:cxn ang="0">
                    <a:pos x="r" y="vc"/>
                  </a:cxn>
                  <a:cxn ang="cd4">
                    <a:pos x="hc" y="b"/>
                  </a:cxn>
                  <a:cxn ang="cd2">
                    <a:pos x="l" y="vc"/>
                  </a:cxn>
                </a:cxnLst>
                <a:rect l="l" t="t" r="r" b="b"/>
                <a:pathLst>
                  <a:path w="368" h="41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nvGrpSpPr>
            <p:cNvPr id="175" name="Grupo 174">
              <a:extLst>
                <a:ext uri="{FF2B5EF4-FFF2-40B4-BE49-F238E27FC236}">
                  <a16:creationId xmlns:a16="http://schemas.microsoft.com/office/drawing/2014/main" id="{7E27C935-EE78-9246-BE19-7BED553EA7EC}"/>
                </a:ext>
              </a:extLst>
            </p:cNvPr>
            <p:cNvGrpSpPr/>
            <p:nvPr/>
          </p:nvGrpSpPr>
          <p:grpSpPr>
            <a:xfrm>
              <a:off x="3362400" y="4630680"/>
              <a:ext cx="900000" cy="549360"/>
              <a:chOff x="3362400" y="4630680"/>
              <a:chExt cx="900000" cy="549360"/>
            </a:xfrm>
          </p:grpSpPr>
          <p:sp>
            <p:nvSpPr>
              <p:cNvPr id="176" name="Forma libre 175">
                <a:extLst>
                  <a:ext uri="{FF2B5EF4-FFF2-40B4-BE49-F238E27FC236}">
                    <a16:creationId xmlns:a16="http://schemas.microsoft.com/office/drawing/2014/main" id="{863596E8-472C-4942-B4AC-A9F84B950B92}"/>
                  </a:ext>
                </a:extLst>
              </p:cNvPr>
              <p:cNvSpPr/>
              <p:nvPr/>
            </p:nvSpPr>
            <p:spPr>
              <a:xfrm>
                <a:off x="3362400" y="4630680"/>
                <a:ext cx="900000" cy="549360"/>
              </a:xfrm>
              <a:custGeom>
                <a:avLst/>
                <a:gdLst>
                  <a:gd name="f0" fmla="val 0"/>
                  <a:gd name="f1" fmla="val 2585"/>
                  <a:gd name="f2" fmla="val 2069"/>
                  <a:gd name="f3" fmla="val 1605"/>
                  <a:gd name="f4" fmla="val 328"/>
                  <a:gd name="f5" fmla="val 149"/>
                  <a:gd name="f6" fmla="val 1131"/>
                  <a:gd name="f7" fmla="val 877"/>
                  <a:gd name="f8" fmla="val 101"/>
                  <a:gd name="f9" fmla="val 700"/>
                  <a:gd name="f10" fmla="val 43"/>
                  <a:gd name="f11" fmla="val 321"/>
                  <a:gd name="f12" fmla="val 1472"/>
                  <a:gd name="f13" fmla="val 1887"/>
                  <a:gd name="f14" fmla="val 1791"/>
                  <a:gd name="f15" fmla="val 640"/>
                </a:gdLst>
                <a:ahLst/>
                <a:cxnLst>
                  <a:cxn ang="3cd4">
                    <a:pos x="hc" y="t"/>
                  </a:cxn>
                  <a:cxn ang="0">
                    <a:pos x="r" y="vc"/>
                  </a:cxn>
                  <a:cxn ang="cd4">
                    <a:pos x="hc" y="b"/>
                  </a:cxn>
                  <a:cxn ang="cd2">
                    <a:pos x="l" y="vc"/>
                  </a:cxn>
                </a:cxnLst>
                <a:rect l="l" t="t" r="r" b="b"/>
                <a:pathLst>
                  <a:path w="2585" h="2069">
                    <a:moveTo>
                      <a:pt x="f3" y="f4"/>
                    </a:moveTo>
                    <a:lnTo>
                      <a:pt x="f3" y="f5"/>
                    </a:lnTo>
                    <a:lnTo>
                      <a:pt x="f6" y="f0"/>
                    </a:lnTo>
                    <a:lnTo>
                      <a:pt x="f7" y="f8"/>
                    </a:lnTo>
                    <a:lnTo>
                      <a:pt x="f9" y="f10"/>
                    </a:lnTo>
                    <a:lnTo>
                      <a:pt x="f0" y="f11"/>
                    </a:lnTo>
                    <a:lnTo>
                      <a:pt x="f0" y="f12"/>
                    </a:lnTo>
                    <a:lnTo>
                      <a:pt x="f13" y="f2"/>
                    </a:lnTo>
                    <a:lnTo>
                      <a:pt x="f1" y="f14"/>
                    </a:lnTo>
                    <a:lnTo>
                      <a:pt x="f1" y="f15"/>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7" name="Forma libre 176">
                <a:extLst>
                  <a:ext uri="{FF2B5EF4-FFF2-40B4-BE49-F238E27FC236}">
                    <a16:creationId xmlns:a16="http://schemas.microsoft.com/office/drawing/2014/main" id="{33E5D5E8-3EFC-7643-822C-F423867BF395}"/>
                  </a:ext>
                </a:extLst>
              </p:cNvPr>
              <p:cNvSpPr/>
              <p:nvPr/>
            </p:nvSpPr>
            <p:spPr>
              <a:xfrm>
                <a:off x="3376440" y="4654440"/>
                <a:ext cx="871559" cy="219240"/>
              </a:xfrm>
              <a:custGeom>
                <a:avLst/>
                <a:gdLst>
                  <a:gd name="f0" fmla="val 0"/>
                  <a:gd name="f1" fmla="val 2502"/>
                  <a:gd name="f2" fmla="val 845"/>
                  <a:gd name="f3" fmla="val 264"/>
                  <a:gd name="f4" fmla="val 1843"/>
                  <a:gd name="f5" fmla="val 583"/>
                  <a:gd name="f6" fmla="val 659"/>
                </a:gdLst>
                <a:ahLst/>
                <a:cxnLst>
                  <a:cxn ang="3cd4">
                    <a:pos x="hc" y="t"/>
                  </a:cxn>
                  <a:cxn ang="0">
                    <a:pos x="r" y="vc"/>
                  </a:cxn>
                  <a:cxn ang="cd4">
                    <a:pos x="hc" y="b"/>
                  </a:cxn>
                  <a:cxn ang="cd2">
                    <a:pos x="l" y="vc"/>
                  </a:cxn>
                </a:cxnLst>
                <a:rect l="l" t="t" r="r" b="b"/>
                <a:pathLst>
                  <a:path w="2502" h="845">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8" name="Forma libre 177">
                <a:extLst>
                  <a:ext uri="{FF2B5EF4-FFF2-40B4-BE49-F238E27FC236}">
                    <a16:creationId xmlns:a16="http://schemas.microsoft.com/office/drawing/2014/main" id="{6DB33860-533E-E249-81B8-64B4A7CBEE73}"/>
                  </a:ext>
                </a:extLst>
              </p:cNvPr>
              <p:cNvSpPr/>
              <p:nvPr/>
            </p:nvSpPr>
            <p:spPr>
              <a:xfrm>
                <a:off x="3376440" y="4683240"/>
                <a:ext cx="640080" cy="484200"/>
              </a:xfrm>
              <a:custGeom>
                <a:avLst/>
                <a:gdLst>
                  <a:gd name="f0" fmla="val 0"/>
                  <a:gd name="f1" fmla="val 1843"/>
                  <a:gd name="f2" fmla="val 1829"/>
                  <a:gd name="f3" fmla="val 1138"/>
                  <a:gd name="f4" fmla="val 513"/>
                  <a:gd name="f5" fmla="val 137"/>
                  <a:gd name="f6" fmla="val 706"/>
                  <a:gd name="f7" fmla="val 378"/>
                  <a:gd name="f8" fmla="val 155"/>
                  <a:gd name="f9" fmla="val 1246"/>
                  <a:gd name="f10" fmla="val 736"/>
                </a:gdLst>
                <a:ahLst/>
                <a:cxnLst>
                  <a:cxn ang="3cd4">
                    <a:pos x="hc" y="t"/>
                  </a:cxn>
                  <a:cxn ang="0">
                    <a:pos x="r" y="vc"/>
                  </a:cxn>
                  <a:cxn ang="cd4">
                    <a:pos x="hc" y="b"/>
                  </a:cxn>
                  <a:cxn ang="cd2">
                    <a:pos x="l" y="vc"/>
                  </a:cxn>
                </a:cxnLst>
                <a:rect l="l" t="t" r="r" b="b"/>
                <a:pathLst>
                  <a:path w="1843" h="1829">
                    <a:moveTo>
                      <a:pt x="f3" y="f4"/>
                    </a:moveTo>
                    <a:lnTo>
                      <a:pt x="f3" y="f5"/>
                    </a:lnTo>
                    <a:lnTo>
                      <a:pt x="f6" y="f0"/>
                    </a:lnTo>
                    <a:lnTo>
                      <a:pt x="f6" y="f7"/>
                    </a:lnTo>
                    <a:lnTo>
                      <a:pt x="f0" y="f8"/>
                    </a:lnTo>
                    <a:lnTo>
                      <a:pt x="f0" y="f9"/>
                    </a:lnTo>
                    <a:lnTo>
                      <a:pt x="f1" y="f2"/>
                    </a:lnTo>
                    <a:lnTo>
                      <a:pt x="f1" y="f10"/>
                    </a:lnTo>
                    <a:lnTo>
                      <a:pt x="f3" y="f4"/>
                    </a:lnTo>
                    <a:close/>
                  </a:path>
                </a:pathLst>
              </a:custGeom>
              <a:solidFill>
                <a:srgbClr val="5F81D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9" name="Forma libre 178">
                <a:extLst>
                  <a:ext uri="{FF2B5EF4-FFF2-40B4-BE49-F238E27FC236}">
                    <a16:creationId xmlns:a16="http://schemas.microsoft.com/office/drawing/2014/main" id="{062048AC-B670-7043-8FA9-5E47EB231867}"/>
                  </a:ext>
                </a:extLst>
              </p:cNvPr>
              <p:cNvSpPr/>
              <p:nvPr/>
            </p:nvSpPr>
            <p:spPr>
              <a:xfrm>
                <a:off x="4025880" y="4811760"/>
                <a:ext cx="222120" cy="357120"/>
              </a:xfrm>
              <a:custGeom>
                <a:avLst/>
                <a:gdLst>
                  <a:gd name="f0" fmla="val 0"/>
                  <a:gd name="f1" fmla="val 659"/>
                  <a:gd name="f2" fmla="val 1355"/>
                  <a:gd name="f3" fmla="val 262"/>
                  <a:gd name="f4" fmla="val 1093"/>
                </a:gdLst>
                <a:ahLst/>
                <a:cxnLst>
                  <a:cxn ang="3cd4">
                    <a:pos x="hc" y="t"/>
                  </a:cxn>
                  <a:cxn ang="0">
                    <a:pos x="r" y="vc"/>
                  </a:cxn>
                  <a:cxn ang="cd4">
                    <a:pos x="hc" y="b"/>
                  </a:cxn>
                  <a:cxn ang="cd2">
                    <a:pos x="l" y="vc"/>
                  </a:cxn>
                </a:cxnLst>
                <a:rect l="l" t="t" r="r" b="b"/>
                <a:pathLst>
                  <a:path w="659" h="1355">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0" name="Forma libre 179">
                <a:extLst>
                  <a:ext uri="{FF2B5EF4-FFF2-40B4-BE49-F238E27FC236}">
                    <a16:creationId xmlns:a16="http://schemas.microsoft.com/office/drawing/2014/main" id="{9A2AF90B-A71E-BE4D-A03B-0BADB9B8B84D}"/>
                  </a:ext>
                </a:extLst>
              </p:cNvPr>
              <p:cNvSpPr/>
              <p:nvPr/>
            </p:nvSpPr>
            <p:spPr>
              <a:xfrm>
                <a:off x="3776760" y="4678200"/>
                <a:ext cx="125280" cy="133560"/>
              </a:xfrm>
              <a:custGeom>
                <a:avLst/>
                <a:gdLst>
                  <a:gd name="f0" fmla="val 0"/>
                  <a:gd name="f1" fmla="val 384"/>
                  <a:gd name="f2" fmla="val 529"/>
                  <a:gd name="f3" fmla="val 153"/>
                  <a:gd name="f4" fmla="val 376"/>
                </a:gdLst>
                <a:ahLst/>
                <a:cxnLst>
                  <a:cxn ang="3cd4">
                    <a:pos x="hc" y="t"/>
                  </a:cxn>
                  <a:cxn ang="0">
                    <a:pos x="r" y="vc"/>
                  </a:cxn>
                  <a:cxn ang="cd4">
                    <a:pos x="hc" y="b"/>
                  </a:cxn>
                  <a:cxn ang="cd2">
                    <a:pos x="l" y="vc"/>
                  </a:cxn>
                </a:cxnLst>
                <a:rect l="l" t="t" r="r" b="b"/>
                <a:pathLst>
                  <a:path w="384" h="529">
                    <a:moveTo>
                      <a:pt x="f0" y="f3"/>
                    </a:moveTo>
                    <a:lnTo>
                      <a:pt x="f0" y="f2"/>
                    </a:lnTo>
                    <a:lnTo>
                      <a:pt x="f1" y="f4"/>
                    </a:lnTo>
                    <a:lnTo>
                      <a:pt x="f1" y="f0"/>
                    </a:lnTo>
                    <a:lnTo>
                      <a:pt x="f0" y="f3"/>
                    </a:lnTo>
                    <a:close/>
                  </a:path>
                </a:pathLst>
              </a:custGeom>
              <a:solidFill>
                <a:srgbClr val="0000CC"/>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1" name="Forma libre 180">
                <a:extLst>
                  <a:ext uri="{FF2B5EF4-FFF2-40B4-BE49-F238E27FC236}">
                    <a16:creationId xmlns:a16="http://schemas.microsoft.com/office/drawing/2014/main" id="{5BE04745-E176-A84A-B7AD-3D776517262F}"/>
                  </a:ext>
                </a:extLst>
              </p:cNvPr>
              <p:cNvSpPr/>
              <p:nvPr/>
            </p:nvSpPr>
            <p:spPr>
              <a:xfrm>
                <a:off x="3625920" y="4641840"/>
                <a:ext cx="277920" cy="68400"/>
              </a:xfrm>
              <a:custGeom>
                <a:avLst/>
                <a:gdLst>
                  <a:gd name="f0" fmla="val 0"/>
                  <a:gd name="f1" fmla="val 816"/>
                  <a:gd name="f2" fmla="val 289"/>
                  <a:gd name="f3" fmla="val 152"/>
                  <a:gd name="f4" fmla="val 432"/>
                  <a:gd name="f5" fmla="val 136"/>
                  <a:gd name="f6" fmla="val 385"/>
                </a:gdLst>
                <a:ahLst/>
                <a:cxnLst>
                  <a:cxn ang="3cd4">
                    <a:pos x="hc" y="t"/>
                  </a:cxn>
                  <a:cxn ang="0">
                    <a:pos x="r" y="vc"/>
                  </a:cxn>
                  <a:cxn ang="cd4">
                    <a:pos x="hc" y="b"/>
                  </a:cxn>
                  <a:cxn ang="cd2">
                    <a:pos x="l" y="vc"/>
                  </a:cxn>
                </a:cxnLst>
                <a:rect l="l" t="t" r="r" b="b"/>
                <a:pathLst>
                  <a:path w="816" h="289">
                    <a:moveTo>
                      <a:pt x="f0" y="f3"/>
                    </a:moveTo>
                    <a:lnTo>
                      <a:pt x="f4" y="f2"/>
                    </a:lnTo>
                    <a:lnTo>
                      <a:pt x="f1" y="f5"/>
                    </a:lnTo>
                    <a:lnTo>
                      <a:pt x="f6" y="f0"/>
                    </a:lnTo>
                    <a:lnTo>
                      <a:pt x="f0" y="f3"/>
                    </a:lnTo>
                    <a:close/>
                  </a:path>
                </a:pathLst>
              </a:custGeom>
              <a:solidFill>
                <a:srgbClr val="009999"/>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2" name="Forma libre 181">
                <a:extLst>
                  <a:ext uri="{FF2B5EF4-FFF2-40B4-BE49-F238E27FC236}">
                    <a16:creationId xmlns:a16="http://schemas.microsoft.com/office/drawing/2014/main" id="{7E322193-0CC1-004D-ABF3-2859D7797081}"/>
                  </a:ext>
                </a:extLst>
              </p:cNvPr>
              <p:cNvSpPr/>
              <p:nvPr/>
            </p:nvSpPr>
            <p:spPr>
              <a:xfrm>
                <a:off x="3664079" y="4718160"/>
                <a:ext cx="66600" cy="74520"/>
              </a:xfrm>
              <a:custGeom>
                <a:avLst/>
                <a:gdLst>
                  <a:gd name="f0" fmla="val 0"/>
                  <a:gd name="f1" fmla="val 216"/>
                  <a:gd name="f2" fmla="val 313"/>
                  <a:gd name="f3" fmla="val 108"/>
                  <a:gd name="f4" fmla="val 309"/>
                  <a:gd name="f5" fmla="val 129"/>
                  <a:gd name="f6" fmla="val 150"/>
                  <a:gd name="f7" fmla="val 310"/>
                  <a:gd name="f8" fmla="val 169"/>
                  <a:gd name="f9" fmla="val 302"/>
                  <a:gd name="f10" fmla="val 184"/>
                  <a:gd name="f11" fmla="val 287"/>
                  <a:gd name="f12" fmla="val 197"/>
                  <a:gd name="f13" fmla="val 270"/>
                  <a:gd name="f14" fmla="val 208"/>
                  <a:gd name="f15" fmla="val 247"/>
                  <a:gd name="f16" fmla="val 213"/>
                  <a:gd name="f17" fmla="val 220"/>
                  <a:gd name="f18" fmla="val 191"/>
                  <a:gd name="f19" fmla="val 160"/>
                  <a:gd name="f20" fmla="val 99"/>
                  <a:gd name="f21" fmla="val 72"/>
                  <a:gd name="f22" fmla="val 49"/>
                  <a:gd name="f23" fmla="val 29"/>
                  <a:gd name="f24" fmla="val 13"/>
                  <a:gd name="f25" fmla="val 4"/>
                  <a:gd name="f26" fmla="val 86"/>
                  <a:gd name="f27" fmla="val 66"/>
                  <a:gd name="f28" fmla="val 2"/>
                  <a:gd name="f29" fmla="val 48"/>
                  <a:gd name="f30" fmla="val 11"/>
                  <a:gd name="f31" fmla="val 31"/>
                  <a:gd name="f32" fmla="val 24"/>
                  <a:gd name="f33" fmla="val 18"/>
                  <a:gd name="f34" fmla="val 43"/>
                  <a:gd name="f35" fmla="val 9"/>
                  <a:gd name="f36" fmla="val 92"/>
                  <a:gd name="f37" fmla="val 122"/>
                  <a:gd name="f38" fmla="val 153"/>
                  <a:gd name="f39" fmla="val 240"/>
                  <a:gd name="f40" fmla="val 263"/>
                  <a:gd name="f41" fmla="val 283"/>
                  <a:gd name="f42" fmla="val 299"/>
                </a:gdLst>
                <a:ahLst/>
                <a:cxnLst>
                  <a:cxn ang="3cd4">
                    <a:pos x="hc" y="t"/>
                  </a:cxn>
                  <a:cxn ang="0">
                    <a:pos x="r" y="vc"/>
                  </a:cxn>
                  <a:cxn ang="cd4">
                    <a:pos x="hc" y="b"/>
                  </a:cxn>
                  <a:cxn ang="cd2">
                    <a:pos x="l" y="vc"/>
                  </a:cxn>
                </a:cxnLst>
                <a:rect l="l" t="t" r="r" b="b"/>
                <a:pathLst>
                  <a:path w="216" h="313">
                    <a:moveTo>
                      <a:pt x="f3" y="f4"/>
                    </a:moveTo>
                    <a:lnTo>
                      <a:pt x="f5" y="f2"/>
                    </a:lnTo>
                    <a:lnTo>
                      <a:pt x="f6" y="f7"/>
                    </a:lnTo>
                    <a:lnTo>
                      <a:pt x="f8" y="f9"/>
                    </a:lnTo>
                    <a:lnTo>
                      <a:pt x="f10" y="f11"/>
                    </a:lnTo>
                    <a:lnTo>
                      <a:pt x="f12" y="f13"/>
                    </a:lnTo>
                    <a:lnTo>
                      <a:pt x="f14" y="f15"/>
                    </a:lnTo>
                    <a:lnTo>
                      <a:pt x="f16" y="f17"/>
                    </a:lnTo>
                    <a:lnTo>
                      <a:pt x="f1" y="f18"/>
                    </a:lnTo>
                    <a:lnTo>
                      <a:pt x="f16" y="f19"/>
                    </a:lnTo>
                    <a:lnTo>
                      <a:pt x="f14" y="f5"/>
                    </a:lnTo>
                    <a:lnTo>
                      <a:pt x="f12" y="f20"/>
                    </a:lnTo>
                    <a:lnTo>
                      <a:pt x="f10" y="f21"/>
                    </a:lnTo>
                    <a:lnTo>
                      <a:pt x="f8" y="f22"/>
                    </a:lnTo>
                    <a:lnTo>
                      <a:pt x="f6" y="f23"/>
                    </a:lnTo>
                    <a:lnTo>
                      <a:pt x="f5" y="f24"/>
                    </a:lnTo>
                    <a:lnTo>
                      <a:pt x="f3" y="f25"/>
                    </a:lnTo>
                    <a:lnTo>
                      <a:pt x="f26" y="f0"/>
                    </a:lnTo>
                    <a:lnTo>
                      <a:pt x="f27" y="f28"/>
                    </a:lnTo>
                    <a:lnTo>
                      <a:pt x="f29" y="f30"/>
                    </a:lnTo>
                    <a:lnTo>
                      <a:pt x="f31" y="f32"/>
                    </a:lnTo>
                    <a:lnTo>
                      <a:pt x="f33" y="f34"/>
                    </a:lnTo>
                    <a:lnTo>
                      <a:pt x="f35" y="f27"/>
                    </a:lnTo>
                    <a:lnTo>
                      <a:pt x="f28" y="f36"/>
                    </a:lnTo>
                    <a:lnTo>
                      <a:pt x="f0" y="f37"/>
                    </a:lnTo>
                    <a:lnTo>
                      <a:pt x="f28" y="f38"/>
                    </a:lnTo>
                    <a:lnTo>
                      <a:pt x="f35" y="f10"/>
                    </a:lnTo>
                    <a:lnTo>
                      <a:pt x="f33" y="f16"/>
                    </a:lnTo>
                    <a:lnTo>
                      <a:pt x="f31" y="f39"/>
                    </a:lnTo>
                    <a:lnTo>
                      <a:pt x="f29" y="f40"/>
                    </a:lnTo>
                    <a:lnTo>
                      <a:pt x="f27" y="f41"/>
                    </a:lnTo>
                    <a:lnTo>
                      <a:pt x="f26" y="f42"/>
                    </a:lnTo>
                    <a:lnTo>
                      <a:pt x="f3" y="f4"/>
                    </a:lnTo>
                    <a:close/>
                  </a:path>
                </a:pathLst>
              </a:custGeom>
              <a:solidFill>
                <a:srgbClr val="FF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3" name="Forma libre 182">
                <a:extLst>
                  <a:ext uri="{FF2B5EF4-FFF2-40B4-BE49-F238E27FC236}">
                    <a16:creationId xmlns:a16="http://schemas.microsoft.com/office/drawing/2014/main" id="{F6DCCB81-ABC0-144D-BA54-F7D796ED24A8}"/>
                  </a:ext>
                </a:extLst>
              </p:cNvPr>
              <p:cNvSpPr/>
              <p:nvPr/>
            </p:nvSpPr>
            <p:spPr>
              <a:xfrm>
                <a:off x="3398759" y="4756320"/>
                <a:ext cx="4464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4" name="Forma libre 183">
                <a:extLst>
                  <a:ext uri="{FF2B5EF4-FFF2-40B4-BE49-F238E27FC236}">
                    <a16:creationId xmlns:a16="http://schemas.microsoft.com/office/drawing/2014/main" id="{E07326BA-F73A-FB4E-A4B5-7001FFB6864F}"/>
                  </a:ext>
                </a:extLst>
              </p:cNvPr>
              <p:cNvSpPr/>
              <p:nvPr/>
            </p:nvSpPr>
            <p:spPr>
              <a:xfrm>
                <a:off x="3478320" y="4776840"/>
                <a:ext cx="4428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5" name="Forma libre 184">
                <a:extLst>
                  <a:ext uri="{FF2B5EF4-FFF2-40B4-BE49-F238E27FC236}">
                    <a16:creationId xmlns:a16="http://schemas.microsoft.com/office/drawing/2014/main" id="{6597AD10-710F-C944-A800-2F5E9448DADC}"/>
                  </a:ext>
                </a:extLst>
              </p:cNvPr>
              <p:cNvSpPr/>
              <p:nvPr/>
            </p:nvSpPr>
            <p:spPr>
              <a:xfrm>
                <a:off x="3556080" y="4794120"/>
                <a:ext cx="4428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6" name="Forma libre 185">
                <a:extLst>
                  <a:ext uri="{FF2B5EF4-FFF2-40B4-BE49-F238E27FC236}">
                    <a16:creationId xmlns:a16="http://schemas.microsoft.com/office/drawing/2014/main" id="{15605109-11A9-DB4D-8A6D-BCE6B35C73CA}"/>
                  </a:ext>
                </a:extLst>
              </p:cNvPr>
              <p:cNvSpPr/>
              <p:nvPr/>
            </p:nvSpPr>
            <p:spPr>
              <a:xfrm>
                <a:off x="3398759" y="4848120"/>
                <a:ext cx="4464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7" name="Forma libre 186">
                <a:extLst>
                  <a:ext uri="{FF2B5EF4-FFF2-40B4-BE49-F238E27FC236}">
                    <a16:creationId xmlns:a16="http://schemas.microsoft.com/office/drawing/2014/main" id="{335FC51E-6D7D-F14F-BAF0-EB9255B74BBF}"/>
                  </a:ext>
                </a:extLst>
              </p:cNvPr>
              <p:cNvSpPr/>
              <p:nvPr/>
            </p:nvSpPr>
            <p:spPr>
              <a:xfrm>
                <a:off x="3478320" y="4867200"/>
                <a:ext cx="44280" cy="60480"/>
              </a:xfrm>
              <a:custGeom>
                <a:avLst/>
                <a:gdLst>
                  <a:gd name="f0" fmla="val 0"/>
                  <a:gd name="f1" fmla="val 153"/>
                  <a:gd name="f2" fmla="val 262"/>
                  <a:gd name="f3" fmla="val 48"/>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8" name="Forma libre 187">
                <a:extLst>
                  <a:ext uri="{FF2B5EF4-FFF2-40B4-BE49-F238E27FC236}">
                    <a16:creationId xmlns:a16="http://schemas.microsoft.com/office/drawing/2014/main" id="{C6C660B2-6981-7648-A671-EABC0945E3A1}"/>
                  </a:ext>
                </a:extLst>
              </p:cNvPr>
              <p:cNvSpPr/>
              <p:nvPr/>
            </p:nvSpPr>
            <p:spPr>
              <a:xfrm>
                <a:off x="3556080" y="4886280"/>
                <a:ext cx="44280" cy="60480"/>
              </a:xfrm>
              <a:custGeom>
                <a:avLst/>
                <a:gdLst>
                  <a:gd name="f0" fmla="val 0"/>
                  <a:gd name="f1" fmla="val 153"/>
                  <a:gd name="f2" fmla="val 262"/>
                  <a:gd name="f3" fmla="val 49"/>
                  <a:gd name="f4" fmla="val 214"/>
                </a:gdLst>
                <a:ahLst/>
                <a:cxnLst>
                  <a:cxn ang="3cd4">
                    <a:pos x="hc" y="t"/>
                  </a:cxn>
                  <a:cxn ang="0">
                    <a:pos x="r" y="vc"/>
                  </a:cxn>
                  <a:cxn ang="cd4">
                    <a:pos x="hc" y="b"/>
                  </a:cxn>
                  <a:cxn ang="cd2">
                    <a:pos x="l" y="vc"/>
                  </a:cxn>
                </a:cxnLst>
                <a:rect l="l" t="t" r="r" b="b"/>
                <a:pathLst>
                  <a:path w="153" h="262">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9" name="Forma libre 188">
                <a:extLst>
                  <a:ext uri="{FF2B5EF4-FFF2-40B4-BE49-F238E27FC236}">
                    <a16:creationId xmlns:a16="http://schemas.microsoft.com/office/drawing/2014/main" id="{4E73DAC9-1C28-6A48-966D-6FF458F722FB}"/>
                  </a:ext>
                </a:extLst>
              </p:cNvPr>
              <p:cNvSpPr/>
              <p:nvPr/>
            </p:nvSpPr>
            <p:spPr>
              <a:xfrm>
                <a:off x="3639959" y="4821120"/>
                <a:ext cx="33480" cy="4788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0" name="Forma libre 189">
                <a:extLst>
                  <a:ext uri="{FF2B5EF4-FFF2-40B4-BE49-F238E27FC236}">
                    <a16:creationId xmlns:a16="http://schemas.microsoft.com/office/drawing/2014/main" id="{50F54AAE-1E89-F743-AF01-7FD9165510FE}"/>
                  </a:ext>
                </a:extLst>
              </p:cNvPr>
              <p:cNvSpPr/>
              <p:nvPr/>
            </p:nvSpPr>
            <p:spPr>
              <a:xfrm>
                <a:off x="3719520" y="4840200"/>
                <a:ext cx="33480" cy="47880"/>
              </a:xfrm>
              <a:custGeom>
                <a:avLst/>
                <a:gdLst>
                  <a:gd name="f0" fmla="val 0"/>
                  <a:gd name="f1" fmla="val 122"/>
                  <a:gd name="f2" fmla="val 211"/>
                  <a:gd name="f3" fmla="val 38"/>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1" name="Forma libre 190">
                <a:extLst>
                  <a:ext uri="{FF2B5EF4-FFF2-40B4-BE49-F238E27FC236}">
                    <a16:creationId xmlns:a16="http://schemas.microsoft.com/office/drawing/2014/main" id="{49A23CD9-991B-0541-8006-4B15EE8F8578}"/>
                  </a:ext>
                </a:extLst>
              </p:cNvPr>
              <p:cNvSpPr/>
              <p:nvPr/>
            </p:nvSpPr>
            <p:spPr>
              <a:xfrm>
                <a:off x="3639959" y="4913279"/>
                <a:ext cx="33480" cy="46080"/>
              </a:xfrm>
              <a:custGeom>
                <a:avLst/>
                <a:gdLst>
                  <a:gd name="f0" fmla="val 0"/>
                  <a:gd name="f1" fmla="val 122"/>
                  <a:gd name="f2" fmla="val 209"/>
                  <a:gd name="f3" fmla="val 37"/>
                  <a:gd name="f4" fmla="val 170"/>
                </a:gdLst>
                <a:ahLst/>
                <a:cxnLst>
                  <a:cxn ang="3cd4">
                    <a:pos x="hc" y="t"/>
                  </a:cxn>
                  <a:cxn ang="0">
                    <a:pos x="r" y="vc"/>
                  </a:cxn>
                  <a:cxn ang="cd4">
                    <a:pos x="hc" y="b"/>
                  </a:cxn>
                  <a:cxn ang="cd2">
                    <a:pos x="l" y="vc"/>
                  </a:cxn>
                </a:cxnLst>
                <a:rect l="l" t="t" r="r" b="b"/>
                <a:pathLst>
                  <a:path w="122" h="20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2" name="Forma libre 191">
                <a:extLst>
                  <a:ext uri="{FF2B5EF4-FFF2-40B4-BE49-F238E27FC236}">
                    <a16:creationId xmlns:a16="http://schemas.microsoft.com/office/drawing/2014/main" id="{3108EF19-5815-264B-9D84-209FE8B0335A}"/>
                  </a:ext>
                </a:extLst>
              </p:cNvPr>
              <p:cNvSpPr/>
              <p:nvPr/>
            </p:nvSpPr>
            <p:spPr>
              <a:xfrm>
                <a:off x="3719520" y="4932360"/>
                <a:ext cx="33480" cy="47520"/>
              </a:xfrm>
              <a:custGeom>
                <a:avLst/>
                <a:gdLst>
                  <a:gd name="f0" fmla="val 0"/>
                  <a:gd name="f1" fmla="val 122"/>
                  <a:gd name="f2" fmla="val 211"/>
                  <a:gd name="f3" fmla="val 39"/>
                  <a:gd name="f4" fmla="val 172"/>
                </a:gdLst>
                <a:ahLst/>
                <a:cxnLst>
                  <a:cxn ang="3cd4">
                    <a:pos x="hc" y="t"/>
                  </a:cxn>
                  <a:cxn ang="0">
                    <a:pos x="r" y="vc"/>
                  </a:cxn>
                  <a:cxn ang="cd4">
                    <a:pos x="hc" y="b"/>
                  </a:cxn>
                  <a:cxn ang="cd2">
                    <a:pos x="l" y="vc"/>
                  </a:cxn>
                </a:cxnLst>
                <a:rect l="l" t="t" r="r" b="b"/>
                <a:pathLst>
                  <a:path w="122" h="211">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3" name="Forma libre 192">
                <a:extLst>
                  <a:ext uri="{FF2B5EF4-FFF2-40B4-BE49-F238E27FC236}">
                    <a16:creationId xmlns:a16="http://schemas.microsoft.com/office/drawing/2014/main" id="{C1D2644F-9C9E-0242-83F9-79037ACDDF6D}"/>
                  </a:ext>
                </a:extLst>
              </p:cNvPr>
              <p:cNvSpPr/>
              <p:nvPr/>
            </p:nvSpPr>
            <p:spPr>
              <a:xfrm>
                <a:off x="3398759" y="4940280"/>
                <a:ext cx="4464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4" name="Forma libre 193">
                <a:extLst>
                  <a:ext uri="{FF2B5EF4-FFF2-40B4-BE49-F238E27FC236}">
                    <a16:creationId xmlns:a16="http://schemas.microsoft.com/office/drawing/2014/main" id="{3EDDFFD9-9682-0A45-A7B5-F2093A5E3876}"/>
                  </a:ext>
                </a:extLst>
              </p:cNvPr>
              <p:cNvSpPr/>
              <p:nvPr/>
            </p:nvSpPr>
            <p:spPr>
              <a:xfrm>
                <a:off x="3478320" y="4959360"/>
                <a:ext cx="44280" cy="61920"/>
              </a:xfrm>
              <a:custGeom>
                <a:avLst/>
                <a:gdLst>
                  <a:gd name="f0" fmla="val 0"/>
                  <a:gd name="f1" fmla="val 153"/>
                  <a:gd name="f2" fmla="val 263"/>
                  <a:gd name="f3" fmla="val 47"/>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5" name="Forma libre 194">
                <a:extLst>
                  <a:ext uri="{FF2B5EF4-FFF2-40B4-BE49-F238E27FC236}">
                    <a16:creationId xmlns:a16="http://schemas.microsoft.com/office/drawing/2014/main" id="{A38A89AD-349F-1648-A966-52865D2A214C}"/>
                  </a:ext>
                </a:extLst>
              </p:cNvPr>
              <p:cNvSpPr/>
              <p:nvPr/>
            </p:nvSpPr>
            <p:spPr>
              <a:xfrm>
                <a:off x="3556080" y="4978440"/>
                <a:ext cx="44280" cy="61920"/>
              </a:xfrm>
              <a:custGeom>
                <a:avLst/>
                <a:gdLst>
                  <a:gd name="f0" fmla="val 0"/>
                  <a:gd name="f1" fmla="val 153"/>
                  <a:gd name="f2" fmla="val 263"/>
                  <a:gd name="f3" fmla="val 48"/>
                  <a:gd name="f4" fmla="val 215"/>
                </a:gdLst>
                <a:ahLst/>
                <a:cxnLst>
                  <a:cxn ang="3cd4">
                    <a:pos x="hc" y="t"/>
                  </a:cxn>
                  <a:cxn ang="0">
                    <a:pos x="r" y="vc"/>
                  </a:cxn>
                  <a:cxn ang="cd4">
                    <a:pos x="hc" y="b"/>
                  </a:cxn>
                  <a:cxn ang="cd2">
                    <a:pos x="l" y="vc"/>
                  </a:cxn>
                </a:cxnLst>
                <a:rect l="l" t="t" r="r" b="b"/>
                <a:pathLst>
                  <a:path w="153" h="263">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6" name="Forma libre 195">
                <a:extLst>
                  <a:ext uri="{FF2B5EF4-FFF2-40B4-BE49-F238E27FC236}">
                    <a16:creationId xmlns:a16="http://schemas.microsoft.com/office/drawing/2014/main" id="{D0BB8471-F9E9-C548-B930-30A8B8DCBDC9}"/>
                  </a:ext>
                </a:extLst>
              </p:cNvPr>
              <p:cNvSpPr/>
              <p:nvPr/>
            </p:nvSpPr>
            <p:spPr>
              <a:xfrm>
                <a:off x="3949560" y="4890960"/>
                <a:ext cx="44640" cy="60480"/>
              </a:xfrm>
              <a:custGeom>
                <a:avLst/>
                <a:gdLst>
                  <a:gd name="f0" fmla="val 0"/>
                  <a:gd name="f1" fmla="val 153"/>
                  <a:gd name="f2" fmla="val 262"/>
                  <a:gd name="f3" fmla="val 214"/>
                  <a:gd name="f4" fmla="val 49"/>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7" name="Forma libre 196">
                <a:extLst>
                  <a:ext uri="{FF2B5EF4-FFF2-40B4-BE49-F238E27FC236}">
                    <a16:creationId xmlns:a16="http://schemas.microsoft.com/office/drawing/2014/main" id="{77D8588C-A0A2-6741-9AE4-32108BD4012A}"/>
                  </a:ext>
                </a:extLst>
              </p:cNvPr>
              <p:cNvSpPr/>
              <p:nvPr/>
            </p:nvSpPr>
            <p:spPr>
              <a:xfrm>
                <a:off x="3870360" y="4870440"/>
                <a:ext cx="44280" cy="60480"/>
              </a:xfrm>
              <a:custGeom>
                <a:avLst/>
                <a:gdLst>
                  <a:gd name="f0" fmla="val 0"/>
                  <a:gd name="f1" fmla="val 153"/>
                  <a:gd name="f2" fmla="val 262"/>
                  <a:gd name="f3" fmla="val 214"/>
                  <a:gd name="f4" fmla="val 48"/>
                </a:gdLst>
                <a:ahLst/>
                <a:cxnLst>
                  <a:cxn ang="3cd4">
                    <a:pos x="hc" y="t"/>
                  </a:cxn>
                  <a:cxn ang="0">
                    <a:pos x="r" y="vc"/>
                  </a:cxn>
                  <a:cxn ang="cd4">
                    <a:pos x="hc" y="b"/>
                  </a:cxn>
                  <a:cxn ang="cd2">
                    <a:pos x="l" y="vc"/>
                  </a:cxn>
                </a:cxnLst>
                <a:rect l="l" t="t" r="r" b="b"/>
                <a:pathLst>
                  <a:path w="153"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8" name="Forma libre 197">
                <a:extLst>
                  <a:ext uri="{FF2B5EF4-FFF2-40B4-BE49-F238E27FC236}">
                    <a16:creationId xmlns:a16="http://schemas.microsoft.com/office/drawing/2014/main" id="{51728F1D-45E1-C94E-928E-969B6A74B3C4}"/>
                  </a:ext>
                </a:extLst>
              </p:cNvPr>
              <p:cNvSpPr/>
              <p:nvPr/>
            </p:nvSpPr>
            <p:spPr>
              <a:xfrm>
                <a:off x="3792600" y="4851360"/>
                <a:ext cx="44280" cy="60480"/>
              </a:xfrm>
              <a:custGeom>
                <a:avLst/>
                <a:gdLst>
                  <a:gd name="f0" fmla="val 0"/>
                  <a:gd name="f1" fmla="val 152"/>
                  <a:gd name="f2" fmla="val 262"/>
                  <a:gd name="f3" fmla="val 216"/>
                  <a:gd name="f4" fmla="val 48"/>
                </a:gdLst>
                <a:ahLst/>
                <a:cxnLst>
                  <a:cxn ang="3cd4">
                    <a:pos x="hc" y="t"/>
                  </a:cxn>
                  <a:cxn ang="0">
                    <a:pos x="r" y="vc"/>
                  </a:cxn>
                  <a:cxn ang="cd4">
                    <a:pos x="hc" y="b"/>
                  </a:cxn>
                  <a:cxn ang="cd2">
                    <a:pos x="l" y="vc"/>
                  </a:cxn>
                </a:cxnLst>
                <a:rect l="l" t="t" r="r" b="b"/>
                <a:pathLst>
                  <a:path w="152" h="262">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99" name="Forma libre 198">
                <a:extLst>
                  <a:ext uri="{FF2B5EF4-FFF2-40B4-BE49-F238E27FC236}">
                    <a16:creationId xmlns:a16="http://schemas.microsoft.com/office/drawing/2014/main" id="{A505A578-C75A-1D4C-80B2-199ECDA4E7B2}"/>
                  </a:ext>
                </a:extLst>
              </p:cNvPr>
              <p:cNvSpPr/>
              <p:nvPr/>
            </p:nvSpPr>
            <p:spPr>
              <a:xfrm>
                <a:off x="3949560" y="4981680"/>
                <a:ext cx="44640" cy="61920"/>
              </a:xfrm>
              <a:custGeom>
                <a:avLst/>
                <a:gdLst>
                  <a:gd name="f0" fmla="val 0"/>
                  <a:gd name="f1" fmla="val 153"/>
                  <a:gd name="f2" fmla="val 263"/>
                  <a:gd name="f3" fmla="val 216"/>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0" name="Forma libre 199">
                <a:extLst>
                  <a:ext uri="{FF2B5EF4-FFF2-40B4-BE49-F238E27FC236}">
                    <a16:creationId xmlns:a16="http://schemas.microsoft.com/office/drawing/2014/main" id="{0BD496BE-29FF-B245-AA8A-4806675309DA}"/>
                  </a:ext>
                </a:extLst>
              </p:cNvPr>
              <p:cNvSpPr/>
              <p:nvPr/>
            </p:nvSpPr>
            <p:spPr>
              <a:xfrm>
                <a:off x="3870360" y="4962600"/>
                <a:ext cx="44280" cy="6192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1" name="Forma libre 200">
                <a:extLst>
                  <a:ext uri="{FF2B5EF4-FFF2-40B4-BE49-F238E27FC236}">
                    <a16:creationId xmlns:a16="http://schemas.microsoft.com/office/drawing/2014/main" id="{C88EF8B2-18B2-7145-BA4B-482DFE612E8D}"/>
                  </a:ext>
                </a:extLst>
              </p:cNvPr>
              <p:cNvSpPr/>
              <p:nvPr/>
            </p:nvSpPr>
            <p:spPr>
              <a:xfrm>
                <a:off x="3792600" y="4943520"/>
                <a:ext cx="44280" cy="6192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2" name="Forma libre 201">
                <a:extLst>
                  <a:ext uri="{FF2B5EF4-FFF2-40B4-BE49-F238E27FC236}">
                    <a16:creationId xmlns:a16="http://schemas.microsoft.com/office/drawing/2014/main" id="{51D7770C-118C-534E-BBE7-699CD0B5BED1}"/>
                  </a:ext>
                </a:extLst>
              </p:cNvPr>
              <p:cNvSpPr/>
              <p:nvPr/>
            </p:nvSpPr>
            <p:spPr>
              <a:xfrm>
                <a:off x="3949560" y="5073480"/>
                <a:ext cx="44640" cy="6192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3" name="Forma libre 202">
                <a:extLst>
                  <a:ext uri="{FF2B5EF4-FFF2-40B4-BE49-F238E27FC236}">
                    <a16:creationId xmlns:a16="http://schemas.microsoft.com/office/drawing/2014/main" id="{AA571455-1F6E-FC41-B76C-5F325F8E1DE1}"/>
                  </a:ext>
                </a:extLst>
              </p:cNvPr>
              <p:cNvSpPr/>
              <p:nvPr/>
            </p:nvSpPr>
            <p:spPr>
              <a:xfrm>
                <a:off x="3870360" y="5054759"/>
                <a:ext cx="44280" cy="61920"/>
              </a:xfrm>
              <a:custGeom>
                <a:avLst/>
                <a:gdLst>
                  <a:gd name="f0" fmla="val 0"/>
                  <a:gd name="f1" fmla="val 153"/>
                  <a:gd name="f2" fmla="val 263"/>
                  <a:gd name="f3" fmla="val 215"/>
                  <a:gd name="f4" fmla="val 48"/>
                </a:gdLst>
                <a:ahLst/>
                <a:cxnLst>
                  <a:cxn ang="3cd4">
                    <a:pos x="hc" y="t"/>
                  </a:cxn>
                  <a:cxn ang="0">
                    <a:pos x="r" y="vc"/>
                  </a:cxn>
                  <a:cxn ang="cd4">
                    <a:pos x="hc" y="b"/>
                  </a:cxn>
                  <a:cxn ang="cd2">
                    <a:pos x="l" y="vc"/>
                  </a:cxn>
                </a:cxnLst>
                <a:rect l="l" t="t" r="r" b="b"/>
                <a:pathLst>
                  <a:path w="153"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4" name="Forma libre 203">
                <a:extLst>
                  <a:ext uri="{FF2B5EF4-FFF2-40B4-BE49-F238E27FC236}">
                    <a16:creationId xmlns:a16="http://schemas.microsoft.com/office/drawing/2014/main" id="{7EFFBCD4-F0AB-604F-BD2F-328134296B78}"/>
                  </a:ext>
                </a:extLst>
              </p:cNvPr>
              <p:cNvSpPr/>
              <p:nvPr/>
            </p:nvSpPr>
            <p:spPr>
              <a:xfrm>
                <a:off x="4125960" y="4863960"/>
                <a:ext cx="44280" cy="4608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5" name="Forma libre 204">
                <a:extLst>
                  <a:ext uri="{FF2B5EF4-FFF2-40B4-BE49-F238E27FC236}">
                    <a16:creationId xmlns:a16="http://schemas.microsoft.com/office/drawing/2014/main" id="{26F333A5-CB2D-1B4D-B860-102A3B517A9D}"/>
                  </a:ext>
                </a:extLst>
              </p:cNvPr>
              <p:cNvSpPr/>
              <p:nvPr/>
            </p:nvSpPr>
            <p:spPr>
              <a:xfrm>
                <a:off x="4125960" y="4956120"/>
                <a:ext cx="44280" cy="46080"/>
              </a:xfrm>
              <a:custGeom>
                <a:avLst/>
                <a:gdLst>
                  <a:gd name="f0" fmla="val 0"/>
                  <a:gd name="f1" fmla="val 154"/>
                  <a:gd name="f2" fmla="val 206"/>
                  <a:gd name="f3" fmla="val 147"/>
                  <a:gd name="f4" fmla="val 59"/>
                </a:gdLst>
                <a:ahLst/>
                <a:cxnLst>
                  <a:cxn ang="3cd4">
                    <a:pos x="hc" y="t"/>
                  </a:cxn>
                  <a:cxn ang="0">
                    <a:pos x="r" y="vc"/>
                  </a:cxn>
                  <a:cxn ang="cd4">
                    <a:pos x="hc" y="b"/>
                  </a:cxn>
                  <a:cxn ang="cd2">
                    <a:pos x="l" y="vc"/>
                  </a:cxn>
                </a:cxnLst>
                <a:rect l="l" t="t" r="r" b="b"/>
                <a:pathLst>
                  <a:path w="154" h="206">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6" name="Forma libre 205">
                <a:extLst>
                  <a:ext uri="{FF2B5EF4-FFF2-40B4-BE49-F238E27FC236}">
                    <a16:creationId xmlns:a16="http://schemas.microsoft.com/office/drawing/2014/main" id="{4EA4E89C-1CAC-B34E-B6E2-4D65CC15C96C}"/>
                  </a:ext>
                </a:extLst>
              </p:cNvPr>
              <p:cNvSpPr/>
              <p:nvPr/>
            </p:nvSpPr>
            <p:spPr>
              <a:xfrm>
                <a:off x="4125960" y="5048280"/>
                <a:ext cx="44280" cy="46080"/>
              </a:xfrm>
              <a:custGeom>
                <a:avLst/>
                <a:gdLst>
                  <a:gd name="f0" fmla="val 0"/>
                  <a:gd name="f1" fmla="val 154"/>
                  <a:gd name="f2" fmla="val 207"/>
                  <a:gd name="f3" fmla="val 148"/>
                  <a:gd name="f4" fmla="val 59"/>
                </a:gdLst>
                <a:ahLst/>
                <a:cxnLst>
                  <a:cxn ang="3cd4">
                    <a:pos x="hc" y="t"/>
                  </a:cxn>
                  <a:cxn ang="0">
                    <a:pos x="r" y="vc"/>
                  </a:cxn>
                  <a:cxn ang="cd4">
                    <a:pos x="hc" y="b"/>
                  </a:cxn>
                  <a:cxn ang="cd2">
                    <a:pos x="l" y="vc"/>
                  </a:cxn>
                </a:cxnLst>
                <a:rect l="l" t="t" r="r" b="b"/>
                <a:pathLst>
                  <a:path w="154" h="207">
                    <a:moveTo>
                      <a:pt x="f1" y="f3"/>
                    </a:moveTo>
                    <a:lnTo>
                      <a:pt x="f1" y="f0"/>
                    </a:lnTo>
                    <a:lnTo>
                      <a:pt x="f0" y="f4"/>
                    </a:lnTo>
                    <a:lnTo>
                      <a:pt x="f0" y="f2"/>
                    </a:lnTo>
                    <a:lnTo>
                      <a:pt x="f1"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7" name="Forma libre 206">
                <a:extLst>
                  <a:ext uri="{FF2B5EF4-FFF2-40B4-BE49-F238E27FC236}">
                    <a16:creationId xmlns:a16="http://schemas.microsoft.com/office/drawing/2014/main" id="{7C6C236C-3950-8B46-B186-62624D7A4692}"/>
                  </a:ext>
                </a:extLst>
              </p:cNvPr>
              <p:cNvSpPr/>
              <p:nvPr/>
            </p:nvSpPr>
            <p:spPr>
              <a:xfrm>
                <a:off x="3792600" y="5035680"/>
                <a:ext cx="44280" cy="61920"/>
              </a:xfrm>
              <a:custGeom>
                <a:avLst/>
                <a:gdLst>
                  <a:gd name="f0" fmla="val 0"/>
                  <a:gd name="f1" fmla="val 152"/>
                  <a:gd name="f2" fmla="val 263"/>
                  <a:gd name="f3" fmla="val 215"/>
                  <a:gd name="f4" fmla="val 48"/>
                </a:gdLst>
                <a:ahLst/>
                <a:cxnLst>
                  <a:cxn ang="3cd4">
                    <a:pos x="hc" y="t"/>
                  </a:cxn>
                  <a:cxn ang="0">
                    <a:pos x="r" y="vc"/>
                  </a:cxn>
                  <a:cxn ang="cd4">
                    <a:pos x="hc" y="b"/>
                  </a:cxn>
                  <a:cxn ang="cd2">
                    <a:pos x="l" y="vc"/>
                  </a:cxn>
                </a:cxnLst>
                <a:rect l="l" t="t" r="r" b="b"/>
                <a:pathLst>
                  <a:path w="152" h="263">
                    <a:moveTo>
                      <a:pt x="f0" y="f3"/>
                    </a:moveTo>
                    <a:lnTo>
                      <a:pt x="f0" y="f0"/>
                    </a:lnTo>
                    <a:lnTo>
                      <a:pt x="f1" y="f4"/>
                    </a:lnTo>
                    <a:lnTo>
                      <a:pt x="f1" y="f2"/>
                    </a:lnTo>
                    <a:lnTo>
                      <a:pt x="f0" y="f3"/>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8" name="Forma libre 207">
                <a:extLst>
                  <a:ext uri="{FF2B5EF4-FFF2-40B4-BE49-F238E27FC236}">
                    <a16:creationId xmlns:a16="http://schemas.microsoft.com/office/drawing/2014/main" id="{49C3035C-3CA2-2A42-A293-8DFFB8827165}"/>
                  </a:ext>
                </a:extLst>
              </p:cNvPr>
              <p:cNvSpPr/>
              <p:nvPr/>
            </p:nvSpPr>
            <p:spPr>
              <a:xfrm>
                <a:off x="3675240" y="4751279"/>
                <a:ext cx="20520" cy="1800"/>
              </a:xfrm>
              <a:custGeom>
                <a:avLst/>
                <a:gdLst>
                  <a:gd name="f0" fmla="val 0"/>
                  <a:gd name="f1" fmla="val 85"/>
                  <a:gd name="f2" fmla="val 41"/>
                  <a:gd name="f3" fmla="val 12"/>
                  <a:gd name="f4" fmla="val 24"/>
                </a:gdLst>
                <a:ahLst/>
                <a:cxnLst>
                  <a:cxn ang="3cd4">
                    <a:pos x="hc" y="t"/>
                  </a:cxn>
                  <a:cxn ang="0">
                    <a:pos x="r" y="vc"/>
                  </a:cxn>
                  <a:cxn ang="cd4">
                    <a:pos x="hc" y="b"/>
                  </a:cxn>
                  <a:cxn ang="cd2">
                    <a:pos x="l" y="vc"/>
                  </a:cxn>
                </a:cxnLst>
                <a:rect l="l" t="t" r="r" b="b"/>
                <a:pathLst>
                  <a:path w="85" h="41">
                    <a:moveTo>
                      <a:pt x="f0" y="f3"/>
                    </a:moveTo>
                    <a:lnTo>
                      <a:pt x="f0" y="f0"/>
                    </a:lnTo>
                    <a:lnTo>
                      <a:pt x="f1" y="f4"/>
                    </a:lnTo>
                    <a:lnTo>
                      <a:pt x="f1" y="f2"/>
                    </a:lnTo>
                    <a:lnTo>
                      <a:pt x="f0" y="f3"/>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09" name="Forma libre 208">
                <a:extLst>
                  <a:ext uri="{FF2B5EF4-FFF2-40B4-BE49-F238E27FC236}">
                    <a16:creationId xmlns:a16="http://schemas.microsoft.com/office/drawing/2014/main" id="{20C55BC8-5EAC-B14C-95A3-034F952E679E}"/>
                  </a:ext>
                </a:extLst>
              </p:cNvPr>
              <p:cNvSpPr/>
              <p:nvPr/>
            </p:nvSpPr>
            <p:spPr>
              <a:xfrm>
                <a:off x="3699000" y="4724280"/>
                <a:ext cx="360" cy="28800"/>
              </a:xfrm>
              <a:custGeom>
                <a:avLst/>
                <a:gdLst>
                  <a:gd name="f0" fmla="val 0"/>
                  <a:gd name="f1" fmla="val 14"/>
                  <a:gd name="f2" fmla="val 143"/>
                  <a:gd name="f3" fmla="val 3"/>
                  <a:gd name="f4" fmla="val 11"/>
                  <a:gd name="f5" fmla="val 139"/>
                </a:gdLst>
                <a:ahLst/>
                <a:cxnLst>
                  <a:cxn ang="3cd4">
                    <a:pos x="hc" y="t"/>
                  </a:cxn>
                  <a:cxn ang="0">
                    <a:pos x="r" y="vc"/>
                  </a:cxn>
                  <a:cxn ang="cd4">
                    <a:pos x="hc" y="b"/>
                  </a:cxn>
                  <a:cxn ang="cd2">
                    <a:pos x="l" y="vc"/>
                  </a:cxn>
                </a:cxnLst>
                <a:rect l="l" t="t" r="r" b="b"/>
                <a:pathLst>
                  <a:path w="14" h="143">
                    <a:moveTo>
                      <a:pt x="f3" y="f0"/>
                    </a:moveTo>
                    <a:lnTo>
                      <a:pt x="f4" y="f3"/>
                    </a:lnTo>
                    <a:lnTo>
                      <a:pt x="f1" y="f2"/>
                    </a:lnTo>
                    <a:lnTo>
                      <a:pt x="f0" y="f5"/>
                    </a:lnTo>
                    <a:lnTo>
                      <a:pt x="f3" y="f0"/>
                    </a:lnTo>
                    <a:close/>
                  </a:path>
                </a:pathLst>
              </a:custGeom>
              <a:solidFill>
                <a:srgbClr val="000000"/>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0" name="Forma libre 209">
                <a:extLst>
                  <a:ext uri="{FF2B5EF4-FFF2-40B4-BE49-F238E27FC236}">
                    <a16:creationId xmlns:a16="http://schemas.microsoft.com/office/drawing/2014/main" id="{04D10061-2780-1741-82AF-6323B1FEC6B5}"/>
                  </a:ext>
                </a:extLst>
              </p:cNvPr>
              <p:cNvSpPr/>
              <p:nvPr/>
            </p:nvSpPr>
            <p:spPr>
              <a:xfrm>
                <a:off x="3637080" y="5000760"/>
                <a:ext cx="118800" cy="102960"/>
              </a:xfrm>
              <a:custGeom>
                <a:avLst/>
                <a:gdLst>
                  <a:gd name="f0" fmla="val 0"/>
                  <a:gd name="f1" fmla="val 368"/>
                  <a:gd name="f2" fmla="val 419"/>
                  <a:gd name="f3" fmla="val 117"/>
                  <a:gd name="f4" fmla="val 302"/>
                </a:gdLst>
                <a:ahLst/>
                <a:cxnLst>
                  <a:cxn ang="3cd4">
                    <a:pos x="hc" y="t"/>
                  </a:cxn>
                  <a:cxn ang="0">
                    <a:pos x="r" y="vc"/>
                  </a:cxn>
                  <a:cxn ang="cd4">
                    <a:pos x="hc" y="b"/>
                  </a:cxn>
                  <a:cxn ang="cd2">
                    <a:pos x="l" y="vc"/>
                  </a:cxn>
                </a:cxnLst>
                <a:rect l="l" t="t" r="r" b="b"/>
                <a:pathLst>
                  <a:path w="368" h="419">
                    <a:moveTo>
                      <a:pt x="f1" y="f2"/>
                    </a:moveTo>
                    <a:lnTo>
                      <a:pt x="f1" y="f3"/>
                    </a:lnTo>
                    <a:lnTo>
                      <a:pt x="f0" y="f0"/>
                    </a:lnTo>
                    <a:lnTo>
                      <a:pt x="f0" y="f4"/>
                    </a:lnTo>
                    <a:lnTo>
                      <a:pt x="f1" y="f2"/>
                    </a:lnTo>
                    <a:close/>
                  </a:path>
                </a:pathLst>
              </a:custGeom>
              <a:solidFill>
                <a:srgbClr val="E5FFFF"/>
              </a:solidFill>
              <a:ln>
                <a:noFill/>
                <a:prstDash val="soli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sp>
        <p:nvSpPr>
          <p:cNvPr id="211" name="Conector recto 210">
            <a:extLst>
              <a:ext uri="{FF2B5EF4-FFF2-40B4-BE49-F238E27FC236}">
                <a16:creationId xmlns:a16="http://schemas.microsoft.com/office/drawing/2014/main" id="{2B7506DF-6380-5143-ACD6-45D9DB19B606}"/>
              </a:ext>
            </a:extLst>
          </p:cNvPr>
          <p:cNvSpPr/>
          <p:nvPr/>
        </p:nvSpPr>
        <p:spPr>
          <a:xfrm flipV="1">
            <a:off x="5978520" y="4627440"/>
            <a:ext cx="1440" cy="1951200"/>
          </a:xfrm>
          <a:prstGeom prst="line">
            <a:avLst/>
          </a:prstGeom>
          <a:noFill/>
          <a:ln w="9360">
            <a:solidFill>
              <a:srgbClr val="000000"/>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2" name="Conector recto 211">
            <a:extLst>
              <a:ext uri="{FF2B5EF4-FFF2-40B4-BE49-F238E27FC236}">
                <a16:creationId xmlns:a16="http://schemas.microsoft.com/office/drawing/2014/main" id="{A6243E3B-109C-6B4D-BCE6-4D1AB5E97D8F}"/>
              </a:ext>
            </a:extLst>
          </p:cNvPr>
          <p:cNvSpPr/>
          <p:nvPr/>
        </p:nvSpPr>
        <p:spPr>
          <a:xfrm flipV="1">
            <a:off x="5862599" y="6394319"/>
            <a:ext cx="3110041" cy="20881"/>
          </a:xfrm>
          <a:prstGeom prst="line">
            <a:avLst/>
          </a:prstGeom>
          <a:noFill/>
          <a:ln w="9360">
            <a:solidFill>
              <a:srgbClr val="000000"/>
            </a:solidFill>
            <a:prstDash val="solid"/>
            <a:miter/>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3" name="Forma libre 212">
            <a:extLst>
              <a:ext uri="{FF2B5EF4-FFF2-40B4-BE49-F238E27FC236}">
                <a16:creationId xmlns:a16="http://schemas.microsoft.com/office/drawing/2014/main" id="{4454DCED-C017-354D-B788-F55B9654F024}"/>
              </a:ext>
            </a:extLst>
          </p:cNvPr>
          <p:cNvSpPr/>
          <p:nvPr/>
        </p:nvSpPr>
        <p:spPr>
          <a:xfrm>
            <a:off x="8785080" y="6524640"/>
            <a:ext cx="208080" cy="2134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t" anchorCtr="0" compatLnSpc="1">
            <a:spAutoFit/>
          </a:bodyPr>
          <a:lstStyle/>
          <a:p>
            <a:pPr marL="0" marR="0" lvl="0" indent="0" algn="l" hangingPunct="1">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US" sz="1400" b="0" i="1" u="none" strike="noStrike" baseline="0">
                <a:ln>
                  <a:noFill/>
                </a:ln>
                <a:solidFill>
                  <a:srgbClr val="000000"/>
                </a:solidFill>
                <a:latin typeface="Arial" pitchFamily="18"/>
                <a:ea typeface="Times New Roman" pitchFamily="18"/>
                <a:cs typeface="Times New Roman" pitchFamily="18"/>
              </a:rPr>
              <a:t>t</a:t>
            </a:r>
          </a:p>
        </p:txBody>
      </p:sp>
      <p:sp>
        <p:nvSpPr>
          <p:cNvPr id="214" name="Forma libre 213">
            <a:extLst>
              <a:ext uri="{FF2B5EF4-FFF2-40B4-BE49-F238E27FC236}">
                <a16:creationId xmlns:a16="http://schemas.microsoft.com/office/drawing/2014/main" id="{880687B0-5D61-4C48-96D1-78D295891B05}"/>
              </a:ext>
            </a:extLst>
          </p:cNvPr>
          <p:cNvSpPr/>
          <p:nvPr/>
        </p:nvSpPr>
        <p:spPr>
          <a:xfrm>
            <a:off x="5628600" y="4363920"/>
            <a:ext cx="213480" cy="18320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eaVert" wrap="square" lIns="0" tIns="0" rIns="0" bIns="0" anchor="t" anchorCtr="0" compatLnSpc="1">
            <a:spAutoFit/>
          </a:bodyPr>
          <a:lstStyle/>
          <a:p>
            <a:pPr marL="0" marR="0" lvl="0" indent="0" algn="l" rtl="1" hangingPunct="1">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defRPr sz="1800"/>
            </a:pPr>
            <a:r>
              <a:rPr lang="en-US" sz="1400" b="1" i="0" u="none" strike="noStrike" baseline="0">
                <a:ln>
                  <a:noFill/>
                </a:ln>
                <a:solidFill>
                  <a:srgbClr val="000000"/>
                </a:solidFill>
                <a:latin typeface="Arial" pitchFamily="18"/>
                <a:ea typeface="Times New Roman" pitchFamily="18"/>
                <a:cs typeface="Times New Roman" pitchFamily="18"/>
              </a:rPr>
              <a:t>Amplitud del canal</a:t>
            </a:r>
          </a:p>
        </p:txBody>
      </p:sp>
      <p:sp>
        <p:nvSpPr>
          <p:cNvPr id="215" name="Forma libre 214">
            <a:extLst>
              <a:ext uri="{FF2B5EF4-FFF2-40B4-BE49-F238E27FC236}">
                <a16:creationId xmlns:a16="http://schemas.microsoft.com/office/drawing/2014/main" id="{976BD2CB-EE7C-7846-956F-3B25C1D08525}"/>
              </a:ext>
            </a:extLst>
          </p:cNvPr>
          <p:cNvSpPr/>
          <p:nvPr/>
        </p:nvSpPr>
        <p:spPr>
          <a:xfrm>
            <a:off x="5977080" y="4751279"/>
            <a:ext cx="3149279" cy="884520"/>
          </a:xfrm>
          <a:custGeom>
            <a:avLst/>
            <a:gdLst>
              <a:gd name="f0" fmla="val 0"/>
              <a:gd name="f1" fmla="val 1984"/>
              <a:gd name="f2" fmla="val 557"/>
              <a:gd name="f3" fmla="val 97"/>
              <a:gd name="f4" fmla="val 417"/>
              <a:gd name="f5" fmla="val 194"/>
              <a:gd name="f6" fmla="val 278"/>
              <a:gd name="f7" fmla="val 363"/>
              <a:gd name="f8" fmla="val 266"/>
              <a:gd name="f9" fmla="val 532"/>
              <a:gd name="f10" fmla="val 254"/>
              <a:gd name="f11" fmla="val 746"/>
              <a:gd name="f12" fmla="val 528"/>
              <a:gd name="f13" fmla="val 1016"/>
              <a:gd name="f14" fmla="val 484"/>
              <a:gd name="f15" fmla="val 1286"/>
              <a:gd name="f16" fmla="val 440"/>
              <a:gd name="f17" fmla="val 1799"/>
            </a:gdLst>
            <a:ahLst/>
            <a:cxnLst>
              <a:cxn ang="3cd4">
                <a:pos x="hc" y="t"/>
              </a:cxn>
              <a:cxn ang="0">
                <a:pos x="r" y="vc"/>
              </a:cxn>
              <a:cxn ang="cd4">
                <a:pos x="hc" y="b"/>
              </a:cxn>
              <a:cxn ang="cd2">
                <a:pos x="l" y="vc"/>
              </a:cxn>
            </a:cxnLst>
            <a:rect l="l" t="t" r="r" b="b"/>
            <a:pathLst>
              <a:path w="1984" h="557">
                <a:moveTo>
                  <a:pt x="f0" y="f2"/>
                </a:moveTo>
                <a:cubicBezTo>
                  <a:pt x="f3" y="f4"/>
                  <a:pt x="f5" y="f6"/>
                  <a:pt x="f7" y="f8"/>
                </a:cubicBezTo>
                <a:cubicBezTo>
                  <a:pt x="f9" y="f10"/>
                  <a:pt x="f11" y="f12"/>
                  <a:pt x="f13" y="f14"/>
                </a:cubicBezTo>
                <a:cubicBezTo>
                  <a:pt x="f15" y="f16"/>
                  <a:pt x="f17" y="f3"/>
                  <a:pt x="f1" y="f0"/>
                </a:cubicBezTo>
              </a:path>
            </a:pathLst>
          </a:custGeom>
          <a:noFill/>
          <a:ln w="19080">
            <a:solidFill>
              <a:srgbClr val="0000CC"/>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6" name="Conector recto 215">
            <a:extLst>
              <a:ext uri="{FF2B5EF4-FFF2-40B4-BE49-F238E27FC236}">
                <a16:creationId xmlns:a16="http://schemas.microsoft.com/office/drawing/2014/main" id="{2D3A5D15-5B2C-EC4E-9170-5F7AE4152CE6}"/>
              </a:ext>
            </a:extLst>
          </p:cNvPr>
          <p:cNvSpPr/>
          <p:nvPr/>
        </p:nvSpPr>
        <p:spPr>
          <a:xfrm>
            <a:off x="6284879" y="5327640"/>
            <a:ext cx="1800" cy="1440"/>
          </a:xfrm>
          <a:prstGeom prst="line">
            <a:avLst/>
          </a:prstGeom>
          <a:noFill/>
          <a:ln w="9360">
            <a:solidFill>
              <a:srgbClr val="CC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217" name="Grupo 216">
            <a:extLst>
              <a:ext uri="{FF2B5EF4-FFF2-40B4-BE49-F238E27FC236}">
                <a16:creationId xmlns:a16="http://schemas.microsoft.com/office/drawing/2014/main" id="{7012C410-27B2-704B-B9E7-9D946526101D}"/>
              </a:ext>
            </a:extLst>
          </p:cNvPr>
          <p:cNvGrpSpPr/>
          <p:nvPr/>
        </p:nvGrpSpPr>
        <p:grpSpPr>
          <a:xfrm>
            <a:off x="5977080" y="4581360"/>
            <a:ext cx="2985840" cy="1442520"/>
            <a:chOff x="5977080" y="4581360"/>
            <a:chExt cx="2985840" cy="1442520"/>
          </a:xfrm>
        </p:grpSpPr>
        <p:sp>
          <p:nvSpPr>
            <p:cNvPr id="218" name="Forma libre 217">
              <a:extLst>
                <a:ext uri="{FF2B5EF4-FFF2-40B4-BE49-F238E27FC236}">
                  <a16:creationId xmlns:a16="http://schemas.microsoft.com/office/drawing/2014/main" id="{1410941F-849A-1546-B14E-7066A5D4C009}"/>
                </a:ext>
              </a:extLst>
            </p:cNvPr>
            <p:cNvSpPr/>
            <p:nvPr/>
          </p:nvSpPr>
          <p:spPr>
            <a:xfrm>
              <a:off x="7629480" y="5167440"/>
              <a:ext cx="144360" cy="617400"/>
            </a:xfrm>
            <a:custGeom>
              <a:avLst/>
              <a:gdLst>
                <a:gd name="f0" fmla="val 0"/>
                <a:gd name="f1" fmla="val 121"/>
                <a:gd name="f2" fmla="val 395"/>
                <a:gd name="f3" fmla="val 270"/>
                <a:gd name="f4" fmla="val 10"/>
                <a:gd name="f5" fmla="val 177"/>
                <a:gd name="f6" fmla="val 20"/>
                <a:gd name="f7" fmla="val 85"/>
                <a:gd name="f8" fmla="val 24"/>
                <a:gd name="f9" fmla="val 101"/>
                <a:gd name="f10" fmla="val 28"/>
                <a:gd name="f11" fmla="val 117"/>
                <a:gd name="f12" fmla="val 339"/>
                <a:gd name="f13" fmla="val 367"/>
                <a:gd name="f14" fmla="val 45"/>
                <a:gd name="f15" fmla="val 314"/>
                <a:gd name="f16" fmla="val 49"/>
                <a:gd name="f17" fmla="val 53"/>
                <a:gd name="f18" fmla="val 226"/>
                <a:gd name="f19" fmla="val 137"/>
                <a:gd name="f20" fmla="val 65"/>
                <a:gd name="f21" fmla="val 69"/>
                <a:gd name="f22" fmla="val 37"/>
                <a:gd name="f23" fmla="val 73"/>
                <a:gd name="f24" fmla="val 4"/>
                <a:gd name="f25" fmla="val 77"/>
                <a:gd name="f26" fmla="val 8"/>
                <a:gd name="f27" fmla="val 130"/>
                <a:gd name="f28" fmla="val 150"/>
                <a:gd name="f29" fmla="val 170"/>
                <a:gd name="f30" fmla="val 178"/>
                <a:gd name="f31" fmla="val 198"/>
                <a:gd name="f32" fmla="val 218"/>
                <a:gd name="f33" fmla="val 246"/>
                <a:gd name="f34" fmla="val 294"/>
                <a:gd name="f35" fmla="val 89"/>
                <a:gd name="f36" fmla="val 359"/>
                <a:gd name="f37" fmla="val 97"/>
                <a:gd name="f38" fmla="val 343"/>
                <a:gd name="f39" fmla="val 105"/>
                <a:gd name="f40" fmla="val 327"/>
                <a:gd name="f41" fmla="val 206"/>
                <a:gd name="f42" fmla="val 174"/>
              </a:gdLst>
              <a:ahLst/>
              <a:cxnLst>
                <a:cxn ang="3cd4">
                  <a:pos x="hc" y="t"/>
                </a:cxn>
                <a:cxn ang="0">
                  <a:pos x="r" y="vc"/>
                </a:cxn>
                <a:cxn ang="cd4">
                  <a:pos x="hc" y="b"/>
                </a:cxn>
                <a:cxn ang="cd2">
                  <a:pos x="l" y="vc"/>
                </a:cxn>
              </a:cxnLst>
              <a:rect l="l" t="t" r="r" b="b"/>
              <a:pathLst>
                <a:path w="121" h="395">
                  <a:moveTo>
                    <a:pt x="f0" y="f3"/>
                  </a:moveTo>
                  <a:cubicBezTo>
                    <a:pt x="f4" y="f5"/>
                    <a:pt x="f6" y="f7"/>
                    <a:pt x="f8" y="f9"/>
                  </a:cubicBezTo>
                  <a:cubicBezTo>
                    <a:pt x="f10" y="f11"/>
                    <a:pt x="f6" y="f12"/>
                    <a:pt x="f8" y="f13"/>
                  </a:cubicBezTo>
                  <a:cubicBezTo>
                    <a:pt x="f10" y="f2"/>
                    <a:pt x="f14" y="f15"/>
                    <a:pt x="f16" y="f3"/>
                  </a:cubicBezTo>
                  <a:cubicBezTo>
                    <a:pt x="f17" y="f18"/>
                    <a:pt x="f16" y="f19"/>
                    <a:pt x="f16" y="f9"/>
                  </a:cubicBezTo>
                  <a:cubicBezTo>
                    <a:pt x="f16" y="f20"/>
                    <a:pt x="f14" y="f21"/>
                    <a:pt x="f16" y="f17"/>
                  </a:cubicBezTo>
                  <a:cubicBezTo>
                    <a:pt x="f17" y="f22"/>
                    <a:pt x="f21" y="f0"/>
                    <a:pt x="f23" y="f24"/>
                  </a:cubicBezTo>
                  <a:cubicBezTo>
                    <a:pt x="f25" y="f26"/>
                    <a:pt x="f23" y="f17"/>
                    <a:pt x="f23" y="f25"/>
                  </a:cubicBezTo>
                  <a:cubicBezTo>
                    <a:pt x="f23" y="f9"/>
                    <a:pt x="f23" y="f27"/>
                    <a:pt x="f23" y="f28"/>
                  </a:cubicBezTo>
                  <a:cubicBezTo>
                    <a:pt x="f23" y="f29"/>
                    <a:pt x="f23" y="f30"/>
                    <a:pt x="f23" y="f31"/>
                  </a:cubicBezTo>
                  <a:cubicBezTo>
                    <a:pt x="f23" y="f32"/>
                    <a:pt x="f21" y="f33"/>
                    <a:pt x="f23" y="f3"/>
                  </a:cubicBezTo>
                  <a:cubicBezTo>
                    <a:pt x="f25" y="f34"/>
                    <a:pt x="f35" y="f36"/>
                    <a:pt x="f37" y="f38"/>
                  </a:cubicBezTo>
                  <a:cubicBezTo>
                    <a:pt x="f39" y="f40"/>
                    <a:pt x="f1" y="f41"/>
                    <a:pt x="f1" y="f42"/>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nvGrpSpPr>
            <p:cNvPr id="219" name="Grupo 218">
              <a:extLst>
                <a:ext uri="{FF2B5EF4-FFF2-40B4-BE49-F238E27FC236}">
                  <a16:creationId xmlns:a16="http://schemas.microsoft.com/office/drawing/2014/main" id="{3C77114A-7202-8941-82D8-717A4D539576}"/>
                </a:ext>
              </a:extLst>
            </p:cNvPr>
            <p:cNvGrpSpPr/>
            <p:nvPr/>
          </p:nvGrpSpPr>
          <p:grpSpPr>
            <a:xfrm>
              <a:off x="5977080" y="4581360"/>
              <a:ext cx="2985840" cy="1442520"/>
              <a:chOff x="5977080" y="4581360"/>
              <a:chExt cx="2985840" cy="1442520"/>
            </a:xfrm>
          </p:grpSpPr>
          <p:sp>
            <p:nvSpPr>
              <p:cNvPr id="220" name="Forma libre 219">
                <a:extLst>
                  <a:ext uri="{FF2B5EF4-FFF2-40B4-BE49-F238E27FC236}">
                    <a16:creationId xmlns:a16="http://schemas.microsoft.com/office/drawing/2014/main" id="{DBFACEF2-B713-CE4D-BF20-05DA779ECBD3}"/>
                  </a:ext>
                </a:extLst>
              </p:cNvPr>
              <p:cNvSpPr/>
              <p:nvPr/>
            </p:nvSpPr>
            <p:spPr>
              <a:xfrm>
                <a:off x="5977080" y="5228640"/>
                <a:ext cx="144360" cy="613440"/>
              </a:xfrm>
              <a:custGeom>
                <a:avLst/>
                <a:gdLst>
                  <a:gd name="f0" fmla="val 0"/>
                  <a:gd name="f1" fmla="val 121"/>
                  <a:gd name="f2" fmla="val 395"/>
                  <a:gd name="f3" fmla="val 270"/>
                  <a:gd name="f4" fmla="val 10"/>
                  <a:gd name="f5" fmla="val 177"/>
                  <a:gd name="f6" fmla="val 20"/>
                  <a:gd name="f7" fmla="val 85"/>
                  <a:gd name="f8" fmla="val 24"/>
                  <a:gd name="f9" fmla="val 101"/>
                  <a:gd name="f10" fmla="val 28"/>
                  <a:gd name="f11" fmla="val 117"/>
                  <a:gd name="f12" fmla="val 339"/>
                  <a:gd name="f13" fmla="val 367"/>
                  <a:gd name="f14" fmla="val 45"/>
                  <a:gd name="f15" fmla="val 314"/>
                  <a:gd name="f16" fmla="val 49"/>
                  <a:gd name="f17" fmla="val 53"/>
                  <a:gd name="f18" fmla="val 226"/>
                  <a:gd name="f19" fmla="val 137"/>
                  <a:gd name="f20" fmla="val 65"/>
                  <a:gd name="f21" fmla="val 69"/>
                  <a:gd name="f22" fmla="val 37"/>
                  <a:gd name="f23" fmla="val 73"/>
                  <a:gd name="f24" fmla="val 4"/>
                  <a:gd name="f25" fmla="val 77"/>
                  <a:gd name="f26" fmla="val 8"/>
                  <a:gd name="f27" fmla="val 130"/>
                  <a:gd name="f28" fmla="val 150"/>
                  <a:gd name="f29" fmla="val 170"/>
                  <a:gd name="f30" fmla="val 178"/>
                  <a:gd name="f31" fmla="val 198"/>
                  <a:gd name="f32" fmla="val 218"/>
                  <a:gd name="f33" fmla="val 246"/>
                  <a:gd name="f34" fmla="val 294"/>
                  <a:gd name="f35" fmla="val 89"/>
                  <a:gd name="f36" fmla="val 359"/>
                  <a:gd name="f37" fmla="val 97"/>
                  <a:gd name="f38" fmla="val 343"/>
                  <a:gd name="f39" fmla="val 105"/>
                  <a:gd name="f40" fmla="val 327"/>
                  <a:gd name="f41" fmla="val 206"/>
                  <a:gd name="f42" fmla="val 174"/>
                </a:gdLst>
                <a:ahLst/>
                <a:cxnLst>
                  <a:cxn ang="3cd4">
                    <a:pos x="hc" y="t"/>
                  </a:cxn>
                  <a:cxn ang="0">
                    <a:pos x="r" y="vc"/>
                  </a:cxn>
                  <a:cxn ang="cd4">
                    <a:pos x="hc" y="b"/>
                  </a:cxn>
                  <a:cxn ang="cd2">
                    <a:pos x="l" y="vc"/>
                  </a:cxn>
                </a:cxnLst>
                <a:rect l="l" t="t" r="r" b="b"/>
                <a:pathLst>
                  <a:path w="121" h="395">
                    <a:moveTo>
                      <a:pt x="f0" y="f3"/>
                    </a:moveTo>
                    <a:cubicBezTo>
                      <a:pt x="f4" y="f5"/>
                      <a:pt x="f6" y="f7"/>
                      <a:pt x="f8" y="f9"/>
                    </a:cubicBezTo>
                    <a:cubicBezTo>
                      <a:pt x="f10" y="f11"/>
                      <a:pt x="f6" y="f12"/>
                      <a:pt x="f8" y="f13"/>
                    </a:cubicBezTo>
                    <a:cubicBezTo>
                      <a:pt x="f10" y="f2"/>
                      <a:pt x="f14" y="f15"/>
                      <a:pt x="f16" y="f3"/>
                    </a:cubicBezTo>
                    <a:cubicBezTo>
                      <a:pt x="f17" y="f18"/>
                      <a:pt x="f16" y="f19"/>
                      <a:pt x="f16" y="f9"/>
                    </a:cubicBezTo>
                    <a:cubicBezTo>
                      <a:pt x="f16" y="f20"/>
                      <a:pt x="f14" y="f21"/>
                      <a:pt x="f16" y="f17"/>
                    </a:cubicBezTo>
                    <a:cubicBezTo>
                      <a:pt x="f17" y="f22"/>
                      <a:pt x="f21" y="f0"/>
                      <a:pt x="f23" y="f24"/>
                    </a:cubicBezTo>
                    <a:cubicBezTo>
                      <a:pt x="f25" y="f26"/>
                      <a:pt x="f23" y="f17"/>
                      <a:pt x="f23" y="f25"/>
                    </a:cubicBezTo>
                    <a:cubicBezTo>
                      <a:pt x="f23" y="f9"/>
                      <a:pt x="f23" y="f27"/>
                      <a:pt x="f23" y="f28"/>
                    </a:cubicBezTo>
                    <a:cubicBezTo>
                      <a:pt x="f23" y="f29"/>
                      <a:pt x="f23" y="f30"/>
                      <a:pt x="f23" y="f31"/>
                    </a:cubicBezTo>
                    <a:cubicBezTo>
                      <a:pt x="f23" y="f32"/>
                      <a:pt x="f21" y="f33"/>
                      <a:pt x="f23" y="f3"/>
                    </a:cubicBezTo>
                    <a:cubicBezTo>
                      <a:pt x="f25" y="f34"/>
                      <a:pt x="f35" y="f36"/>
                      <a:pt x="f37" y="f38"/>
                    </a:cubicBezTo>
                    <a:cubicBezTo>
                      <a:pt x="f39" y="f40"/>
                      <a:pt x="f1" y="f41"/>
                      <a:pt x="f1" y="f42"/>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1" name="Forma libre 220">
                <a:extLst>
                  <a:ext uri="{FF2B5EF4-FFF2-40B4-BE49-F238E27FC236}">
                    <a16:creationId xmlns:a16="http://schemas.microsoft.com/office/drawing/2014/main" id="{9D2F8951-A96B-A04C-8AD3-41CE93B81DFC}"/>
                  </a:ext>
                </a:extLst>
              </p:cNvPr>
              <p:cNvSpPr/>
              <p:nvPr/>
            </p:nvSpPr>
            <p:spPr>
              <a:xfrm>
                <a:off x="6130800" y="5125319"/>
                <a:ext cx="144720" cy="613800"/>
              </a:xfrm>
              <a:custGeom>
                <a:avLst/>
                <a:gdLst>
                  <a:gd name="f0" fmla="val 0"/>
                  <a:gd name="f1" fmla="val 121"/>
                  <a:gd name="f2" fmla="val 395"/>
                  <a:gd name="f3" fmla="val 270"/>
                  <a:gd name="f4" fmla="val 10"/>
                  <a:gd name="f5" fmla="val 177"/>
                  <a:gd name="f6" fmla="val 20"/>
                  <a:gd name="f7" fmla="val 85"/>
                  <a:gd name="f8" fmla="val 24"/>
                  <a:gd name="f9" fmla="val 101"/>
                  <a:gd name="f10" fmla="val 28"/>
                  <a:gd name="f11" fmla="val 117"/>
                  <a:gd name="f12" fmla="val 339"/>
                  <a:gd name="f13" fmla="val 367"/>
                  <a:gd name="f14" fmla="val 45"/>
                  <a:gd name="f15" fmla="val 314"/>
                  <a:gd name="f16" fmla="val 49"/>
                  <a:gd name="f17" fmla="val 53"/>
                  <a:gd name="f18" fmla="val 226"/>
                  <a:gd name="f19" fmla="val 137"/>
                  <a:gd name="f20" fmla="val 65"/>
                  <a:gd name="f21" fmla="val 69"/>
                  <a:gd name="f22" fmla="val 37"/>
                  <a:gd name="f23" fmla="val 73"/>
                  <a:gd name="f24" fmla="val 4"/>
                  <a:gd name="f25" fmla="val 77"/>
                  <a:gd name="f26" fmla="val 8"/>
                  <a:gd name="f27" fmla="val 130"/>
                  <a:gd name="f28" fmla="val 150"/>
                  <a:gd name="f29" fmla="val 170"/>
                  <a:gd name="f30" fmla="val 178"/>
                  <a:gd name="f31" fmla="val 198"/>
                  <a:gd name="f32" fmla="val 218"/>
                  <a:gd name="f33" fmla="val 246"/>
                  <a:gd name="f34" fmla="val 294"/>
                  <a:gd name="f35" fmla="val 89"/>
                  <a:gd name="f36" fmla="val 359"/>
                  <a:gd name="f37" fmla="val 97"/>
                  <a:gd name="f38" fmla="val 343"/>
                  <a:gd name="f39" fmla="val 105"/>
                  <a:gd name="f40" fmla="val 327"/>
                  <a:gd name="f41" fmla="val 206"/>
                  <a:gd name="f42" fmla="val 174"/>
                </a:gdLst>
                <a:ahLst/>
                <a:cxnLst>
                  <a:cxn ang="3cd4">
                    <a:pos x="hc" y="t"/>
                  </a:cxn>
                  <a:cxn ang="0">
                    <a:pos x="r" y="vc"/>
                  </a:cxn>
                  <a:cxn ang="cd4">
                    <a:pos x="hc" y="b"/>
                  </a:cxn>
                  <a:cxn ang="cd2">
                    <a:pos x="l" y="vc"/>
                  </a:cxn>
                </a:cxnLst>
                <a:rect l="l" t="t" r="r" b="b"/>
                <a:pathLst>
                  <a:path w="121" h="395">
                    <a:moveTo>
                      <a:pt x="f0" y="f3"/>
                    </a:moveTo>
                    <a:cubicBezTo>
                      <a:pt x="f4" y="f5"/>
                      <a:pt x="f6" y="f7"/>
                      <a:pt x="f8" y="f9"/>
                    </a:cubicBezTo>
                    <a:cubicBezTo>
                      <a:pt x="f10" y="f11"/>
                      <a:pt x="f6" y="f12"/>
                      <a:pt x="f8" y="f13"/>
                    </a:cubicBezTo>
                    <a:cubicBezTo>
                      <a:pt x="f10" y="f2"/>
                      <a:pt x="f14" y="f15"/>
                      <a:pt x="f16" y="f3"/>
                    </a:cubicBezTo>
                    <a:cubicBezTo>
                      <a:pt x="f17" y="f18"/>
                      <a:pt x="f16" y="f19"/>
                      <a:pt x="f16" y="f9"/>
                    </a:cubicBezTo>
                    <a:cubicBezTo>
                      <a:pt x="f16" y="f20"/>
                      <a:pt x="f14" y="f21"/>
                      <a:pt x="f16" y="f17"/>
                    </a:cubicBezTo>
                    <a:cubicBezTo>
                      <a:pt x="f17" y="f22"/>
                      <a:pt x="f21" y="f0"/>
                      <a:pt x="f23" y="f24"/>
                    </a:cubicBezTo>
                    <a:cubicBezTo>
                      <a:pt x="f25" y="f26"/>
                      <a:pt x="f23" y="f17"/>
                      <a:pt x="f23" y="f25"/>
                    </a:cubicBezTo>
                    <a:cubicBezTo>
                      <a:pt x="f23" y="f9"/>
                      <a:pt x="f23" y="f27"/>
                      <a:pt x="f23" y="f28"/>
                    </a:cubicBezTo>
                    <a:cubicBezTo>
                      <a:pt x="f23" y="f29"/>
                      <a:pt x="f23" y="f30"/>
                      <a:pt x="f23" y="f31"/>
                    </a:cubicBezTo>
                    <a:cubicBezTo>
                      <a:pt x="f23" y="f32"/>
                      <a:pt x="f21" y="f33"/>
                      <a:pt x="f23" y="f3"/>
                    </a:cubicBezTo>
                    <a:cubicBezTo>
                      <a:pt x="f25" y="f34"/>
                      <a:pt x="f35" y="f36"/>
                      <a:pt x="f37" y="f38"/>
                    </a:cubicBezTo>
                    <a:cubicBezTo>
                      <a:pt x="f39" y="f40"/>
                      <a:pt x="f1" y="f41"/>
                      <a:pt x="f1" y="f42"/>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2" name="Forma libre 221">
                <a:extLst>
                  <a:ext uri="{FF2B5EF4-FFF2-40B4-BE49-F238E27FC236}">
                    <a16:creationId xmlns:a16="http://schemas.microsoft.com/office/drawing/2014/main" id="{2EB03087-5CA1-054A-8CC0-584088D08E82}"/>
                  </a:ext>
                </a:extLst>
              </p:cNvPr>
              <p:cNvSpPr/>
              <p:nvPr/>
            </p:nvSpPr>
            <p:spPr>
              <a:xfrm>
                <a:off x="6278399" y="4851000"/>
                <a:ext cx="495360" cy="884879"/>
              </a:xfrm>
              <a:custGeom>
                <a:avLst/>
                <a:gdLst>
                  <a:gd name="f0" fmla="val 0"/>
                  <a:gd name="f1" fmla="val 342"/>
                  <a:gd name="f2" fmla="val 568"/>
                  <a:gd name="f3" fmla="val 4"/>
                  <a:gd name="f4" fmla="val 346"/>
                  <a:gd name="f5" fmla="val 2"/>
                  <a:gd name="f6" fmla="val 213"/>
                  <a:gd name="f7" fmla="val 80"/>
                  <a:gd name="f8" fmla="val 56"/>
                  <a:gd name="f9" fmla="val 8"/>
                  <a:gd name="f10" fmla="val 32"/>
                  <a:gd name="f11" fmla="val 24"/>
                  <a:gd name="f12" fmla="val 120"/>
                  <a:gd name="f13" fmla="val 28"/>
                  <a:gd name="f14" fmla="val 201"/>
                  <a:gd name="f15" fmla="val 282"/>
                  <a:gd name="f16" fmla="val 512"/>
                  <a:gd name="f17" fmla="val 540"/>
                  <a:gd name="f18" fmla="val 48"/>
                  <a:gd name="f19" fmla="val 427"/>
                  <a:gd name="f20" fmla="val 52"/>
                  <a:gd name="f21" fmla="val 370"/>
                  <a:gd name="f22" fmla="val 313"/>
                  <a:gd name="f23" fmla="val 193"/>
                  <a:gd name="f24" fmla="val 209"/>
                  <a:gd name="f25" fmla="val 68"/>
                  <a:gd name="f26" fmla="val 443"/>
                  <a:gd name="f27" fmla="val 76"/>
                  <a:gd name="f28" fmla="val 419"/>
                  <a:gd name="f29" fmla="val 84"/>
                  <a:gd name="f30" fmla="val 395"/>
                  <a:gd name="f31" fmla="val 93"/>
                  <a:gd name="f32" fmla="val 101"/>
                  <a:gd name="f33" fmla="val 109"/>
                  <a:gd name="f34" fmla="val 36"/>
                  <a:gd name="f35" fmla="val 117"/>
                  <a:gd name="f36" fmla="val 278"/>
                  <a:gd name="f37" fmla="val 125"/>
                  <a:gd name="f38" fmla="val 298"/>
                  <a:gd name="f39" fmla="val 133"/>
                  <a:gd name="f40" fmla="val 318"/>
                  <a:gd name="f41" fmla="val 145"/>
                  <a:gd name="f42" fmla="val 153"/>
                  <a:gd name="f43" fmla="val 149"/>
                  <a:gd name="f44" fmla="val 177"/>
                  <a:gd name="f45" fmla="val 459"/>
                  <a:gd name="f46" fmla="val 169"/>
                  <a:gd name="f47" fmla="val 331"/>
                  <a:gd name="f48" fmla="val 173"/>
                  <a:gd name="f49" fmla="val 274"/>
                  <a:gd name="f50" fmla="val 217"/>
                  <a:gd name="f51" fmla="val 104"/>
                  <a:gd name="f52" fmla="val 88"/>
                  <a:gd name="f53" fmla="val 165"/>
                  <a:gd name="f54" fmla="val 189"/>
                  <a:gd name="f55" fmla="val 181"/>
                  <a:gd name="f56" fmla="val 214"/>
                  <a:gd name="f57" fmla="val 222"/>
                  <a:gd name="f58" fmla="val 230"/>
                  <a:gd name="f59" fmla="val 64"/>
                  <a:gd name="f60" fmla="val 218"/>
                  <a:gd name="f61" fmla="val 226"/>
                  <a:gd name="f62" fmla="val 442"/>
                  <a:gd name="f63" fmla="val 242"/>
                  <a:gd name="f64" fmla="val 471"/>
                  <a:gd name="f65" fmla="val 246"/>
                  <a:gd name="f66" fmla="val 467"/>
                  <a:gd name="f67" fmla="val 250"/>
                  <a:gd name="f68" fmla="val 463"/>
                  <a:gd name="f69" fmla="val 374"/>
                  <a:gd name="f70" fmla="val 326"/>
                  <a:gd name="f71" fmla="val 270"/>
                  <a:gd name="f72" fmla="val 266"/>
                  <a:gd name="f73" fmla="val 491"/>
                  <a:gd name="f74" fmla="val 519"/>
                  <a:gd name="f75" fmla="val 290"/>
                  <a:gd name="f76" fmla="val 390"/>
                  <a:gd name="f77" fmla="val 294"/>
                  <a:gd name="f78" fmla="val 302"/>
                  <a:gd name="f79" fmla="val 286"/>
                  <a:gd name="f80" fmla="val 225"/>
                  <a:gd name="f81" fmla="val 233"/>
                  <a:gd name="f82" fmla="val 338"/>
                </a:gdLst>
                <a:ahLst/>
                <a:cxnLst>
                  <a:cxn ang="3cd4">
                    <a:pos x="hc" y="t"/>
                  </a:cxn>
                  <a:cxn ang="0">
                    <a:pos x="r" y="vc"/>
                  </a:cxn>
                  <a:cxn ang="cd4">
                    <a:pos x="hc" y="b"/>
                  </a:cxn>
                  <a:cxn ang="cd2">
                    <a:pos x="l" y="vc"/>
                  </a:cxn>
                </a:cxnLst>
                <a:rect l="l" t="t" r="r" b="b"/>
                <a:pathLst>
                  <a:path w="342" h="568">
                    <a:moveTo>
                      <a:pt x="f3" y="f4"/>
                    </a:moveTo>
                    <a:cubicBezTo>
                      <a:pt x="f5" y="f6"/>
                      <a:pt x="f0" y="f7"/>
                      <a:pt x="f3" y="f8"/>
                    </a:cubicBezTo>
                    <a:cubicBezTo>
                      <a:pt x="f9" y="f10"/>
                      <a:pt x="f11" y="f12"/>
                      <a:pt x="f13" y="f14"/>
                    </a:cubicBezTo>
                    <a:cubicBezTo>
                      <a:pt x="f10" y="f15"/>
                      <a:pt x="f11" y="f16"/>
                      <a:pt x="f13" y="f17"/>
                    </a:cubicBezTo>
                    <a:cubicBezTo>
                      <a:pt x="f10" y="f2"/>
                      <a:pt x="f18" y="f19"/>
                      <a:pt x="f20" y="f21"/>
                    </a:cubicBezTo>
                    <a:cubicBezTo>
                      <a:pt x="f8" y="f22"/>
                      <a:pt x="f18" y="f23"/>
                      <a:pt x="f20" y="f14"/>
                    </a:cubicBezTo>
                    <a:cubicBezTo>
                      <a:pt x="f8" y="f24"/>
                      <a:pt x="f25" y="f26"/>
                      <a:pt x="f27" y="f28"/>
                    </a:cubicBezTo>
                    <a:cubicBezTo>
                      <a:pt x="f29" y="f30"/>
                      <a:pt x="f31" y="f27"/>
                      <a:pt x="f32" y="f8"/>
                    </a:cubicBezTo>
                    <a:cubicBezTo>
                      <a:pt x="f33" y="f34"/>
                      <a:pt x="f35" y="f36"/>
                      <a:pt x="f37" y="f38"/>
                    </a:cubicBezTo>
                    <a:cubicBezTo>
                      <a:pt x="f39" y="f40"/>
                      <a:pt x="f41" y="f42"/>
                      <a:pt x="f43" y="f44"/>
                    </a:cubicBezTo>
                    <a:cubicBezTo>
                      <a:pt x="f42" y="f14"/>
                      <a:pt x="f41" y="f19"/>
                      <a:pt x="f43" y="f26"/>
                    </a:cubicBezTo>
                    <a:cubicBezTo>
                      <a:pt x="f42" y="f45"/>
                      <a:pt x="f46" y="f47"/>
                      <a:pt x="f48" y="f49"/>
                    </a:cubicBezTo>
                    <a:cubicBezTo>
                      <a:pt x="f44" y="f50"/>
                      <a:pt x="f48" y="f12"/>
                      <a:pt x="f48" y="f51"/>
                    </a:cubicBezTo>
                    <a:cubicBezTo>
                      <a:pt x="f48" y="f52"/>
                      <a:pt x="f53" y="f54"/>
                      <a:pt x="f48" y="f44"/>
                    </a:cubicBezTo>
                    <a:cubicBezTo>
                      <a:pt x="f55" y="f53"/>
                      <a:pt x="f56" y="f0"/>
                      <a:pt x="f57" y="f10"/>
                    </a:cubicBezTo>
                    <a:cubicBezTo>
                      <a:pt x="f58" y="f59"/>
                      <a:pt x="f60" y="f38"/>
                      <a:pt x="f57" y="f21"/>
                    </a:cubicBezTo>
                    <a:cubicBezTo>
                      <a:pt x="f61" y="f62"/>
                      <a:pt x="f63" y="f64"/>
                      <a:pt x="f65" y="f66"/>
                    </a:cubicBezTo>
                    <a:cubicBezTo>
                      <a:pt x="f67" y="f68"/>
                      <a:pt x="f65" y="f69"/>
                      <a:pt x="f65" y="f4"/>
                    </a:cubicBezTo>
                    <a:cubicBezTo>
                      <a:pt x="f65" y="f40"/>
                      <a:pt x="f63" y="f70"/>
                      <a:pt x="f65" y="f38"/>
                    </a:cubicBezTo>
                    <a:cubicBezTo>
                      <a:pt x="f67" y="f71"/>
                      <a:pt x="f72" y="f41"/>
                      <a:pt x="f71" y="f44"/>
                    </a:cubicBezTo>
                    <a:cubicBezTo>
                      <a:pt x="f49" y="f24"/>
                      <a:pt x="f72" y="f68"/>
                      <a:pt x="f71" y="f73"/>
                    </a:cubicBezTo>
                    <a:cubicBezTo>
                      <a:pt x="f49" y="f74"/>
                      <a:pt x="f75" y="f76"/>
                      <a:pt x="f77" y="f4"/>
                    </a:cubicBezTo>
                    <a:cubicBezTo>
                      <a:pt x="f38" y="f78"/>
                      <a:pt x="f79" y="f50"/>
                      <a:pt x="f77" y="f80"/>
                    </a:cubicBezTo>
                    <a:cubicBezTo>
                      <a:pt x="f78" y="f81"/>
                      <a:pt x="f38" y="f82"/>
                      <a:pt x="f1" y="f30"/>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3" name="Forma libre 222">
                <a:extLst>
                  <a:ext uri="{FF2B5EF4-FFF2-40B4-BE49-F238E27FC236}">
                    <a16:creationId xmlns:a16="http://schemas.microsoft.com/office/drawing/2014/main" id="{35A8FC7A-AFF2-E747-B3DA-AE038935A5B3}"/>
                  </a:ext>
                </a:extLst>
              </p:cNvPr>
              <p:cNvSpPr/>
              <p:nvPr/>
            </p:nvSpPr>
            <p:spPr>
              <a:xfrm rot="10800000">
                <a:off x="7172280" y="5139360"/>
                <a:ext cx="457200" cy="884520"/>
              </a:xfrm>
              <a:custGeom>
                <a:avLst/>
                <a:gdLst>
                  <a:gd name="f0" fmla="val 0"/>
                  <a:gd name="f1" fmla="val 342"/>
                  <a:gd name="f2" fmla="val 568"/>
                  <a:gd name="f3" fmla="val 4"/>
                  <a:gd name="f4" fmla="val 346"/>
                  <a:gd name="f5" fmla="val 2"/>
                  <a:gd name="f6" fmla="val 213"/>
                  <a:gd name="f7" fmla="val 80"/>
                  <a:gd name="f8" fmla="val 56"/>
                  <a:gd name="f9" fmla="val 8"/>
                  <a:gd name="f10" fmla="val 32"/>
                  <a:gd name="f11" fmla="val 24"/>
                  <a:gd name="f12" fmla="val 120"/>
                  <a:gd name="f13" fmla="val 28"/>
                  <a:gd name="f14" fmla="val 201"/>
                  <a:gd name="f15" fmla="val 282"/>
                  <a:gd name="f16" fmla="val 512"/>
                  <a:gd name="f17" fmla="val 540"/>
                  <a:gd name="f18" fmla="val 48"/>
                  <a:gd name="f19" fmla="val 427"/>
                  <a:gd name="f20" fmla="val 52"/>
                  <a:gd name="f21" fmla="val 370"/>
                  <a:gd name="f22" fmla="val 313"/>
                  <a:gd name="f23" fmla="val 193"/>
                  <a:gd name="f24" fmla="val 209"/>
                  <a:gd name="f25" fmla="val 68"/>
                  <a:gd name="f26" fmla="val 443"/>
                  <a:gd name="f27" fmla="val 76"/>
                  <a:gd name="f28" fmla="val 419"/>
                  <a:gd name="f29" fmla="val 84"/>
                  <a:gd name="f30" fmla="val 395"/>
                  <a:gd name="f31" fmla="val 93"/>
                  <a:gd name="f32" fmla="val 101"/>
                  <a:gd name="f33" fmla="val 109"/>
                  <a:gd name="f34" fmla="val 36"/>
                  <a:gd name="f35" fmla="val 117"/>
                  <a:gd name="f36" fmla="val 278"/>
                  <a:gd name="f37" fmla="val 125"/>
                  <a:gd name="f38" fmla="val 298"/>
                  <a:gd name="f39" fmla="val 133"/>
                  <a:gd name="f40" fmla="val 318"/>
                  <a:gd name="f41" fmla="val 145"/>
                  <a:gd name="f42" fmla="val 153"/>
                  <a:gd name="f43" fmla="val 149"/>
                  <a:gd name="f44" fmla="val 177"/>
                  <a:gd name="f45" fmla="val 459"/>
                  <a:gd name="f46" fmla="val 169"/>
                  <a:gd name="f47" fmla="val 331"/>
                  <a:gd name="f48" fmla="val 173"/>
                  <a:gd name="f49" fmla="val 274"/>
                  <a:gd name="f50" fmla="val 217"/>
                  <a:gd name="f51" fmla="val 104"/>
                  <a:gd name="f52" fmla="val 88"/>
                  <a:gd name="f53" fmla="val 165"/>
                  <a:gd name="f54" fmla="val 189"/>
                  <a:gd name="f55" fmla="val 181"/>
                  <a:gd name="f56" fmla="val 214"/>
                  <a:gd name="f57" fmla="val 222"/>
                  <a:gd name="f58" fmla="val 230"/>
                  <a:gd name="f59" fmla="val 64"/>
                  <a:gd name="f60" fmla="val 218"/>
                  <a:gd name="f61" fmla="val 226"/>
                  <a:gd name="f62" fmla="val 442"/>
                  <a:gd name="f63" fmla="val 242"/>
                  <a:gd name="f64" fmla="val 471"/>
                  <a:gd name="f65" fmla="val 246"/>
                  <a:gd name="f66" fmla="val 467"/>
                  <a:gd name="f67" fmla="val 250"/>
                  <a:gd name="f68" fmla="val 463"/>
                  <a:gd name="f69" fmla="val 374"/>
                  <a:gd name="f70" fmla="val 326"/>
                  <a:gd name="f71" fmla="val 270"/>
                  <a:gd name="f72" fmla="val 266"/>
                  <a:gd name="f73" fmla="val 491"/>
                  <a:gd name="f74" fmla="val 519"/>
                  <a:gd name="f75" fmla="val 290"/>
                  <a:gd name="f76" fmla="val 390"/>
                  <a:gd name="f77" fmla="val 294"/>
                  <a:gd name="f78" fmla="val 302"/>
                  <a:gd name="f79" fmla="val 286"/>
                  <a:gd name="f80" fmla="val 225"/>
                  <a:gd name="f81" fmla="val 233"/>
                  <a:gd name="f82" fmla="val 338"/>
                </a:gdLst>
                <a:ahLst/>
                <a:cxnLst>
                  <a:cxn ang="3cd4">
                    <a:pos x="hc" y="t"/>
                  </a:cxn>
                  <a:cxn ang="0">
                    <a:pos x="r" y="vc"/>
                  </a:cxn>
                  <a:cxn ang="cd4">
                    <a:pos x="hc" y="b"/>
                  </a:cxn>
                  <a:cxn ang="cd2">
                    <a:pos x="l" y="vc"/>
                  </a:cxn>
                </a:cxnLst>
                <a:rect l="l" t="t" r="r" b="b"/>
                <a:pathLst>
                  <a:path w="342" h="568">
                    <a:moveTo>
                      <a:pt x="f3" y="f4"/>
                    </a:moveTo>
                    <a:cubicBezTo>
                      <a:pt x="f5" y="f6"/>
                      <a:pt x="f0" y="f7"/>
                      <a:pt x="f3" y="f8"/>
                    </a:cubicBezTo>
                    <a:cubicBezTo>
                      <a:pt x="f9" y="f10"/>
                      <a:pt x="f11" y="f12"/>
                      <a:pt x="f13" y="f14"/>
                    </a:cubicBezTo>
                    <a:cubicBezTo>
                      <a:pt x="f10" y="f15"/>
                      <a:pt x="f11" y="f16"/>
                      <a:pt x="f13" y="f17"/>
                    </a:cubicBezTo>
                    <a:cubicBezTo>
                      <a:pt x="f10" y="f2"/>
                      <a:pt x="f18" y="f19"/>
                      <a:pt x="f20" y="f21"/>
                    </a:cubicBezTo>
                    <a:cubicBezTo>
                      <a:pt x="f8" y="f22"/>
                      <a:pt x="f18" y="f23"/>
                      <a:pt x="f20" y="f14"/>
                    </a:cubicBezTo>
                    <a:cubicBezTo>
                      <a:pt x="f8" y="f24"/>
                      <a:pt x="f25" y="f26"/>
                      <a:pt x="f27" y="f28"/>
                    </a:cubicBezTo>
                    <a:cubicBezTo>
                      <a:pt x="f29" y="f30"/>
                      <a:pt x="f31" y="f27"/>
                      <a:pt x="f32" y="f8"/>
                    </a:cubicBezTo>
                    <a:cubicBezTo>
                      <a:pt x="f33" y="f34"/>
                      <a:pt x="f35" y="f36"/>
                      <a:pt x="f37" y="f38"/>
                    </a:cubicBezTo>
                    <a:cubicBezTo>
                      <a:pt x="f39" y="f40"/>
                      <a:pt x="f41" y="f42"/>
                      <a:pt x="f43" y="f44"/>
                    </a:cubicBezTo>
                    <a:cubicBezTo>
                      <a:pt x="f42" y="f14"/>
                      <a:pt x="f41" y="f19"/>
                      <a:pt x="f43" y="f26"/>
                    </a:cubicBezTo>
                    <a:cubicBezTo>
                      <a:pt x="f42" y="f45"/>
                      <a:pt x="f46" y="f47"/>
                      <a:pt x="f48" y="f49"/>
                    </a:cubicBezTo>
                    <a:cubicBezTo>
                      <a:pt x="f44" y="f50"/>
                      <a:pt x="f48" y="f12"/>
                      <a:pt x="f48" y="f51"/>
                    </a:cubicBezTo>
                    <a:cubicBezTo>
                      <a:pt x="f48" y="f52"/>
                      <a:pt x="f53" y="f54"/>
                      <a:pt x="f48" y="f44"/>
                    </a:cubicBezTo>
                    <a:cubicBezTo>
                      <a:pt x="f55" y="f53"/>
                      <a:pt x="f56" y="f0"/>
                      <a:pt x="f57" y="f10"/>
                    </a:cubicBezTo>
                    <a:cubicBezTo>
                      <a:pt x="f58" y="f59"/>
                      <a:pt x="f60" y="f38"/>
                      <a:pt x="f57" y="f21"/>
                    </a:cubicBezTo>
                    <a:cubicBezTo>
                      <a:pt x="f61" y="f62"/>
                      <a:pt x="f63" y="f64"/>
                      <a:pt x="f65" y="f66"/>
                    </a:cubicBezTo>
                    <a:cubicBezTo>
                      <a:pt x="f67" y="f68"/>
                      <a:pt x="f65" y="f69"/>
                      <a:pt x="f65" y="f4"/>
                    </a:cubicBezTo>
                    <a:cubicBezTo>
                      <a:pt x="f65" y="f40"/>
                      <a:pt x="f63" y="f70"/>
                      <a:pt x="f65" y="f38"/>
                    </a:cubicBezTo>
                    <a:cubicBezTo>
                      <a:pt x="f67" y="f71"/>
                      <a:pt x="f72" y="f41"/>
                      <a:pt x="f71" y="f44"/>
                    </a:cubicBezTo>
                    <a:cubicBezTo>
                      <a:pt x="f49" y="f24"/>
                      <a:pt x="f72" y="f68"/>
                      <a:pt x="f71" y="f73"/>
                    </a:cubicBezTo>
                    <a:cubicBezTo>
                      <a:pt x="f49" y="f74"/>
                      <a:pt x="f75" y="f76"/>
                      <a:pt x="f77" y="f4"/>
                    </a:cubicBezTo>
                    <a:cubicBezTo>
                      <a:pt x="f38" y="f78"/>
                      <a:pt x="f79" y="f50"/>
                      <a:pt x="f77" y="f80"/>
                    </a:cubicBezTo>
                    <a:cubicBezTo>
                      <a:pt x="f78" y="f81"/>
                      <a:pt x="f38" y="f82"/>
                      <a:pt x="f1" y="f30"/>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4" name="Forma libre 223">
                <a:extLst>
                  <a:ext uri="{FF2B5EF4-FFF2-40B4-BE49-F238E27FC236}">
                    <a16:creationId xmlns:a16="http://schemas.microsoft.com/office/drawing/2014/main" id="{5DC506D1-9D84-1449-B0D9-64448AB2C094}"/>
                  </a:ext>
                </a:extLst>
              </p:cNvPr>
              <p:cNvSpPr/>
              <p:nvPr/>
            </p:nvSpPr>
            <p:spPr>
              <a:xfrm rot="10800000">
                <a:off x="6711840" y="4983840"/>
                <a:ext cx="457200" cy="884520"/>
              </a:xfrm>
              <a:custGeom>
                <a:avLst/>
                <a:gdLst>
                  <a:gd name="f0" fmla="val 0"/>
                  <a:gd name="f1" fmla="val 342"/>
                  <a:gd name="f2" fmla="val 568"/>
                  <a:gd name="f3" fmla="val 4"/>
                  <a:gd name="f4" fmla="val 346"/>
                  <a:gd name="f5" fmla="val 2"/>
                  <a:gd name="f6" fmla="val 213"/>
                  <a:gd name="f7" fmla="val 80"/>
                  <a:gd name="f8" fmla="val 56"/>
                  <a:gd name="f9" fmla="val 8"/>
                  <a:gd name="f10" fmla="val 32"/>
                  <a:gd name="f11" fmla="val 24"/>
                  <a:gd name="f12" fmla="val 120"/>
                  <a:gd name="f13" fmla="val 28"/>
                  <a:gd name="f14" fmla="val 201"/>
                  <a:gd name="f15" fmla="val 282"/>
                  <a:gd name="f16" fmla="val 512"/>
                  <a:gd name="f17" fmla="val 540"/>
                  <a:gd name="f18" fmla="val 48"/>
                  <a:gd name="f19" fmla="val 427"/>
                  <a:gd name="f20" fmla="val 52"/>
                  <a:gd name="f21" fmla="val 370"/>
                  <a:gd name="f22" fmla="val 313"/>
                  <a:gd name="f23" fmla="val 193"/>
                  <a:gd name="f24" fmla="val 209"/>
                  <a:gd name="f25" fmla="val 68"/>
                  <a:gd name="f26" fmla="val 443"/>
                  <a:gd name="f27" fmla="val 76"/>
                  <a:gd name="f28" fmla="val 419"/>
                  <a:gd name="f29" fmla="val 84"/>
                  <a:gd name="f30" fmla="val 395"/>
                  <a:gd name="f31" fmla="val 93"/>
                  <a:gd name="f32" fmla="val 101"/>
                  <a:gd name="f33" fmla="val 109"/>
                  <a:gd name="f34" fmla="val 36"/>
                  <a:gd name="f35" fmla="val 117"/>
                  <a:gd name="f36" fmla="val 278"/>
                  <a:gd name="f37" fmla="val 125"/>
                  <a:gd name="f38" fmla="val 298"/>
                  <a:gd name="f39" fmla="val 133"/>
                  <a:gd name="f40" fmla="val 318"/>
                  <a:gd name="f41" fmla="val 145"/>
                  <a:gd name="f42" fmla="val 153"/>
                  <a:gd name="f43" fmla="val 149"/>
                  <a:gd name="f44" fmla="val 177"/>
                  <a:gd name="f45" fmla="val 459"/>
                  <a:gd name="f46" fmla="val 169"/>
                  <a:gd name="f47" fmla="val 331"/>
                  <a:gd name="f48" fmla="val 173"/>
                  <a:gd name="f49" fmla="val 274"/>
                  <a:gd name="f50" fmla="val 217"/>
                  <a:gd name="f51" fmla="val 104"/>
                  <a:gd name="f52" fmla="val 88"/>
                  <a:gd name="f53" fmla="val 165"/>
                  <a:gd name="f54" fmla="val 189"/>
                  <a:gd name="f55" fmla="val 181"/>
                  <a:gd name="f56" fmla="val 214"/>
                  <a:gd name="f57" fmla="val 222"/>
                  <a:gd name="f58" fmla="val 230"/>
                  <a:gd name="f59" fmla="val 64"/>
                  <a:gd name="f60" fmla="val 218"/>
                  <a:gd name="f61" fmla="val 226"/>
                  <a:gd name="f62" fmla="val 442"/>
                  <a:gd name="f63" fmla="val 242"/>
                  <a:gd name="f64" fmla="val 471"/>
                  <a:gd name="f65" fmla="val 246"/>
                  <a:gd name="f66" fmla="val 467"/>
                  <a:gd name="f67" fmla="val 250"/>
                  <a:gd name="f68" fmla="val 463"/>
                  <a:gd name="f69" fmla="val 374"/>
                  <a:gd name="f70" fmla="val 326"/>
                  <a:gd name="f71" fmla="val 270"/>
                  <a:gd name="f72" fmla="val 266"/>
                  <a:gd name="f73" fmla="val 491"/>
                  <a:gd name="f74" fmla="val 519"/>
                  <a:gd name="f75" fmla="val 290"/>
                  <a:gd name="f76" fmla="val 390"/>
                  <a:gd name="f77" fmla="val 294"/>
                  <a:gd name="f78" fmla="val 302"/>
                  <a:gd name="f79" fmla="val 286"/>
                  <a:gd name="f80" fmla="val 225"/>
                  <a:gd name="f81" fmla="val 233"/>
                  <a:gd name="f82" fmla="val 338"/>
                </a:gdLst>
                <a:ahLst/>
                <a:cxnLst>
                  <a:cxn ang="3cd4">
                    <a:pos x="hc" y="t"/>
                  </a:cxn>
                  <a:cxn ang="0">
                    <a:pos x="r" y="vc"/>
                  </a:cxn>
                  <a:cxn ang="cd4">
                    <a:pos x="hc" y="b"/>
                  </a:cxn>
                  <a:cxn ang="cd2">
                    <a:pos x="l" y="vc"/>
                  </a:cxn>
                </a:cxnLst>
                <a:rect l="l" t="t" r="r" b="b"/>
                <a:pathLst>
                  <a:path w="342" h="568">
                    <a:moveTo>
                      <a:pt x="f3" y="f4"/>
                    </a:moveTo>
                    <a:cubicBezTo>
                      <a:pt x="f5" y="f6"/>
                      <a:pt x="f0" y="f7"/>
                      <a:pt x="f3" y="f8"/>
                    </a:cubicBezTo>
                    <a:cubicBezTo>
                      <a:pt x="f9" y="f10"/>
                      <a:pt x="f11" y="f12"/>
                      <a:pt x="f13" y="f14"/>
                    </a:cubicBezTo>
                    <a:cubicBezTo>
                      <a:pt x="f10" y="f15"/>
                      <a:pt x="f11" y="f16"/>
                      <a:pt x="f13" y="f17"/>
                    </a:cubicBezTo>
                    <a:cubicBezTo>
                      <a:pt x="f10" y="f2"/>
                      <a:pt x="f18" y="f19"/>
                      <a:pt x="f20" y="f21"/>
                    </a:cubicBezTo>
                    <a:cubicBezTo>
                      <a:pt x="f8" y="f22"/>
                      <a:pt x="f18" y="f23"/>
                      <a:pt x="f20" y="f14"/>
                    </a:cubicBezTo>
                    <a:cubicBezTo>
                      <a:pt x="f8" y="f24"/>
                      <a:pt x="f25" y="f26"/>
                      <a:pt x="f27" y="f28"/>
                    </a:cubicBezTo>
                    <a:cubicBezTo>
                      <a:pt x="f29" y="f30"/>
                      <a:pt x="f31" y="f27"/>
                      <a:pt x="f32" y="f8"/>
                    </a:cubicBezTo>
                    <a:cubicBezTo>
                      <a:pt x="f33" y="f34"/>
                      <a:pt x="f35" y="f36"/>
                      <a:pt x="f37" y="f38"/>
                    </a:cubicBezTo>
                    <a:cubicBezTo>
                      <a:pt x="f39" y="f40"/>
                      <a:pt x="f41" y="f42"/>
                      <a:pt x="f43" y="f44"/>
                    </a:cubicBezTo>
                    <a:cubicBezTo>
                      <a:pt x="f42" y="f14"/>
                      <a:pt x="f41" y="f19"/>
                      <a:pt x="f43" y="f26"/>
                    </a:cubicBezTo>
                    <a:cubicBezTo>
                      <a:pt x="f42" y="f45"/>
                      <a:pt x="f46" y="f47"/>
                      <a:pt x="f48" y="f49"/>
                    </a:cubicBezTo>
                    <a:cubicBezTo>
                      <a:pt x="f44" y="f50"/>
                      <a:pt x="f48" y="f12"/>
                      <a:pt x="f48" y="f51"/>
                    </a:cubicBezTo>
                    <a:cubicBezTo>
                      <a:pt x="f48" y="f52"/>
                      <a:pt x="f53" y="f54"/>
                      <a:pt x="f48" y="f44"/>
                    </a:cubicBezTo>
                    <a:cubicBezTo>
                      <a:pt x="f55" y="f53"/>
                      <a:pt x="f56" y="f0"/>
                      <a:pt x="f57" y="f10"/>
                    </a:cubicBezTo>
                    <a:cubicBezTo>
                      <a:pt x="f58" y="f59"/>
                      <a:pt x="f60" y="f38"/>
                      <a:pt x="f57" y="f21"/>
                    </a:cubicBezTo>
                    <a:cubicBezTo>
                      <a:pt x="f61" y="f62"/>
                      <a:pt x="f63" y="f64"/>
                      <a:pt x="f65" y="f66"/>
                    </a:cubicBezTo>
                    <a:cubicBezTo>
                      <a:pt x="f67" y="f68"/>
                      <a:pt x="f65" y="f69"/>
                      <a:pt x="f65" y="f4"/>
                    </a:cubicBezTo>
                    <a:cubicBezTo>
                      <a:pt x="f65" y="f40"/>
                      <a:pt x="f63" y="f70"/>
                      <a:pt x="f65" y="f38"/>
                    </a:cubicBezTo>
                    <a:cubicBezTo>
                      <a:pt x="f67" y="f71"/>
                      <a:pt x="f72" y="f41"/>
                      <a:pt x="f71" y="f44"/>
                    </a:cubicBezTo>
                    <a:cubicBezTo>
                      <a:pt x="f49" y="f24"/>
                      <a:pt x="f72" y="f68"/>
                      <a:pt x="f71" y="f73"/>
                    </a:cubicBezTo>
                    <a:cubicBezTo>
                      <a:pt x="f49" y="f74"/>
                      <a:pt x="f75" y="f76"/>
                      <a:pt x="f77" y="f4"/>
                    </a:cubicBezTo>
                    <a:cubicBezTo>
                      <a:pt x="f38" y="f78"/>
                      <a:pt x="f79" y="f50"/>
                      <a:pt x="f77" y="f80"/>
                    </a:cubicBezTo>
                    <a:cubicBezTo>
                      <a:pt x="f78" y="f81"/>
                      <a:pt x="f38" y="f82"/>
                      <a:pt x="f1" y="f30"/>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5" name="Forma libre 224">
                <a:extLst>
                  <a:ext uri="{FF2B5EF4-FFF2-40B4-BE49-F238E27FC236}">
                    <a16:creationId xmlns:a16="http://schemas.microsoft.com/office/drawing/2014/main" id="{F5DCEE55-9AC5-3C4B-AF80-973816CE5092}"/>
                  </a:ext>
                </a:extLst>
              </p:cNvPr>
              <p:cNvSpPr/>
              <p:nvPr/>
            </p:nvSpPr>
            <p:spPr>
              <a:xfrm>
                <a:off x="7783560" y="5131800"/>
                <a:ext cx="144360" cy="612000"/>
              </a:xfrm>
              <a:custGeom>
                <a:avLst/>
                <a:gdLst>
                  <a:gd name="f0" fmla="val 0"/>
                  <a:gd name="f1" fmla="val 121"/>
                  <a:gd name="f2" fmla="val 395"/>
                  <a:gd name="f3" fmla="val 270"/>
                  <a:gd name="f4" fmla="val 10"/>
                  <a:gd name="f5" fmla="val 177"/>
                  <a:gd name="f6" fmla="val 20"/>
                  <a:gd name="f7" fmla="val 85"/>
                  <a:gd name="f8" fmla="val 24"/>
                  <a:gd name="f9" fmla="val 101"/>
                  <a:gd name="f10" fmla="val 28"/>
                  <a:gd name="f11" fmla="val 117"/>
                  <a:gd name="f12" fmla="val 339"/>
                  <a:gd name="f13" fmla="val 367"/>
                  <a:gd name="f14" fmla="val 45"/>
                  <a:gd name="f15" fmla="val 314"/>
                  <a:gd name="f16" fmla="val 49"/>
                  <a:gd name="f17" fmla="val 53"/>
                  <a:gd name="f18" fmla="val 226"/>
                  <a:gd name="f19" fmla="val 137"/>
                  <a:gd name="f20" fmla="val 65"/>
                  <a:gd name="f21" fmla="val 69"/>
                  <a:gd name="f22" fmla="val 37"/>
                  <a:gd name="f23" fmla="val 73"/>
                  <a:gd name="f24" fmla="val 4"/>
                  <a:gd name="f25" fmla="val 77"/>
                  <a:gd name="f26" fmla="val 8"/>
                  <a:gd name="f27" fmla="val 130"/>
                  <a:gd name="f28" fmla="val 150"/>
                  <a:gd name="f29" fmla="val 170"/>
                  <a:gd name="f30" fmla="val 178"/>
                  <a:gd name="f31" fmla="val 198"/>
                  <a:gd name="f32" fmla="val 218"/>
                  <a:gd name="f33" fmla="val 246"/>
                  <a:gd name="f34" fmla="val 294"/>
                  <a:gd name="f35" fmla="val 89"/>
                  <a:gd name="f36" fmla="val 359"/>
                  <a:gd name="f37" fmla="val 97"/>
                  <a:gd name="f38" fmla="val 343"/>
                  <a:gd name="f39" fmla="val 105"/>
                  <a:gd name="f40" fmla="val 327"/>
                  <a:gd name="f41" fmla="val 206"/>
                  <a:gd name="f42" fmla="val 174"/>
                </a:gdLst>
                <a:ahLst/>
                <a:cxnLst>
                  <a:cxn ang="3cd4">
                    <a:pos x="hc" y="t"/>
                  </a:cxn>
                  <a:cxn ang="0">
                    <a:pos x="r" y="vc"/>
                  </a:cxn>
                  <a:cxn ang="cd4">
                    <a:pos x="hc" y="b"/>
                  </a:cxn>
                  <a:cxn ang="cd2">
                    <a:pos x="l" y="vc"/>
                  </a:cxn>
                </a:cxnLst>
                <a:rect l="l" t="t" r="r" b="b"/>
                <a:pathLst>
                  <a:path w="121" h="395">
                    <a:moveTo>
                      <a:pt x="f0" y="f3"/>
                    </a:moveTo>
                    <a:cubicBezTo>
                      <a:pt x="f4" y="f5"/>
                      <a:pt x="f6" y="f7"/>
                      <a:pt x="f8" y="f9"/>
                    </a:cubicBezTo>
                    <a:cubicBezTo>
                      <a:pt x="f10" y="f11"/>
                      <a:pt x="f6" y="f12"/>
                      <a:pt x="f8" y="f13"/>
                    </a:cubicBezTo>
                    <a:cubicBezTo>
                      <a:pt x="f10" y="f2"/>
                      <a:pt x="f14" y="f15"/>
                      <a:pt x="f16" y="f3"/>
                    </a:cubicBezTo>
                    <a:cubicBezTo>
                      <a:pt x="f17" y="f18"/>
                      <a:pt x="f16" y="f19"/>
                      <a:pt x="f16" y="f9"/>
                    </a:cubicBezTo>
                    <a:cubicBezTo>
                      <a:pt x="f16" y="f20"/>
                      <a:pt x="f14" y="f21"/>
                      <a:pt x="f16" y="f17"/>
                    </a:cubicBezTo>
                    <a:cubicBezTo>
                      <a:pt x="f17" y="f22"/>
                      <a:pt x="f21" y="f0"/>
                      <a:pt x="f23" y="f24"/>
                    </a:cubicBezTo>
                    <a:cubicBezTo>
                      <a:pt x="f25" y="f26"/>
                      <a:pt x="f23" y="f17"/>
                      <a:pt x="f23" y="f25"/>
                    </a:cubicBezTo>
                    <a:cubicBezTo>
                      <a:pt x="f23" y="f9"/>
                      <a:pt x="f23" y="f27"/>
                      <a:pt x="f23" y="f28"/>
                    </a:cubicBezTo>
                    <a:cubicBezTo>
                      <a:pt x="f23" y="f29"/>
                      <a:pt x="f23" y="f30"/>
                      <a:pt x="f23" y="f31"/>
                    </a:cubicBezTo>
                    <a:cubicBezTo>
                      <a:pt x="f23" y="f32"/>
                      <a:pt x="f21" y="f33"/>
                      <a:pt x="f23" y="f3"/>
                    </a:cubicBezTo>
                    <a:cubicBezTo>
                      <a:pt x="f25" y="f34"/>
                      <a:pt x="f35" y="f36"/>
                      <a:pt x="f37" y="f38"/>
                    </a:cubicBezTo>
                    <a:cubicBezTo>
                      <a:pt x="f39" y="f40"/>
                      <a:pt x="f1" y="f41"/>
                      <a:pt x="f1" y="f42"/>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6" name="Forma libre 225">
                <a:extLst>
                  <a:ext uri="{FF2B5EF4-FFF2-40B4-BE49-F238E27FC236}">
                    <a16:creationId xmlns:a16="http://schemas.microsoft.com/office/drawing/2014/main" id="{BFC7560D-B3E3-A84B-AAC6-30C12AE8954C}"/>
                  </a:ext>
                </a:extLst>
              </p:cNvPr>
              <p:cNvSpPr/>
              <p:nvPr/>
            </p:nvSpPr>
            <p:spPr>
              <a:xfrm>
                <a:off x="7935840" y="5085720"/>
                <a:ext cx="144360" cy="613440"/>
              </a:xfrm>
              <a:custGeom>
                <a:avLst/>
                <a:gdLst>
                  <a:gd name="f0" fmla="val 0"/>
                  <a:gd name="f1" fmla="val 121"/>
                  <a:gd name="f2" fmla="val 395"/>
                  <a:gd name="f3" fmla="val 270"/>
                  <a:gd name="f4" fmla="val 10"/>
                  <a:gd name="f5" fmla="val 177"/>
                  <a:gd name="f6" fmla="val 20"/>
                  <a:gd name="f7" fmla="val 85"/>
                  <a:gd name="f8" fmla="val 24"/>
                  <a:gd name="f9" fmla="val 101"/>
                  <a:gd name="f10" fmla="val 28"/>
                  <a:gd name="f11" fmla="val 117"/>
                  <a:gd name="f12" fmla="val 339"/>
                  <a:gd name="f13" fmla="val 367"/>
                  <a:gd name="f14" fmla="val 45"/>
                  <a:gd name="f15" fmla="val 314"/>
                  <a:gd name="f16" fmla="val 49"/>
                  <a:gd name="f17" fmla="val 53"/>
                  <a:gd name="f18" fmla="val 226"/>
                  <a:gd name="f19" fmla="val 137"/>
                  <a:gd name="f20" fmla="val 65"/>
                  <a:gd name="f21" fmla="val 69"/>
                  <a:gd name="f22" fmla="val 37"/>
                  <a:gd name="f23" fmla="val 73"/>
                  <a:gd name="f24" fmla="val 4"/>
                  <a:gd name="f25" fmla="val 77"/>
                  <a:gd name="f26" fmla="val 8"/>
                  <a:gd name="f27" fmla="val 130"/>
                  <a:gd name="f28" fmla="val 150"/>
                  <a:gd name="f29" fmla="val 170"/>
                  <a:gd name="f30" fmla="val 178"/>
                  <a:gd name="f31" fmla="val 198"/>
                  <a:gd name="f32" fmla="val 218"/>
                  <a:gd name="f33" fmla="val 246"/>
                  <a:gd name="f34" fmla="val 294"/>
                  <a:gd name="f35" fmla="val 89"/>
                  <a:gd name="f36" fmla="val 359"/>
                  <a:gd name="f37" fmla="val 97"/>
                  <a:gd name="f38" fmla="val 343"/>
                  <a:gd name="f39" fmla="val 105"/>
                  <a:gd name="f40" fmla="val 327"/>
                  <a:gd name="f41" fmla="val 206"/>
                  <a:gd name="f42" fmla="val 174"/>
                </a:gdLst>
                <a:ahLst/>
                <a:cxnLst>
                  <a:cxn ang="3cd4">
                    <a:pos x="hc" y="t"/>
                  </a:cxn>
                  <a:cxn ang="0">
                    <a:pos x="r" y="vc"/>
                  </a:cxn>
                  <a:cxn ang="cd4">
                    <a:pos x="hc" y="b"/>
                  </a:cxn>
                  <a:cxn ang="cd2">
                    <a:pos x="l" y="vc"/>
                  </a:cxn>
                </a:cxnLst>
                <a:rect l="l" t="t" r="r" b="b"/>
                <a:pathLst>
                  <a:path w="121" h="395">
                    <a:moveTo>
                      <a:pt x="f0" y="f3"/>
                    </a:moveTo>
                    <a:cubicBezTo>
                      <a:pt x="f4" y="f5"/>
                      <a:pt x="f6" y="f7"/>
                      <a:pt x="f8" y="f9"/>
                    </a:cubicBezTo>
                    <a:cubicBezTo>
                      <a:pt x="f10" y="f11"/>
                      <a:pt x="f6" y="f12"/>
                      <a:pt x="f8" y="f13"/>
                    </a:cubicBezTo>
                    <a:cubicBezTo>
                      <a:pt x="f10" y="f2"/>
                      <a:pt x="f14" y="f15"/>
                      <a:pt x="f16" y="f3"/>
                    </a:cubicBezTo>
                    <a:cubicBezTo>
                      <a:pt x="f17" y="f18"/>
                      <a:pt x="f16" y="f19"/>
                      <a:pt x="f16" y="f9"/>
                    </a:cubicBezTo>
                    <a:cubicBezTo>
                      <a:pt x="f16" y="f20"/>
                      <a:pt x="f14" y="f21"/>
                      <a:pt x="f16" y="f17"/>
                    </a:cubicBezTo>
                    <a:cubicBezTo>
                      <a:pt x="f17" y="f22"/>
                      <a:pt x="f21" y="f0"/>
                      <a:pt x="f23" y="f24"/>
                    </a:cubicBezTo>
                    <a:cubicBezTo>
                      <a:pt x="f25" y="f26"/>
                      <a:pt x="f23" y="f17"/>
                      <a:pt x="f23" y="f25"/>
                    </a:cubicBezTo>
                    <a:cubicBezTo>
                      <a:pt x="f23" y="f9"/>
                      <a:pt x="f23" y="f27"/>
                      <a:pt x="f23" y="f28"/>
                    </a:cubicBezTo>
                    <a:cubicBezTo>
                      <a:pt x="f23" y="f29"/>
                      <a:pt x="f23" y="f30"/>
                      <a:pt x="f23" y="f31"/>
                    </a:cubicBezTo>
                    <a:cubicBezTo>
                      <a:pt x="f23" y="f32"/>
                      <a:pt x="f21" y="f33"/>
                      <a:pt x="f23" y="f3"/>
                    </a:cubicBezTo>
                    <a:cubicBezTo>
                      <a:pt x="f25" y="f34"/>
                      <a:pt x="f35" y="f36"/>
                      <a:pt x="f37" y="f38"/>
                    </a:cubicBezTo>
                    <a:cubicBezTo>
                      <a:pt x="f39" y="f40"/>
                      <a:pt x="f1" y="f41"/>
                      <a:pt x="f1" y="f42"/>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7" name="Forma libre 226">
                <a:extLst>
                  <a:ext uri="{FF2B5EF4-FFF2-40B4-BE49-F238E27FC236}">
                    <a16:creationId xmlns:a16="http://schemas.microsoft.com/office/drawing/2014/main" id="{7B858783-9445-1D42-AF8B-6F9F50D9C639}"/>
                  </a:ext>
                </a:extLst>
              </p:cNvPr>
              <p:cNvSpPr/>
              <p:nvPr/>
            </p:nvSpPr>
            <p:spPr>
              <a:xfrm>
                <a:off x="8089919" y="4977720"/>
                <a:ext cx="144360" cy="613440"/>
              </a:xfrm>
              <a:custGeom>
                <a:avLst/>
                <a:gdLst>
                  <a:gd name="f0" fmla="val 0"/>
                  <a:gd name="f1" fmla="val 121"/>
                  <a:gd name="f2" fmla="val 395"/>
                  <a:gd name="f3" fmla="val 270"/>
                  <a:gd name="f4" fmla="val 10"/>
                  <a:gd name="f5" fmla="val 177"/>
                  <a:gd name="f6" fmla="val 20"/>
                  <a:gd name="f7" fmla="val 85"/>
                  <a:gd name="f8" fmla="val 24"/>
                  <a:gd name="f9" fmla="val 101"/>
                  <a:gd name="f10" fmla="val 28"/>
                  <a:gd name="f11" fmla="val 117"/>
                  <a:gd name="f12" fmla="val 339"/>
                  <a:gd name="f13" fmla="val 367"/>
                  <a:gd name="f14" fmla="val 45"/>
                  <a:gd name="f15" fmla="val 314"/>
                  <a:gd name="f16" fmla="val 49"/>
                  <a:gd name="f17" fmla="val 53"/>
                  <a:gd name="f18" fmla="val 226"/>
                  <a:gd name="f19" fmla="val 137"/>
                  <a:gd name="f20" fmla="val 65"/>
                  <a:gd name="f21" fmla="val 69"/>
                  <a:gd name="f22" fmla="val 37"/>
                  <a:gd name="f23" fmla="val 73"/>
                  <a:gd name="f24" fmla="val 4"/>
                  <a:gd name="f25" fmla="val 77"/>
                  <a:gd name="f26" fmla="val 8"/>
                  <a:gd name="f27" fmla="val 130"/>
                  <a:gd name="f28" fmla="val 150"/>
                  <a:gd name="f29" fmla="val 170"/>
                  <a:gd name="f30" fmla="val 178"/>
                  <a:gd name="f31" fmla="val 198"/>
                  <a:gd name="f32" fmla="val 218"/>
                  <a:gd name="f33" fmla="val 246"/>
                  <a:gd name="f34" fmla="val 294"/>
                  <a:gd name="f35" fmla="val 89"/>
                  <a:gd name="f36" fmla="val 359"/>
                  <a:gd name="f37" fmla="val 97"/>
                  <a:gd name="f38" fmla="val 343"/>
                  <a:gd name="f39" fmla="val 105"/>
                  <a:gd name="f40" fmla="val 327"/>
                  <a:gd name="f41" fmla="val 206"/>
                  <a:gd name="f42" fmla="val 174"/>
                </a:gdLst>
                <a:ahLst/>
                <a:cxnLst>
                  <a:cxn ang="3cd4">
                    <a:pos x="hc" y="t"/>
                  </a:cxn>
                  <a:cxn ang="0">
                    <a:pos x="r" y="vc"/>
                  </a:cxn>
                  <a:cxn ang="cd4">
                    <a:pos x="hc" y="b"/>
                  </a:cxn>
                  <a:cxn ang="cd2">
                    <a:pos x="l" y="vc"/>
                  </a:cxn>
                </a:cxnLst>
                <a:rect l="l" t="t" r="r" b="b"/>
                <a:pathLst>
                  <a:path w="121" h="395">
                    <a:moveTo>
                      <a:pt x="f0" y="f3"/>
                    </a:moveTo>
                    <a:cubicBezTo>
                      <a:pt x="f4" y="f5"/>
                      <a:pt x="f6" y="f7"/>
                      <a:pt x="f8" y="f9"/>
                    </a:cubicBezTo>
                    <a:cubicBezTo>
                      <a:pt x="f10" y="f11"/>
                      <a:pt x="f6" y="f12"/>
                      <a:pt x="f8" y="f13"/>
                    </a:cubicBezTo>
                    <a:cubicBezTo>
                      <a:pt x="f10" y="f2"/>
                      <a:pt x="f14" y="f15"/>
                      <a:pt x="f16" y="f3"/>
                    </a:cubicBezTo>
                    <a:cubicBezTo>
                      <a:pt x="f17" y="f18"/>
                      <a:pt x="f16" y="f19"/>
                      <a:pt x="f16" y="f9"/>
                    </a:cubicBezTo>
                    <a:cubicBezTo>
                      <a:pt x="f16" y="f20"/>
                      <a:pt x="f14" y="f21"/>
                      <a:pt x="f16" y="f17"/>
                    </a:cubicBezTo>
                    <a:cubicBezTo>
                      <a:pt x="f17" y="f22"/>
                      <a:pt x="f21" y="f0"/>
                      <a:pt x="f23" y="f24"/>
                    </a:cubicBezTo>
                    <a:cubicBezTo>
                      <a:pt x="f25" y="f26"/>
                      <a:pt x="f23" y="f17"/>
                      <a:pt x="f23" y="f25"/>
                    </a:cubicBezTo>
                    <a:cubicBezTo>
                      <a:pt x="f23" y="f9"/>
                      <a:pt x="f23" y="f27"/>
                      <a:pt x="f23" y="f28"/>
                    </a:cubicBezTo>
                    <a:cubicBezTo>
                      <a:pt x="f23" y="f29"/>
                      <a:pt x="f23" y="f30"/>
                      <a:pt x="f23" y="f31"/>
                    </a:cubicBezTo>
                    <a:cubicBezTo>
                      <a:pt x="f23" y="f32"/>
                      <a:pt x="f21" y="f33"/>
                      <a:pt x="f23" y="f3"/>
                    </a:cubicBezTo>
                    <a:cubicBezTo>
                      <a:pt x="f25" y="f34"/>
                      <a:pt x="f35" y="f36"/>
                      <a:pt x="f37" y="f38"/>
                    </a:cubicBezTo>
                    <a:cubicBezTo>
                      <a:pt x="f39" y="f40"/>
                      <a:pt x="f1" y="f41"/>
                      <a:pt x="f1" y="f42"/>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8" name="Forma libre 227">
                <a:extLst>
                  <a:ext uri="{FF2B5EF4-FFF2-40B4-BE49-F238E27FC236}">
                    <a16:creationId xmlns:a16="http://schemas.microsoft.com/office/drawing/2014/main" id="{F22E44A3-8F7E-0345-A446-C421E102DDD7}"/>
                  </a:ext>
                </a:extLst>
              </p:cNvPr>
              <p:cNvSpPr/>
              <p:nvPr/>
            </p:nvSpPr>
            <p:spPr>
              <a:xfrm rot="10800000">
                <a:off x="8170920" y="4765321"/>
                <a:ext cx="495360" cy="884879"/>
              </a:xfrm>
              <a:custGeom>
                <a:avLst/>
                <a:gdLst>
                  <a:gd name="f0" fmla="val 0"/>
                  <a:gd name="f1" fmla="val 342"/>
                  <a:gd name="f2" fmla="val 568"/>
                  <a:gd name="f3" fmla="val 4"/>
                  <a:gd name="f4" fmla="val 346"/>
                  <a:gd name="f5" fmla="val 2"/>
                  <a:gd name="f6" fmla="val 213"/>
                  <a:gd name="f7" fmla="val 80"/>
                  <a:gd name="f8" fmla="val 56"/>
                  <a:gd name="f9" fmla="val 8"/>
                  <a:gd name="f10" fmla="val 32"/>
                  <a:gd name="f11" fmla="val 24"/>
                  <a:gd name="f12" fmla="val 120"/>
                  <a:gd name="f13" fmla="val 28"/>
                  <a:gd name="f14" fmla="val 201"/>
                  <a:gd name="f15" fmla="val 282"/>
                  <a:gd name="f16" fmla="val 512"/>
                  <a:gd name="f17" fmla="val 540"/>
                  <a:gd name="f18" fmla="val 48"/>
                  <a:gd name="f19" fmla="val 427"/>
                  <a:gd name="f20" fmla="val 52"/>
                  <a:gd name="f21" fmla="val 370"/>
                  <a:gd name="f22" fmla="val 313"/>
                  <a:gd name="f23" fmla="val 193"/>
                  <a:gd name="f24" fmla="val 209"/>
                  <a:gd name="f25" fmla="val 68"/>
                  <a:gd name="f26" fmla="val 443"/>
                  <a:gd name="f27" fmla="val 76"/>
                  <a:gd name="f28" fmla="val 419"/>
                  <a:gd name="f29" fmla="val 84"/>
                  <a:gd name="f30" fmla="val 395"/>
                  <a:gd name="f31" fmla="val 93"/>
                  <a:gd name="f32" fmla="val 101"/>
                  <a:gd name="f33" fmla="val 109"/>
                  <a:gd name="f34" fmla="val 36"/>
                  <a:gd name="f35" fmla="val 117"/>
                  <a:gd name="f36" fmla="val 278"/>
                  <a:gd name="f37" fmla="val 125"/>
                  <a:gd name="f38" fmla="val 298"/>
                  <a:gd name="f39" fmla="val 133"/>
                  <a:gd name="f40" fmla="val 318"/>
                  <a:gd name="f41" fmla="val 145"/>
                  <a:gd name="f42" fmla="val 153"/>
                  <a:gd name="f43" fmla="val 149"/>
                  <a:gd name="f44" fmla="val 177"/>
                  <a:gd name="f45" fmla="val 459"/>
                  <a:gd name="f46" fmla="val 169"/>
                  <a:gd name="f47" fmla="val 331"/>
                  <a:gd name="f48" fmla="val 173"/>
                  <a:gd name="f49" fmla="val 274"/>
                  <a:gd name="f50" fmla="val 217"/>
                  <a:gd name="f51" fmla="val 104"/>
                  <a:gd name="f52" fmla="val 88"/>
                  <a:gd name="f53" fmla="val 165"/>
                  <a:gd name="f54" fmla="val 189"/>
                  <a:gd name="f55" fmla="val 181"/>
                  <a:gd name="f56" fmla="val 214"/>
                  <a:gd name="f57" fmla="val 222"/>
                  <a:gd name="f58" fmla="val 230"/>
                  <a:gd name="f59" fmla="val 64"/>
                  <a:gd name="f60" fmla="val 218"/>
                  <a:gd name="f61" fmla="val 226"/>
                  <a:gd name="f62" fmla="val 442"/>
                  <a:gd name="f63" fmla="val 242"/>
                  <a:gd name="f64" fmla="val 471"/>
                  <a:gd name="f65" fmla="val 246"/>
                  <a:gd name="f66" fmla="val 467"/>
                  <a:gd name="f67" fmla="val 250"/>
                  <a:gd name="f68" fmla="val 463"/>
                  <a:gd name="f69" fmla="val 374"/>
                  <a:gd name="f70" fmla="val 326"/>
                  <a:gd name="f71" fmla="val 270"/>
                  <a:gd name="f72" fmla="val 266"/>
                  <a:gd name="f73" fmla="val 491"/>
                  <a:gd name="f74" fmla="val 519"/>
                  <a:gd name="f75" fmla="val 290"/>
                  <a:gd name="f76" fmla="val 390"/>
                  <a:gd name="f77" fmla="val 294"/>
                  <a:gd name="f78" fmla="val 302"/>
                  <a:gd name="f79" fmla="val 286"/>
                  <a:gd name="f80" fmla="val 225"/>
                  <a:gd name="f81" fmla="val 233"/>
                  <a:gd name="f82" fmla="val 338"/>
                </a:gdLst>
                <a:ahLst/>
                <a:cxnLst>
                  <a:cxn ang="3cd4">
                    <a:pos x="hc" y="t"/>
                  </a:cxn>
                  <a:cxn ang="0">
                    <a:pos x="r" y="vc"/>
                  </a:cxn>
                  <a:cxn ang="cd4">
                    <a:pos x="hc" y="b"/>
                  </a:cxn>
                  <a:cxn ang="cd2">
                    <a:pos x="l" y="vc"/>
                  </a:cxn>
                </a:cxnLst>
                <a:rect l="l" t="t" r="r" b="b"/>
                <a:pathLst>
                  <a:path w="342" h="568">
                    <a:moveTo>
                      <a:pt x="f3" y="f4"/>
                    </a:moveTo>
                    <a:cubicBezTo>
                      <a:pt x="f5" y="f6"/>
                      <a:pt x="f0" y="f7"/>
                      <a:pt x="f3" y="f8"/>
                    </a:cubicBezTo>
                    <a:cubicBezTo>
                      <a:pt x="f9" y="f10"/>
                      <a:pt x="f11" y="f12"/>
                      <a:pt x="f13" y="f14"/>
                    </a:cubicBezTo>
                    <a:cubicBezTo>
                      <a:pt x="f10" y="f15"/>
                      <a:pt x="f11" y="f16"/>
                      <a:pt x="f13" y="f17"/>
                    </a:cubicBezTo>
                    <a:cubicBezTo>
                      <a:pt x="f10" y="f2"/>
                      <a:pt x="f18" y="f19"/>
                      <a:pt x="f20" y="f21"/>
                    </a:cubicBezTo>
                    <a:cubicBezTo>
                      <a:pt x="f8" y="f22"/>
                      <a:pt x="f18" y="f23"/>
                      <a:pt x="f20" y="f14"/>
                    </a:cubicBezTo>
                    <a:cubicBezTo>
                      <a:pt x="f8" y="f24"/>
                      <a:pt x="f25" y="f26"/>
                      <a:pt x="f27" y="f28"/>
                    </a:cubicBezTo>
                    <a:cubicBezTo>
                      <a:pt x="f29" y="f30"/>
                      <a:pt x="f31" y="f27"/>
                      <a:pt x="f32" y="f8"/>
                    </a:cubicBezTo>
                    <a:cubicBezTo>
                      <a:pt x="f33" y="f34"/>
                      <a:pt x="f35" y="f36"/>
                      <a:pt x="f37" y="f38"/>
                    </a:cubicBezTo>
                    <a:cubicBezTo>
                      <a:pt x="f39" y="f40"/>
                      <a:pt x="f41" y="f42"/>
                      <a:pt x="f43" y="f44"/>
                    </a:cubicBezTo>
                    <a:cubicBezTo>
                      <a:pt x="f42" y="f14"/>
                      <a:pt x="f41" y="f19"/>
                      <a:pt x="f43" y="f26"/>
                    </a:cubicBezTo>
                    <a:cubicBezTo>
                      <a:pt x="f42" y="f45"/>
                      <a:pt x="f46" y="f47"/>
                      <a:pt x="f48" y="f49"/>
                    </a:cubicBezTo>
                    <a:cubicBezTo>
                      <a:pt x="f44" y="f50"/>
                      <a:pt x="f48" y="f12"/>
                      <a:pt x="f48" y="f51"/>
                    </a:cubicBezTo>
                    <a:cubicBezTo>
                      <a:pt x="f48" y="f52"/>
                      <a:pt x="f53" y="f54"/>
                      <a:pt x="f48" y="f44"/>
                    </a:cubicBezTo>
                    <a:cubicBezTo>
                      <a:pt x="f55" y="f53"/>
                      <a:pt x="f56" y="f0"/>
                      <a:pt x="f57" y="f10"/>
                    </a:cubicBezTo>
                    <a:cubicBezTo>
                      <a:pt x="f58" y="f59"/>
                      <a:pt x="f60" y="f38"/>
                      <a:pt x="f57" y="f21"/>
                    </a:cubicBezTo>
                    <a:cubicBezTo>
                      <a:pt x="f61" y="f62"/>
                      <a:pt x="f63" y="f64"/>
                      <a:pt x="f65" y="f66"/>
                    </a:cubicBezTo>
                    <a:cubicBezTo>
                      <a:pt x="f67" y="f68"/>
                      <a:pt x="f65" y="f69"/>
                      <a:pt x="f65" y="f4"/>
                    </a:cubicBezTo>
                    <a:cubicBezTo>
                      <a:pt x="f65" y="f40"/>
                      <a:pt x="f63" y="f70"/>
                      <a:pt x="f65" y="f38"/>
                    </a:cubicBezTo>
                    <a:cubicBezTo>
                      <a:pt x="f67" y="f71"/>
                      <a:pt x="f72" y="f41"/>
                      <a:pt x="f71" y="f44"/>
                    </a:cubicBezTo>
                    <a:cubicBezTo>
                      <a:pt x="f49" y="f24"/>
                      <a:pt x="f72" y="f68"/>
                      <a:pt x="f71" y="f73"/>
                    </a:cubicBezTo>
                    <a:cubicBezTo>
                      <a:pt x="f49" y="f74"/>
                      <a:pt x="f75" y="f76"/>
                      <a:pt x="f77" y="f4"/>
                    </a:cubicBezTo>
                    <a:cubicBezTo>
                      <a:pt x="f38" y="f78"/>
                      <a:pt x="f79" y="f50"/>
                      <a:pt x="f77" y="f80"/>
                    </a:cubicBezTo>
                    <a:cubicBezTo>
                      <a:pt x="f78" y="f81"/>
                      <a:pt x="f38" y="f82"/>
                      <a:pt x="f1" y="f30"/>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9" name="Forma libre 228">
                <a:extLst>
                  <a:ext uri="{FF2B5EF4-FFF2-40B4-BE49-F238E27FC236}">
                    <a16:creationId xmlns:a16="http://schemas.microsoft.com/office/drawing/2014/main" id="{DDA716C4-0159-B542-A068-E282E1DFD791}"/>
                  </a:ext>
                </a:extLst>
              </p:cNvPr>
              <p:cNvSpPr/>
              <p:nvPr/>
            </p:nvSpPr>
            <p:spPr>
              <a:xfrm>
                <a:off x="8666280" y="4709880"/>
                <a:ext cx="144360" cy="612000"/>
              </a:xfrm>
              <a:custGeom>
                <a:avLst/>
                <a:gdLst>
                  <a:gd name="f0" fmla="val 0"/>
                  <a:gd name="f1" fmla="val 121"/>
                  <a:gd name="f2" fmla="val 395"/>
                  <a:gd name="f3" fmla="val 270"/>
                  <a:gd name="f4" fmla="val 10"/>
                  <a:gd name="f5" fmla="val 177"/>
                  <a:gd name="f6" fmla="val 20"/>
                  <a:gd name="f7" fmla="val 85"/>
                  <a:gd name="f8" fmla="val 24"/>
                  <a:gd name="f9" fmla="val 101"/>
                  <a:gd name="f10" fmla="val 28"/>
                  <a:gd name="f11" fmla="val 117"/>
                  <a:gd name="f12" fmla="val 339"/>
                  <a:gd name="f13" fmla="val 367"/>
                  <a:gd name="f14" fmla="val 45"/>
                  <a:gd name="f15" fmla="val 314"/>
                  <a:gd name="f16" fmla="val 49"/>
                  <a:gd name="f17" fmla="val 53"/>
                  <a:gd name="f18" fmla="val 226"/>
                  <a:gd name="f19" fmla="val 137"/>
                  <a:gd name="f20" fmla="val 65"/>
                  <a:gd name="f21" fmla="val 69"/>
                  <a:gd name="f22" fmla="val 37"/>
                  <a:gd name="f23" fmla="val 73"/>
                  <a:gd name="f24" fmla="val 4"/>
                  <a:gd name="f25" fmla="val 77"/>
                  <a:gd name="f26" fmla="val 8"/>
                  <a:gd name="f27" fmla="val 130"/>
                  <a:gd name="f28" fmla="val 150"/>
                  <a:gd name="f29" fmla="val 170"/>
                  <a:gd name="f30" fmla="val 178"/>
                  <a:gd name="f31" fmla="val 198"/>
                  <a:gd name="f32" fmla="val 218"/>
                  <a:gd name="f33" fmla="val 246"/>
                  <a:gd name="f34" fmla="val 294"/>
                  <a:gd name="f35" fmla="val 89"/>
                  <a:gd name="f36" fmla="val 359"/>
                  <a:gd name="f37" fmla="val 97"/>
                  <a:gd name="f38" fmla="val 343"/>
                  <a:gd name="f39" fmla="val 105"/>
                  <a:gd name="f40" fmla="val 327"/>
                  <a:gd name="f41" fmla="val 206"/>
                  <a:gd name="f42" fmla="val 174"/>
                </a:gdLst>
                <a:ahLst/>
                <a:cxnLst>
                  <a:cxn ang="3cd4">
                    <a:pos x="hc" y="t"/>
                  </a:cxn>
                  <a:cxn ang="0">
                    <a:pos x="r" y="vc"/>
                  </a:cxn>
                  <a:cxn ang="cd4">
                    <a:pos x="hc" y="b"/>
                  </a:cxn>
                  <a:cxn ang="cd2">
                    <a:pos x="l" y="vc"/>
                  </a:cxn>
                </a:cxnLst>
                <a:rect l="l" t="t" r="r" b="b"/>
                <a:pathLst>
                  <a:path w="121" h="395">
                    <a:moveTo>
                      <a:pt x="f0" y="f3"/>
                    </a:moveTo>
                    <a:cubicBezTo>
                      <a:pt x="f4" y="f5"/>
                      <a:pt x="f6" y="f7"/>
                      <a:pt x="f8" y="f9"/>
                    </a:cubicBezTo>
                    <a:cubicBezTo>
                      <a:pt x="f10" y="f11"/>
                      <a:pt x="f6" y="f12"/>
                      <a:pt x="f8" y="f13"/>
                    </a:cubicBezTo>
                    <a:cubicBezTo>
                      <a:pt x="f10" y="f2"/>
                      <a:pt x="f14" y="f15"/>
                      <a:pt x="f16" y="f3"/>
                    </a:cubicBezTo>
                    <a:cubicBezTo>
                      <a:pt x="f17" y="f18"/>
                      <a:pt x="f16" y="f19"/>
                      <a:pt x="f16" y="f9"/>
                    </a:cubicBezTo>
                    <a:cubicBezTo>
                      <a:pt x="f16" y="f20"/>
                      <a:pt x="f14" y="f21"/>
                      <a:pt x="f16" y="f17"/>
                    </a:cubicBezTo>
                    <a:cubicBezTo>
                      <a:pt x="f17" y="f22"/>
                      <a:pt x="f21" y="f0"/>
                      <a:pt x="f23" y="f24"/>
                    </a:cubicBezTo>
                    <a:cubicBezTo>
                      <a:pt x="f25" y="f26"/>
                      <a:pt x="f23" y="f17"/>
                      <a:pt x="f23" y="f25"/>
                    </a:cubicBezTo>
                    <a:cubicBezTo>
                      <a:pt x="f23" y="f9"/>
                      <a:pt x="f23" y="f27"/>
                      <a:pt x="f23" y="f28"/>
                    </a:cubicBezTo>
                    <a:cubicBezTo>
                      <a:pt x="f23" y="f29"/>
                      <a:pt x="f23" y="f30"/>
                      <a:pt x="f23" y="f31"/>
                    </a:cubicBezTo>
                    <a:cubicBezTo>
                      <a:pt x="f23" y="f32"/>
                      <a:pt x="f21" y="f33"/>
                      <a:pt x="f23" y="f3"/>
                    </a:cubicBezTo>
                    <a:cubicBezTo>
                      <a:pt x="f25" y="f34"/>
                      <a:pt x="f35" y="f36"/>
                      <a:pt x="f37" y="f38"/>
                    </a:cubicBezTo>
                    <a:cubicBezTo>
                      <a:pt x="f39" y="f40"/>
                      <a:pt x="f1" y="f41"/>
                      <a:pt x="f1" y="f42"/>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30" name="Forma libre 229">
                <a:extLst>
                  <a:ext uri="{FF2B5EF4-FFF2-40B4-BE49-F238E27FC236}">
                    <a16:creationId xmlns:a16="http://schemas.microsoft.com/office/drawing/2014/main" id="{B418728C-79E0-274E-BCAB-E38AE5C56EF4}"/>
                  </a:ext>
                </a:extLst>
              </p:cNvPr>
              <p:cNvSpPr/>
              <p:nvPr/>
            </p:nvSpPr>
            <p:spPr>
              <a:xfrm>
                <a:off x="8818560" y="4581360"/>
                <a:ext cx="144360" cy="613800"/>
              </a:xfrm>
              <a:custGeom>
                <a:avLst/>
                <a:gdLst>
                  <a:gd name="f0" fmla="val 0"/>
                  <a:gd name="f1" fmla="val 121"/>
                  <a:gd name="f2" fmla="val 395"/>
                  <a:gd name="f3" fmla="val 270"/>
                  <a:gd name="f4" fmla="val 10"/>
                  <a:gd name="f5" fmla="val 177"/>
                  <a:gd name="f6" fmla="val 20"/>
                  <a:gd name="f7" fmla="val 85"/>
                  <a:gd name="f8" fmla="val 24"/>
                  <a:gd name="f9" fmla="val 101"/>
                  <a:gd name="f10" fmla="val 28"/>
                  <a:gd name="f11" fmla="val 117"/>
                  <a:gd name="f12" fmla="val 339"/>
                  <a:gd name="f13" fmla="val 367"/>
                  <a:gd name="f14" fmla="val 45"/>
                  <a:gd name="f15" fmla="val 314"/>
                  <a:gd name="f16" fmla="val 49"/>
                  <a:gd name="f17" fmla="val 53"/>
                  <a:gd name="f18" fmla="val 226"/>
                  <a:gd name="f19" fmla="val 137"/>
                  <a:gd name="f20" fmla="val 65"/>
                  <a:gd name="f21" fmla="val 69"/>
                  <a:gd name="f22" fmla="val 37"/>
                  <a:gd name="f23" fmla="val 73"/>
                  <a:gd name="f24" fmla="val 4"/>
                  <a:gd name="f25" fmla="val 77"/>
                  <a:gd name="f26" fmla="val 8"/>
                  <a:gd name="f27" fmla="val 130"/>
                  <a:gd name="f28" fmla="val 150"/>
                  <a:gd name="f29" fmla="val 170"/>
                  <a:gd name="f30" fmla="val 178"/>
                  <a:gd name="f31" fmla="val 198"/>
                  <a:gd name="f32" fmla="val 218"/>
                  <a:gd name="f33" fmla="val 246"/>
                  <a:gd name="f34" fmla="val 294"/>
                  <a:gd name="f35" fmla="val 89"/>
                  <a:gd name="f36" fmla="val 359"/>
                  <a:gd name="f37" fmla="val 97"/>
                  <a:gd name="f38" fmla="val 343"/>
                  <a:gd name="f39" fmla="val 105"/>
                  <a:gd name="f40" fmla="val 327"/>
                  <a:gd name="f41" fmla="val 206"/>
                  <a:gd name="f42" fmla="val 174"/>
                </a:gdLst>
                <a:ahLst/>
                <a:cxnLst>
                  <a:cxn ang="3cd4">
                    <a:pos x="hc" y="t"/>
                  </a:cxn>
                  <a:cxn ang="0">
                    <a:pos x="r" y="vc"/>
                  </a:cxn>
                  <a:cxn ang="cd4">
                    <a:pos x="hc" y="b"/>
                  </a:cxn>
                  <a:cxn ang="cd2">
                    <a:pos x="l" y="vc"/>
                  </a:cxn>
                </a:cxnLst>
                <a:rect l="l" t="t" r="r" b="b"/>
                <a:pathLst>
                  <a:path w="121" h="395">
                    <a:moveTo>
                      <a:pt x="f0" y="f3"/>
                    </a:moveTo>
                    <a:cubicBezTo>
                      <a:pt x="f4" y="f5"/>
                      <a:pt x="f6" y="f7"/>
                      <a:pt x="f8" y="f9"/>
                    </a:cubicBezTo>
                    <a:cubicBezTo>
                      <a:pt x="f10" y="f11"/>
                      <a:pt x="f6" y="f12"/>
                      <a:pt x="f8" y="f13"/>
                    </a:cubicBezTo>
                    <a:cubicBezTo>
                      <a:pt x="f10" y="f2"/>
                      <a:pt x="f14" y="f15"/>
                      <a:pt x="f16" y="f3"/>
                    </a:cubicBezTo>
                    <a:cubicBezTo>
                      <a:pt x="f17" y="f18"/>
                      <a:pt x="f16" y="f19"/>
                      <a:pt x="f16" y="f9"/>
                    </a:cubicBezTo>
                    <a:cubicBezTo>
                      <a:pt x="f16" y="f20"/>
                      <a:pt x="f14" y="f21"/>
                      <a:pt x="f16" y="f17"/>
                    </a:cubicBezTo>
                    <a:cubicBezTo>
                      <a:pt x="f17" y="f22"/>
                      <a:pt x="f21" y="f0"/>
                      <a:pt x="f23" y="f24"/>
                    </a:cubicBezTo>
                    <a:cubicBezTo>
                      <a:pt x="f25" y="f26"/>
                      <a:pt x="f23" y="f17"/>
                      <a:pt x="f23" y="f25"/>
                    </a:cubicBezTo>
                    <a:cubicBezTo>
                      <a:pt x="f23" y="f9"/>
                      <a:pt x="f23" y="f27"/>
                      <a:pt x="f23" y="f28"/>
                    </a:cubicBezTo>
                    <a:cubicBezTo>
                      <a:pt x="f23" y="f29"/>
                      <a:pt x="f23" y="f30"/>
                      <a:pt x="f23" y="f31"/>
                    </a:cubicBezTo>
                    <a:cubicBezTo>
                      <a:pt x="f23" y="f32"/>
                      <a:pt x="f21" y="f33"/>
                      <a:pt x="f23" y="f3"/>
                    </a:cubicBezTo>
                    <a:cubicBezTo>
                      <a:pt x="f25" y="f34"/>
                      <a:pt x="f35" y="f36"/>
                      <a:pt x="f37" y="f38"/>
                    </a:cubicBezTo>
                    <a:cubicBezTo>
                      <a:pt x="f39" y="f40"/>
                      <a:pt x="f1" y="f41"/>
                      <a:pt x="f1" y="f42"/>
                    </a:cubicBezTo>
                  </a:path>
                </a:pathLst>
              </a:custGeom>
              <a:noFill/>
              <a:ln w="9360">
                <a:solidFill>
                  <a:srgbClr val="CC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sp>
        <p:nvSpPr>
          <p:cNvPr id="231" name="Forma libre 230">
            <a:extLst>
              <a:ext uri="{FF2B5EF4-FFF2-40B4-BE49-F238E27FC236}">
                <a16:creationId xmlns:a16="http://schemas.microsoft.com/office/drawing/2014/main" id="{3848354C-ADA6-3841-A0C9-2A307C62AD1E}"/>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32" name="Forma libre 231">
            <a:extLst>
              <a:ext uri="{FF2B5EF4-FFF2-40B4-BE49-F238E27FC236}">
                <a16:creationId xmlns:a16="http://schemas.microsoft.com/office/drawing/2014/main" id="{2E36197A-5AD4-FB41-9AB9-8692ACC1EEB3}"/>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page72">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6277963D-E536-EB40-BA0D-20904DF01AC1}"/>
              </a:ext>
            </a:extLst>
          </p:cNvPr>
          <p:cNvSpPr>
            <a:spLocks noGrp="1"/>
          </p:cNvSpPr>
          <p:nvPr>
            <p:ph type="sldNum" sz="quarter" idx="12"/>
          </p:nvPr>
        </p:nvSpPr>
        <p:spPr/>
        <p:txBody>
          <a:bodyPr/>
          <a:lstStyle/>
          <a:p>
            <a:pPr lvl="0"/>
            <a:fld id="{2D9AC5F2-4312-5643-8410-73462D0D3E31}" type="slidenum">
              <a:t>86</a:t>
            </a:fld>
            <a:endParaRPr lang="es-ES"/>
          </a:p>
        </p:txBody>
      </p:sp>
      <p:sp>
        <p:nvSpPr>
          <p:cNvPr id="2" name="Título 1">
            <a:extLst>
              <a:ext uri="{FF2B5EF4-FFF2-40B4-BE49-F238E27FC236}">
                <a16:creationId xmlns:a16="http://schemas.microsoft.com/office/drawing/2014/main" id="{C90230F1-3F8F-0A47-BDFB-FC3FF3D22C1F}"/>
              </a:ext>
            </a:extLst>
          </p:cNvPr>
          <p:cNvSpPr txBox="1">
            <a:spLocks noGrp="1"/>
          </p:cNvSpPr>
          <p:nvPr>
            <p:ph type="title" idx="4294967295"/>
          </p:nvPr>
        </p:nvSpPr>
        <p:spPr>
          <a:xfrm>
            <a:off x="502920" y="301680"/>
            <a:ext cx="9070920" cy="1262520"/>
          </a:xfrm>
        </p:spPr>
        <p:txBody>
          <a:bodyPr wrap="square" tIns="38880">
            <a:spAutoFit/>
          </a:bodyPr>
          <a:lstStyle/>
          <a:p>
            <a:pPr lvl="0" hangingPunct="1"/>
            <a:r>
              <a:rPr lang="es-ES" dirty="0"/>
              <a:t>Contenidos</a:t>
            </a:r>
          </a:p>
        </p:txBody>
      </p:sp>
      <p:sp>
        <p:nvSpPr>
          <p:cNvPr id="3" name="Conector recto 2">
            <a:extLst>
              <a:ext uri="{FF2B5EF4-FFF2-40B4-BE49-F238E27FC236}">
                <a16:creationId xmlns:a16="http://schemas.microsoft.com/office/drawing/2014/main" id="{96E8F492-0AC4-D748-8249-3BCD06F1E52B}"/>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3573BCE4-AB11-F84A-9A64-DE6043771613}"/>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510FA21B-CE27-E847-B391-6125B87EF94A}"/>
              </a:ext>
            </a:extLst>
          </p:cNvPr>
          <p:cNvSpPr/>
          <p:nvPr/>
        </p:nvSpPr>
        <p:spPr>
          <a:xfrm>
            <a:off x="684359" y="1476360"/>
            <a:ext cx="21564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F2383D83-4CB6-0447-88C1-6920B3A1029E}"/>
              </a:ext>
            </a:extLst>
          </p:cNvPr>
          <p:cNvSpPr/>
          <p:nvPr/>
        </p:nvSpPr>
        <p:spPr>
          <a:xfrm>
            <a:off x="503280" y="1547640"/>
            <a:ext cx="287280" cy="252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BCD43E69-08D3-EA48-9026-DEFCEA414A6C}"/>
              </a:ext>
            </a:extLst>
          </p:cNvPr>
          <p:cNvSpPr/>
          <p:nvPr/>
        </p:nvSpPr>
        <p:spPr>
          <a:xfrm>
            <a:off x="755639" y="2087640"/>
            <a:ext cx="8783640" cy="5167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Introducción a los sistemas radioeléctricos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Sistemas transceptores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Antenas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Propagación no guiada</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i="0" u="none" strike="noStrike" baseline="0">
                <a:ln>
                  <a:noFill/>
                </a:ln>
                <a:solidFill>
                  <a:srgbClr val="000000"/>
                </a:solidFill>
                <a:latin typeface="Arial" pitchFamily="18"/>
                <a:ea typeface="DejaVu Sans" pitchFamily="2"/>
                <a:cs typeface="DejaVu Sans" pitchFamily="2"/>
              </a:rPr>
              <a:t>Modelos de propagación</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Recepción de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Balance de enlace</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Planificación de enlaces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Disponibilidad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page73">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6E8F7DA0-7A95-D041-B890-6FFD5AB48F9D}"/>
              </a:ext>
            </a:extLst>
          </p:cNvPr>
          <p:cNvSpPr>
            <a:spLocks noGrp="1"/>
          </p:cNvSpPr>
          <p:nvPr>
            <p:ph type="sldNum" sz="quarter" idx="12"/>
          </p:nvPr>
        </p:nvSpPr>
        <p:spPr/>
        <p:txBody>
          <a:bodyPr/>
          <a:lstStyle/>
          <a:p>
            <a:pPr lvl="0"/>
            <a:fld id="{1DBC29B2-1DED-5449-9781-AFE22BBAE6AC}" type="slidenum">
              <a:t>87</a:t>
            </a:fld>
            <a:endParaRPr lang="es-ES"/>
          </a:p>
        </p:txBody>
      </p:sp>
      <p:sp>
        <p:nvSpPr>
          <p:cNvPr id="2" name="Conector recto 1">
            <a:extLst>
              <a:ext uri="{FF2B5EF4-FFF2-40B4-BE49-F238E27FC236}">
                <a16:creationId xmlns:a16="http://schemas.microsoft.com/office/drawing/2014/main" id="{C0DDE495-196E-5446-95C9-88162546B460}"/>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4CD28998-945E-754B-B6F6-8F57D00B07CE}"/>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B5206AAE-4EDF-2E40-8169-D4781C4BD3A9}"/>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31E3AC7C-1E8D-E24A-8C03-D7B66B3FA8C7}"/>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780A8FBA-A940-FF49-A354-CF0A3717ACCB}"/>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Modelos de propagación</a:t>
            </a:r>
          </a:p>
        </p:txBody>
      </p:sp>
      <p:sp>
        <p:nvSpPr>
          <p:cNvPr id="7" name="Forma libre 6">
            <a:extLst>
              <a:ext uri="{FF2B5EF4-FFF2-40B4-BE49-F238E27FC236}">
                <a16:creationId xmlns:a16="http://schemas.microsoft.com/office/drawing/2014/main" id="{28999B84-3B02-9441-B3A4-E52D3F999201}"/>
              </a:ext>
            </a:extLst>
          </p:cNvPr>
          <p:cNvSpPr/>
          <p:nvPr/>
        </p:nvSpPr>
        <p:spPr>
          <a:xfrm>
            <a:off x="673200" y="1655640"/>
            <a:ext cx="8831160" cy="5208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Para diseñar un sistema de radiocomunicaciones y predecir su funcionamiento antes de instalarlo, necesito una </a:t>
            </a:r>
            <a:r>
              <a:rPr lang="es-ES" sz="2000" b="1" i="0" u="none" strike="noStrike" baseline="0" dirty="0">
                <a:ln>
                  <a:noFill/>
                </a:ln>
                <a:solidFill>
                  <a:srgbClr val="CE181E"/>
                </a:solidFill>
                <a:latin typeface="Arial" pitchFamily="18"/>
                <a:ea typeface="WenQuanYi Zen Hei" pitchFamily="2"/>
                <a:cs typeface="WenQuanYi Zen Hei" pitchFamily="2"/>
              </a:rPr>
              <a:t>predicción aceptablemente precisa de cómo se va a comportar el canal.</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Muchos factores condicionan el comportamiento del canal; según el contexto, hay que tomar más o menos factores en cuenta.</a:t>
            </a:r>
          </a:p>
          <a:p>
            <a:pPr marL="0" marR="0" lvl="0" indent="0" algn="l" rtl="0"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Dos grandes tipos de modelos de propagación:</a:t>
            </a:r>
          </a:p>
          <a:p>
            <a:pPr marL="457200" lvl="2">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Modelos analíticos</a:t>
            </a:r>
            <a:r>
              <a:rPr lang="es-ES" sz="2000" b="0" i="0" u="none" strike="noStrike" baseline="0" dirty="0">
                <a:ln>
                  <a:noFill/>
                </a:ln>
                <a:solidFill>
                  <a:srgbClr val="000000"/>
                </a:solidFill>
                <a:latin typeface="Arial" pitchFamily="18"/>
                <a:ea typeface="WenQuanYi Zen Hei" pitchFamily="2"/>
                <a:cs typeface="WenQuanYi Zen Hei" pitchFamily="2"/>
              </a:rPr>
              <a:t>: cuando el efecto del canal se puede calcular con una eficacia y un nivel de complejidad aceptables.</a:t>
            </a:r>
          </a:p>
          <a:p>
            <a:pPr marL="457200" lvl="2">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1" i="0" u="none" strike="noStrike" baseline="0" dirty="0">
                <a:ln>
                  <a:noFill/>
                </a:ln>
                <a:solidFill>
                  <a:srgbClr val="000000"/>
                </a:solidFill>
                <a:latin typeface="Arial" pitchFamily="18"/>
                <a:ea typeface="WenQuanYi Zen Hei" pitchFamily="2"/>
                <a:cs typeface="WenQuanYi Zen Hei" pitchFamily="2"/>
              </a:rPr>
              <a:t>Modelos empíricos</a:t>
            </a:r>
            <a:r>
              <a:rPr lang="es-ES" sz="2000" b="0" i="0" u="none" strike="noStrike" baseline="0" dirty="0">
                <a:ln>
                  <a:noFill/>
                </a:ln>
                <a:solidFill>
                  <a:srgbClr val="000000"/>
                </a:solidFill>
                <a:latin typeface="Arial" pitchFamily="18"/>
                <a:ea typeface="WenQuanYi Zen Hei" pitchFamily="2"/>
                <a:cs typeface="WenQuanYi Zen Hei" pitchFamily="2"/>
              </a:rPr>
              <a:t>: cuando el canal es muy variante y solo estadísticamente predecible; hacemos muchas medidas experimentales y de ahí inferimos el comportamiento.</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page74">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EC21DDD2-A731-654F-86D2-9FC63A75EDFC}"/>
              </a:ext>
            </a:extLst>
          </p:cNvPr>
          <p:cNvSpPr>
            <a:spLocks noGrp="1"/>
          </p:cNvSpPr>
          <p:nvPr>
            <p:ph type="sldNum" sz="quarter" idx="12"/>
          </p:nvPr>
        </p:nvSpPr>
        <p:spPr/>
        <p:txBody>
          <a:bodyPr/>
          <a:lstStyle/>
          <a:p>
            <a:pPr lvl="0"/>
            <a:fld id="{BE7D6928-3631-A14E-B9C5-75B5ABDA7503}" type="slidenum">
              <a:t>88</a:t>
            </a:fld>
            <a:endParaRPr lang="es-ES"/>
          </a:p>
        </p:txBody>
      </p:sp>
      <p:sp>
        <p:nvSpPr>
          <p:cNvPr id="2" name="Conector recto 1">
            <a:extLst>
              <a:ext uri="{FF2B5EF4-FFF2-40B4-BE49-F238E27FC236}">
                <a16:creationId xmlns:a16="http://schemas.microsoft.com/office/drawing/2014/main" id="{F9EFA65F-3E9D-C34E-97D5-E1319B0716D4}"/>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088A0509-9319-3442-B8B8-820D93542A5E}"/>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B9285D8-8E36-814D-97BB-5F52BD40D8E0}"/>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49C48098-4630-4049-8002-C26A6BF029BF}"/>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750B4095-743E-8C45-8023-B467BCDB7397}"/>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Modelos de propagación</a:t>
            </a:r>
          </a:p>
        </p:txBody>
      </p:sp>
      <mc:AlternateContent xmlns:mc="http://schemas.openxmlformats.org/markup-compatibility/2006" xmlns:a14="http://schemas.microsoft.com/office/drawing/2010/main">
        <mc:Choice Requires="a14">
          <p:sp>
            <p:nvSpPr>
              <p:cNvPr id="7" name="Forma libre 6">
                <a:extLst>
                  <a:ext uri="{FF2B5EF4-FFF2-40B4-BE49-F238E27FC236}">
                    <a16:creationId xmlns:a16="http://schemas.microsoft.com/office/drawing/2014/main" id="{05F9E1B7-5752-6B49-B0B4-99E4F3603EC8}"/>
                  </a:ext>
                </a:extLst>
              </p:cNvPr>
              <p:cNvSpPr/>
              <p:nvPr/>
            </p:nvSpPr>
            <p:spPr>
              <a:xfrm>
                <a:off x="996840" y="1777560"/>
                <a:ext cx="8939160" cy="5273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a:t>
                </a:r>
                <a:r>
                  <a:rPr lang="es-ES" sz="2000" b="1" i="0" u="none" strike="noStrike" baseline="0" dirty="0">
                    <a:ln>
                      <a:noFill/>
                    </a:ln>
                    <a:solidFill>
                      <a:srgbClr val="000000"/>
                    </a:solidFill>
                    <a:latin typeface="Arial" pitchFamily="18"/>
                    <a:ea typeface="WenQuanYi Zen Hei" pitchFamily="2"/>
                    <a:cs typeface="WenQuanYi Zen Hei" pitchFamily="2"/>
                  </a:rPr>
                  <a:t>Modelo de propagación en espacio libre (</a:t>
                </a:r>
                <a:r>
                  <a:rPr lang="es-ES" sz="2000" b="1" i="0" u="none" strike="noStrike" baseline="0" dirty="0" err="1">
                    <a:ln>
                      <a:noFill/>
                    </a:ln>
                    <a:solidFill>
                      <a:srgbClr val="000000"/>
                    </a:solidFill>
                    <a:latin typeface="Arial" pitchFamily="18"/>
                    <a:ea typeface="WenQuanYi Zen Hei" pitchFamily="2"/>
                    <a:cs typeface="WenQuanYi Zen Hei" pitchFamily="2"/>
                  </a:rPr>
                  <a:t>Friis</a:t>
                </a:r>
                <a:r>
                  <a:rPr lang="es-ES" sz="2000" b="1" i="0" u="none" strike="noStrike" baseline="0" dirty="0">
                    <a:ln>
                      <a:noFill/>
                    </a:ln>
                    <a:solidFill>
                      <a:srgbClr val="000000"/>
                    </a:solidFill>
                    <a:latin typeface="Arial" pitchFamily="18"/>
                    <a:ea typeface="WenQuanYi Zen Hei" pitchFamily="2"/>
                    <a:cs typeface="WenQuanYi Zen Hei" pitchFamily="2"/>
                  </a:rPr>
                  <a:t>)</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1" i="0" u="none" strike="noStrike" baseline="0" dirty="0">
                  <a:ln>
                    <a:noFill/>
                  </a:ln>
                  <a:solidFill>
                    <a:srgbClr val="000000"/>
                  </a:solidFill>
                  <a:latin typeface="Arial" pitchFamily="18"/>
                  <a:ea typeface="WenQuanYi Zen Hei" pitchFamily="2"/>
                  <a:cs typeface="WenQuanYi Zen Hei" pitchFamily="2"/>
                </a:endParaRPr>
              </a:p>
              <a:p>
                <a:pPr>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f>
                        <m:fPr>
                          <m:ctrlPr>
                            <a:rPr lang="es-ES" i="1">
                              <a:solidFill>
                                <a:srgbClr val="000000"/>
                              </a:solidFill>
                              <a:latin typeface="Cambria Math" panose="02040503050406030204" pitchFamily="18" charset="0"/>
                            </a:rPr>
                          </m:ctrlPr>
                        </m:fPr>
                        <m:num>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𝑃</m:t>
                              </m:r>
                            </m:e>
                            <m:sub>
                              <m:r>
                                <a:rPr lang="es-ES" i="1">
                                  <a:solidFill>
                                    <a:srgbClr val="000000"/>
                                  </a:solidFill>
                                  <a:latin typeface="Cambria Math" panose="02040503050406030204" pitchFamily="18" charset="0"/>
                                </a:rPr>
                                <m:t>𝑡</m:t>
                              </m:r>
                            </m:sub>
                          </m:sSub>
                        </m:num>
                        <m:den>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𝑃</m:t>
                              </m:r>
                            </m:e>
                            <m:sub>
                              <m:r>
                                <a:rPr lang="es-ES" i="1">
                                  <a:solidFill>
                                    <a:srgbClr val="000000"/>
                                  </a:solidFill>
                                  <a:latin typeface="Cambria Math" panose="02040503050406030204" pitchFamily="18" charset="0"/>
                                </a:rPr>
                                <m:t>𝑟</m:t>
                              </m:r>
                            </m:sub>
                          </m:sSub>
                        </m:den>
                      </m:f>
                      <m:r>
                        <a:rPr lang="es-ES" i="1">
                          <a:solidFill>
                            <a:srgbClr val="000000"/>
                          </a:solidFill>
                          <a:latin typeface="Cambria Math" panose="02040503050406030204" pitchFamily="18" charset="0"/>
                        </a:rPr>
                        <m:t>=</m:t>
                      </m:r>
                      <m:sSub>
                        <m:sSubPr>
                          <m:ctrlPr>
                            <a:rPr lang="es-ES" i="1">
                              <a:solidFill>
                                <a:srgbClr val="000000"/>
                              </a:solidFill>
                              <a:latin typeface="Cambria Math" panose="02040503050406030204" pitchFamily="18" charset="0"/>
                            </a:rPr>
                          </m:ctrlPr>
                        </m:sSubPr>
                        <m:e>
                          <m:r>
                            <a:rPr lang="es-ES" i="1">
                              <a:solidFill>
                                <a:srgbClr val="000000"/>
                              </a:solidFill>
                              <a:latin typeface="Cambria Math" panose="02040503050406030204" pitchFamily="18" charset="0"/>
                            </a:rPr>
                            <m:t>𝐿</m:t>
                          </m:r>
                        </m:e>
                        <m:sub>
                          <m:r>
                            <a:rPr lang="es-ES" i="1">
                              <a:solidFill>
                                <a:srgbClr val="000000"/>
                              </a:solidFill>
                              <a:latin typeface="Cambria Math" panose="02040503050406030204" pitchFamily="18" charset="0"/>
                            </a:rPr>
                            <m:t>𝑏𝑓</m:t>
                          </m:r>
                        </m:sub>
                      </m:sSub>
                      <m:r>
                        <a:rPr lang="es-ES" i="1">
                          <a:solidFill>
                            <a:srgbClr val="000000"/>
                          </a:solidFill>
                          <a:latin typeface="Cambria Math" panose="02040503050406030204" pitchFamily="18" charset="0"/>
                        </a:rPr>
                        <m:t>=</m:t>
                      </m:r>
                      <m:sSup>
                        <m:sSupPr>
                          <m:ctrlPr>
                            <a:rPr lang="es-ES" i="1">
                              <a:solidFill>
                                <a:srgbClr val="000000"/>
                              </a:solidFill>
                              <a:latin typeface="Cambria Math" panose="02040503050406030204" pitchFamily="18" charset="0"/>
                              <a:ea typeface="Cambria Math" panose="02040503050406030204" pitchFamily="18" charset="0"/>
                            </a:rPr>
                          </m:ctrlPr>
                        </m:sSupPr>
                        <m:e>
                          <m:d>
                            <m:dPr>
                              <m:ctrlPr>
                                <a:rPr lang="es-ES" i="1">
                                  <a:solidFill>
                                    <a:srgbClr val="000000"/>
                                  </a:solidFill>
                                  <a:latin typeface="Cambria Math" panose="02040503050406030204" pitchFamily="18" charset="0"/>
                                  <a:ea typeface="Cambria Math" panose="02040503050406030204" pitchFamily="18" charset="0"/>
                                </a:rPr>
                              </m:ctrlPr>
                            </m:dPr>
                            <m:e>
                              <m:f>
                                <m:fPr>
                                  <m:ctrlPr>
                                    <a:rPr lang="es-ES" i="1">
                                      <a:solidFill>
                                        <a:srgbClr val="000000"/>
                                      </a:solidFill>
                                      <a:latin typeface="Cambria Math" panose="02040503050406030204" pitchFamily="18" charset="0"/>
                                      <a:ea typeface="Cambria Math" panose="02040503050406030204" pitchFamily="18" charset="0"/>
                                    </a:rPr>
                                  </m:ctrlPr>
                                </m:fPr>
                                <m:num>
                                  <m:r>
                                    <a:rPr lang="es-ES" i="1">
                                      <a:solidFill>
                                        <a:srgbClr val="000000"/>
                                      </a:solidFill>
                                      <a:latin typeface="Cambria Math" panose="02040503050406030204" pitchFamily="18" charset="0"/>
                                      <a:ea typeface="Cambria Math" panose="02040503050406030204" pitchFamily="18" charset="0"/>
                                    </a:rPr>
                                    <m:t>4</m:t>
                                  </m:r>
                                  <m:r>
                                    <a:rPr lang="es-ES" i="1">
                                      <a:solidFill>
                                        <a:srgbClr val="000000"/>
                                      </a:solidFill>
                                      <a:latin typeface="Cambria Math" panose="02040503050406030204" pitchFamily="18" charset="0"/>
                                      <a:ea typeface="Cambria Math" panose="02040503050406030204" pitchFamily="18" charset="0"/>
                                    </a:rPr>
                                    <m:t>𝜋</m:t>
                                  </m:r>
                                  <m:r>
                                    <a:rPr lang="es-ES" i="1">
                                      <a:solidFill>
                                        <a:srgbClr val="000000"/>
                                      </a:solidFill>
                                      <a:latin typeface="Cambria Math" panose="02040503050406030204" pitchFamily="18" charset="0"/>
                                      <a:ea typeface="Cambria Math" panose="02040503050406030204" pitchFamily="18" charset="0"/>
                                    </a:rPr>
                                    <m:t>𝑑</m:t>
                                  </m:r>
                                </m:num>
                                <m:den>
                                  <m:r>
                                    <a:rPr lang="es-ES" i="1">
                                      <a:solidFill>
                                        <a:srgbClr val="000000"/>
                                      </a:solidFill>
                                      <a:latin typeface="Cambria Math" panose="02040503050406030204" pitchFamily="18" charset="0"/>
                                      <a:ea typeface="Cambria Math" panose="02040503050406030204" pitchFamily="18" charset="0"/>
                                    </a:rPr>
                                    <m:t>𝜆</m:t>
                                  </m:r>
                                </m:den>
                              </m:f>
                            </m:e>
                          </m:d>
                        </m:e>
                        <m:sup>
                          <m:r>
                            <a:rPr lang="es-ES" i="1">
                              <a:solidFill>
                                <a:srgbClr val="000000"/>
                              </a:solidFill>
                              <a:latin typeface="Cambria Math" panose="02040503050406030204" pitchFamily="18" charset="0"/>
                              <a:ea typeface="Cambria Math" panose="02040503050406030204" pitchFamily="18" charset="0"/>
                            </a:rPr>
                            <m:t>2</m:t>
                          </m:r>
                        </m:sup>
                      </m:sSup>
                      <m:r>
                        <a:rPr lang="es-ES" i="1">
                          <a:solidFill>
                            <a:srgbClr val="000000"/>
                          </a:solidFill>
                          <a:latin typeface="Cambria Math" panose="02040503050406030204" pitchFamily="18" charset="0"/>
                          <a:ea typeface="Cambria Math" panose="02040503050406030204" pitchFamily="18" charset="0"/>
                        </a:rPr>
                        <m:t>      </m:t>
                      </m:r>
                      <m:sSub>
                        <m:sSubPr>
                          <m:ctrlPr>
                            <a:rPr lang="es-ES" i="1">
                              <a:solidFill>
                                <a:srgbClr val="000000"/>
                              </a:solidFill>
                              <a:latin typeface="Cambria Math" panose="02040503050406030204" pitchFamily="18" charset="0"/>
                              <a:ea typeface="Cambria Math" panose="02040503050406030204" pitchFamily="18" charset="0"/>
                            </a:rPr>
                          </m:ctrlPr>
                        </m:sSubPr>
                        <m:e>
                          <m:r>
                            <a:rPr lang="es-ES" i="1">
                              <a:solidFill>
                                <a:srgbClr val="000000"/>
                              </a:solidFill>
                              <a:latin typeface="Cambria Math" panose="02040503050406030204" pitchFamily="18" charset="0"/>
                              <a:ea typeface="Cambria Math" panose="02040503050406030204" pitchFamily="18" charset="0"/>
                            </a:rPr>
                            <m:t>𝐿</m:t>
                          </m:r>
                        </m:e>
                        <m:sub>
                          <m:r>
                            <a:rPr lang="es-ES" i="1">
                              <a:solidFill>
                                <a:srgbClr val="000000"/>
                              </a:solidFill>
                              <a:latin typeface="Cambria Math" panose="02040503050406030204" pitchFamily="18" charset="0"/>
                              <a:ea typeface="Cambria Math" panose="02040503050406030204" pitchFamily="18" charset="0"/>
                            </a:rPr>
                            <m:t>𝑏𝑓</m:t>
                          </m:r>
                        </m:sub>
                      </m:sSub>
                      <m:d>
                        <m:dPr>
                          <m:ctrlPr>
                            <a:rPr lang="es-ES" i="1">
                              <a:solidFill>
                                <a:srgbClr val="000000"/>
                              </a:solidFill>
                              <a:latin typeface="Cambria Math" panose="02040503050406030204" pitchFamily="18" charset="0"/>
                              <a:ea typeface="Cambria Math" panose="02040503050406030204" pitchFamily="18" charset="0"/>
                            </a:rPr>
                          </m:ctrlPr>
                        </m:dPr>
                        <m:e>
                          <m:r>
                            <a:rPr lang="es-ES" i="1">
                              <a:solidFill>
                                <a:srgbClr val="000000"/>
                              </a:solidFill>
                              <a:latin typeface="Cambria Math" panose="02040503050406030204" pitchFamily="18" charset="0"/>
                              <a:ea typeface="Cambria Math" panose="02040503050406030204" pitchFamily="18" charset="0"/>
                            </a:rPr>
                            <m:t>𝑑𝐵</m:t>
                          </m:r>
                        </m:e>
                      </m:d>
                      <m:r>
                        <a:rPr lang="es-ES" i="1">
                          <a:solidFill>
                            <a:srgbClr val="000000"/>
                          </a:solidFill>
                          <a:latin typeface="Cambria Math" panose="02040503050406030204" pitchFamily="18" charset="0"/>
                          <a:ea typeface="Cambria Math" panose="02040503050406030204" pitchFamily="18" charset="0"/>
                        </a:rPr>
                        <m:t>=32,45+20</m:t>
                      </m:r>
                      <m:func>
                        <m:funcPr>
                          <m:ctrlPr>
                            <a:rPr lang="es-ES" i="1">
                              <a:solidFill>
                                <a:srgbClr val="000000"/>
                              </a:solidFill>
                              <a:latin typeface="Cambria Math" panose="02040503050406030204" pitchFamily="18" charset="0"/>
                              <a:ea typeface="Cambria Math" panose="02040503050406030204" pitchFamily="18" charset="0"/>
                            </a:rPr>
                          </m:ctrlPr>
                        </m:funcPr>
                        <m:fName>
                          <m:r>
                            <m:rPr>
                              <m:sty m:val="p"/>
                            </m:rPr>
                            <a:rPr lang="es-ES">
                              <a:solidFill>
                                <a:srgbClr val="000000"/>
                              </a:solidFill>
                              <a:latin typeface="Cambria Math" panose="02040503050406030204" pitchFamily="18" charset="0"/>
                              <a:ea typeface="Cambria Math" panose="02040503050406030204" pitchFamily="18" charset="0"/>
                            </a:rPr>
                            <m:t>log</m:t>
                          </m:r>
                        </m:fName>
                        <m:e>
                          <m:r>
                            <a:rPr lang="es-ES" i="1">
                              <a:solidFill>
                                <a:srgbClr val="000000"/>
                              </a:solidFill>
                              <a:latin typeface="Cambria Math" panose="02040503050406030204" pitchFamily="18" charset="0"/>
                              <a:ea typeface="Cambria Math" panose="02040503050406030204" pitchFamily="18" charset="0"/>
                            </a:rPr>
                            <m:t>𝑑</m:t>
                          </m:r>
                          <m:d>
                            <m:dPr>
                              <m:ctrlPr>
                                <a:rPr lang="es-ES" i="1">
                                  <a:solidFill>
                                    <a:srgbClr val="000000"/>
                                  </a:solidFill>
                                  <a:latin typeface="Cambria Math" panose="02040503050406030204" pitchFamily="18" charset="0"/>
                                  <a:ea typeface="Cambria Math" panose="02040503050406030204" pitchFamily="18" charset="0"/>
                                </a:rPr>
                              </m:ctrlPr>
                            </m:dPr>
                            <m:e>
                              <m:r>
                                <a:rPr lang="es-ES" i="1">
                                  <a:solidFill>
                                    <a:srgbClr val="000000"/>
                                  </a:solidFill>
                                  <a:latin typeface="Cambria Math" panose="02040503050406030204" pitchFamily="18" charset="0"/>
                                  <a:ea typeface="Cambria Math" panose="02040503050406030204" pitchFamily="18" charset="0"/>
                                </a:rPr>
                                <m:t>𝐾𝑚</m:t>
                              </m:r>
                            </m:e>
                          </m:d>
                          <m:r>
                            <a:rPr lang="es-ES" i="1">
                              <a:solidFill>
                                <a:srgbClr val="000000"/>
                              </a:solidFill>
                              <a:latin typeface="Cambria Math" panose="02040503050406030204" pitchFamily="18" charset="0"/>
                              <a:ea typeface="Cambria Math" panose="02040503050406030204" pitchFamily="18" charset="0"/>
                            </a:rPr>
                            <m:t>+20</m:t>
                          </m:r>
                          <m:func>
                            <m:funcPr>
                              <m:ctrlPr>
                                <a:rPr lang="es-ES" i="1">
                                  <a:solidFill>
                                    <a:srgbClr val="000000"/>
                                  </a:solidFill>
                                  <a:latin typeface="Cambria Math" panose="02040503050406030204" pitchFamily="18" charset="0"/>
                                  <a:ea typeface="Cambria Math" panose="02040503050406030204" pitchFamily="18" charset="0"/>
                                </a:rPr>
                              </m:ctrlPr>
                            </m:funcPr>
                            <m:fName>
                              <m:r>
                                <m:rPr>
                                  <m:sty m:val="p"/>
                                </m:rPr>
                                <a:rPr lang="es-ES">
                                  <a:solidFill>
                                    <a:srgbClr val="000000"/>
                                  </a:solidFill>
                                  <a:latin typeface="Cambria Math" panose="02040503050406030204" pitchFamily="18" charset="0"/>
                                  <a:ea typeface="Cambria Math" panose="02040503050406030204" pitchFamily="18" charset="0"/>
                                </a:rPr>
                                <m:t>log</m:t>
                              </m:r>
                            </m:fName>
                            <m:e>
                              <m:r>
                                <a:rPr lang="es-ES" i="1">
                                  <a:solidFill>
                                    <a:srgbClr val="000000"/>
                                  </a:solidFill>
                                  <a:latin typeface="Cambria Math" panose="02040503050406030204" pitchFamily="18" charset="0"/>
                                  <a:ea typeface="Cambria Math" panose="02040503050406030204" pitchFamily="18" charset="0"/>
                                </a:rPr>
                                <m:t>𝑓</m:t>
                              </m:r>
                              <m:r>
                                <a:rPr lang="es-ES" i="1">
                                  <a:solidFill>
                                    <a:srgbClr val="000000"/>
                                  </a:solidFill>
                                  <a:latin typeface="Cambria Math" panose="02040503050406030204" pitchFamily="18" charset="0"/>
                                  <a:ea typeface="Cambria Math" panose="02040503050406030204" pitchFamily="18" charset="0"/>
                                </a:rPr>
                                <m:t>(</m:t>
                              </m:r>
                              <m:r>
                                <a:rPr lang="es-ES" i="1">
                                  <a:solidFill>
                                    <a:srgbClr val="000000"/>
                                  </a:solidFill>
                                  <a:latin typeface="Cambria Math" panose="02040503050406030204" pitchFamily="18" charset="0"/>
                                  <a:ea typeface="Cambria Math" panose="02040503050406030204" pitchFamily="18" charset="0"/>
                                </a:rPr>
                                <m:t>𝑀h𝑧</m:t>
                              </m:r>
                              <m:r>
                                <a:rPr lang="es-ES" i="1">
                                  <a:solidFill>
                                    <a:srgbClr val="000000"/>
                                  </a:solidFill>
                                  <a:latin typeface="Cambria Math" panose="02040503050406030204" pitchFamily="18" charset="0"/>
                                  <a:ea typeface="Cambria Math" panose="02040503050406030204" pitchFamily="18" charset="0"/>
                                </a:rPr>
                                <m:t>)</m:t>
                              </m:r>
                            </m:e>
                          </m:func>
                        </m:e>
                      </m:func>
                    </m:oMath>
                  </m:oMathPara>
                </a14:m>
                <a:endParaRPr lang="es-ES" sz="2000" b="0" i="0" u="none" strike="noStrike" baseline="0" dirty="0">
                  <a:ln>
                    <a:noFill/>
                  </a:ln>
                  <a:solidFill>
                    <a:srgbClr val="000000"/>
                  </a:solidFill>
                  <a:latin typeface="Arial" pitchFamily="18"/>
                  <a:ea typeface="WenQuanYi Zen Hei" pitchFamily="2"/>
                  <a:cs typeface="WenQuanYi Zen Hei" pitchFamily="2"/>
                </a:endParaRPr>
              </a:p>
              <a:p>
                <a:pPr>
                  <a:lnSpc>
                    <a:spcPct val="115000"/>
                  </a:lnSpc>
                  <a:spcBef>
                    <a:spcPts val="598"/>
                  </a:spcBef>
                  <a:buClr>
                    <a:srgbClr val="000000"/>
                  </a:buClr>
                  <a:buSzPct val="100000"/>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Analítico; depende solo de dos variables: distancia y frecuencia</a:t>
                </a:r>
              </a:p>
              <a:p>
                <a:pPr marL="0" marR="0" lvl="1" indent="0" algn="l" hangingPunct="1">
                  <a:lnSpc>
                    <a:spcPct val="115000"/>
                  </a:lnSpc>
                  <a:spcBef>
                    <a:spcPts val="598"/>
                  </a:spcBef>
                  <a:spcAft>
                    <a:spcPts val="0"/>
                  </a:spcAft>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Utilidad:</a:t>
                </a:r>
              </a:p>
              <a:p>
                <a:pPr marL="457200" lvl="3">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Enlaces espaciales</a:t>
                </a:r>
              </a:p>
              <a:p>
                <a:pPr marL="457200" lvl="3">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Enlaces de comunicación satelital (para calcular una base, luego se le suman componentes por absorción…)</a:t>
                </a:r>
              </a:p>
              <a:p>
                <a:pPr marL="457200" lvl="3">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Radioenlaces en que la topografía, la altura de los emplazamientos y la extrema directividad de las antenas permiten despreciar reflexiones y difracciones.</a:t>
                </a:r>
              </a:p>
            </p:txBody>
          </p:sp>
        </mc:Choice>
        <mc:Fallback xmlns="">
          <p:sp>
            <p:nvSpPr>
              <p:cNvPr id="7" name="Forma libre 6">
                <a:extLst>
                  <a:ext uri="{FF2B5EF4-FFF2-40B4-BE49-F238E27FC236}">
                    <a16:creationId xmlns:a16="http://schemas.microsoft.com/office/drawing/2014/main" id="{05F9E1B7-5752-6B49-B0B4-99E4F3603EC8}"/>
                  </a:ext>
                </a:extLst>
              </p:cNvPr>
              <p:cNvSpPr>
                <a:spLocks noRot="1" noChangeAspect="1" noMove="1" noResize="1" noEditPoints="1" noAdjustHandles="1" noChangeArrowheads="1" noChangeShapeType="1" noTextEdit="1"/>
              </p:cNvSpPr>
              <p:nvPr/>
            </p:nvSpPr>
            <p:spPr>
              <a:xfrm>
                <a:off x="996840" y="1777560"/>
                <a:ext cx="8939160" cy="5273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blipFill>
                <a:blip r:embed="rId3"/>
                <a:stretch>
                  <a:fillRect l="-426" r="-426"/>
                </a:stretch>
              </a:blipFill>
              <a:ln>
                <a:noFill/>
                <a:prstDash val="solid"/>
              </a:ln>
            </p:spPr>
            <p:txBody>
              <a:bodyPr/>
              <a:lstStyle/>
              <a:p>
                <a:r>
                  <a:rPr lang="es-ES_tradnl">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page75">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21560740-FC9D-BF4A-A504-FFDB0145C4A0}"/>
              </a:ext>
            </a:extLst>
          </p:cNvPr>
          <p:cNvSpPr>
            <a:spLocks noGrp="1"/>
          </p:cNvSpPr>
          <p:nvPr>
            <p:ph type="sldNum" sz="quarter" idx="12"/>
          </p:nvPr>
        </p:nvSpPr>
        <p:spPr/>
        <p:txBody>
          <a:bodyPr/>
          <a:lstStyle/>
          <a:p>
            <a:pPr lvl="0"/>
            <a:fld id="{C79F1569-15EF-A34D-8F46-49995F6956D7}" type="slidenum">
              <a:t>89</a:t>
            </a:fld>
            <a:endParaRPr lang="es-ES"/>
          </a:p>
        </p:txBody>
      </p:sp>
      <p:sp>
        <p:nvSpPr>
          <p:cNvPr id="2" name="Conector recto 1">
            <a:extLst>
              <a:ext uri="{FF2B5EF4-FFF2-40B4-BE49-F238E27FC236}">
                <a16:creationId xmlns:a16="http://schemas.microsoft.com/office/drawing/2014/main" id="{1F7C7167-3072-E045-9AB5-F5F254CB9B45}"/>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4C5ED9BE-C672-4A4D-904E-D4FA73EB11AE}"/>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4B1CC3DC-E215-6047-A3E5-3ADDCC677082}"/>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07E2B3F3-73C4-234A-9A0F-B22407B0D20A}"/>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B2BF1DD6-AEC2-744A-8BDA-99E9176F0DFD}"/>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Modelos de propagación</a:t>
            </a:r>
          </a:p>
        </p:txBody>
      </p:sp>
      <p:sp>
        <p:nvSpPr>
          <p:cNvPr id="7" name="Forma libre 6">
            <a:extLst>
              <a:ext uri="{FF2B5EF4-FFF2-40B4-BE49-F238E27FC236}">
                <a16:creationId xmlns:a16="http://schemas.microsoft.com/office/drawing/2014/main" id="{A69F5F77-9666-A347-9583-F67AD0C6F0C0}"/>
              </a:ext>
            </a:extLst>
          </p:cNvPr>
          <p:cNvSpPr/>
          <p:nvPr/>
        </p:nvSpPr>
        <p:spPr>
          <a:xfrm>
            <a:off x="139469" y="1575182"/>
            <a:ext cx="4227814" cy="320153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 </a:t>
            </a:r>
            <a:r>
              <a:rPr lang="es-ES" sz="1600" b="1" i="0" u="none" strike="noStrike" baseline="0" dirty="0">
                <a:ln>
                  <a:noFill/>
                </a:ln>
                <a:solidFill>
                  <a:srgbClr val="000000"/>
                </a:solidFill>
                <a:latin typeface="Arial" pitchFamily="18"/>
                <a:ea typeface="WenQuanYi Zen Hei" pitchFamily="2"/>
                <a:cs typeface="WenQuanYi Zen Hei" pitchFamily="2"/>
              </a:rPr>
              <a:t>Modelo de dos rayos</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b="0" i="0" u="none" strike="noStrike" baseline="0" dirty="0">
              <a:ln>
                <a:noFill/>
              </a:ln>
              <a:solidFill>
                <a:srgbClr val="000000"/>
              </a:solidFill>
              <a:latin typeface="Arial" pitchFamily="18"/>
              <a:ea typeface="WenQuanYi Zen Hei" pitchFamily="2"/>
              <a:cs typeface="WenQuanYi Zen Hei" pitchFamily="2"/>
            </a:endParaRPr>
          </a:p>
          <a:p>
            <a:pPr marL="457200" lvl="2">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 Analítico; depende de distancia y alturas; planteamiento geométrico.</a:t>
            </a:r>
          </a:p>
          <a:p>
            <a:pPr marL="457200" lvl="2">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 Utilidad:</a:t>
            </a:r>
          </a:p>
          <a:p>
            <a:pPr marL="914400" lvl="4">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b="0" i="0" u="none" strike="noStrike" baseline="0" dirty="0">
                <a:ln>
                  <a:noFill/>
                </a:ln>
                <a:solidFill>
                  <a:srgbClr val="000000"/>
                </a:solidFill>
                <a:latin typeface="Arial" pitchFamily="18"/>
                <a:ea typeface="WenQuanYi Zen Hei" pitchFamily="2"/>
                <a:cs typeface="WenQuanYi Zen Hei" pitchFamily="2"/>
              </a:rPr>
              <a:t> Radioenlaces, o enlaces radio estación base-móvil en topografías muy simples (llanuras, …)</a:t>
            </a:r>
          </a:p>
          <a:p>
            <a:pPr marL="914400" lvl="4">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600" b="0" i="0" u="none" strike="noStrike" baseline="0" dirty="0">
              <a:ln>
                <a:noFill/>
              </a:ln>
              <a:solidFill>
                <a:srgbClr val="000000"/>
              </a:solidFill>
              <a:latin typeface="Arial" pitchFamily="18"/>
              <a:ea typeface="WenQuanYi Zen Hei" pitchFamily="2"/>
              <a:cs typeface="WenQuanYi Zen Hei" pitchFamily="2"/>
            </a:endParaRPr>
          </a:p>
        </p:txBody>
      </p:sp>
      <p:pic>
        <p:nvPicPr>
          <p:cNvPr id="9" name="Imagen 8">
            <a:extLst>
              <a:ext uri="{FF2B5EF4-FFF2-40B4-BE49-F238E27FC236}">
                <a16:creationId xmlns:a16="http://schemas.microsoft.com/office/drawing/2014/main" id="{B67A5D30-A9A8-A24A-834B-3480E4883F0C}"/>
              </a:ext>
            </a:extLst>
          </p:cNvPr>
          <p:cNvPicPr>
            <a:picLocks noChangeAspect="1"/>
          </p:cNvPicPr>
          <p:nvPr/>
        </p:nvPicPr>
        <p:blipFill>
          <a:blip r:embed="rId3"/>
          <a:stretch>
            <a:fillRect/>
          </a:stretch>
        </p:blipFill>
        <p:spPr>
          <a:xfrm>
            <a:off x="5313533" y="1498679"/>
            <a:ext cx="4358581" cy="2154177"/>
          </a:xfrm>
          <a:prstGeom prst="rect">
            <a:avLst/>
          </a:prstGeom>
        </p:spPr>
      </p:pic>
      <p:sp>
        <p:nvSpPr>
          <p:cNvPr id="14" name="Rectángulo 13">
            <a:extLst>
              <a:ext uri="{FF2B5EF4-FFF2-40B4-BE49-F238E27FC236}">
                <a16:creationId xmlns:a16="http://schemas.microsoft.com/office/drawing/2014/main" id="{5619712B-2C45-9442-8D5F-AAA5C8D48D0E}"/>
              </a:ext>
            </a:extLst>
          </p:cNvPr>
          <p:cNvSpPr/>
          <p:nvPr/>
        </p:nvSpPr>
        <p:spPr>
          <a:xfrm>
            <a:off x="125273" y="4768601"/>
            <a:ext cx="8155086" cy="1637884"/>
          </a:xfrm>
          <a:prstGeom prst="rect">
            <a:avLst/>
          </a:prstGeom>
        </p:spPr>
        <p:txBody>
          <a:bodyPr wrap="square">
            <a:spAutoFit/>
          </a:bodyPr>
          <a:lstStyle/>
          <a:p>
            <a:pPr marL="914400" lvl="4">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Radioenlaces en que el contexto hace pensar que hay una reflexión (y ninguna otra reflexión o difracción) relevante.</a:t>
            </a:r>
          </a:p>
          <a:p>
            <a:pPr marL="914400" lvl="4">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 En ninguno de los anteriores casos es válido para distancias de más de 40 Km, en que la curvatura de la tierra empieza a ser sensible.</a:t>
            </a:r>
          </a:p>
          <a:p>
            <a:pPr lvl="2">
              <a:lnSpc>
                <a:spcPct val="115000"/>
              </a:lnSpc>
              <a:spcBef>
                <a:spcPts val="59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600" dirty="0">
                <a:solidFill>
                  <a:srgbClr val="000000"/>
                </a:solidFill>
                <a:latin typeface="Arial" pitchFamily="18"/>
                <a:ea typeface="WenQuanYi Zen Hei" pitchFamily="2"/>
                <a:cs typeface="WenQuanYi Zen Hei" pitchFamily="2"/>
              </a:rPr>
              <a:t> Otros modelos analíticos: tierra curva, etc.</a:t>
            </a:r>
          </a:p>
        </p:txBody>
      </p:sp>
      <p:sp>
        <p:nvSpPr>
          <p:cNvPr id="16" name="Rectángulo 15">
            <a:extLst>
              <a:ext uri="{FF2B5EF4-FFF2-40B4-BE49-F238E27FC236}">
                <a16:creationId xmlns:a16="http://schemas.microsoft.com/office/drawing/2014/main" id="{54E6E05A-745C-A542-99EA-9E77344DF37B}"/>
              </a:ext>
            </a:extLst>
          </p:cNvPr>
          <p:cNvSpPr/>
          <p:nvPr/>
        </p:nvSpPr>
        <p:spPr>
          <a:xfrm>
            <a:off x="6132014" y="3708167"/>
            <a:ext cx="2876108" cy="369332"/>
          </a:xfrm>
          <a:prstGeom prst="rect">
            <a:avLst/>
          </a:prstGeom>
        </p:spPr>
        <p:txBody>
          <a:bodyPr wrap="none">
            <a:spAutoFit/>
          </a:bodyPr>
          <a:lstStyle/>
          <a:p>
            <a:r>
              <a:rPr lang="es-ES" dirty="0">
                <a:latin typeface="TimesNewRomanPSMT"/>
              </a:rPr>
              <a:t> </a:t>
            </a:r>
            <a:r>
              <a:rPr lang="es-ES" dirty="0" err="1">
                <a:latin typeface="TimesNewRomanPSMT"/>
              </a:rPr>
              <a:t>L</a:t>
            </a:r>
            <a:r>
              <a:rPr lang="es-ES" baseline="-25000" dirty="0" err="1">
                <a:latin typeface="TimesNewRomanPSMT"/>
              </a:rPr>
              <a:t>att</a:t>
            </a:r>
            <a:r>
              <a:rPr lang="es-ES" dirty="0">
                <a:latin typeface="TimesNewRomanPSMT"/>
              </a:rPr>
              <a:t> = 40log</a:t>
            </a:r>
            <a:r>
              <a:rPr lang="es-ES" dirty="0">
                <a:latin typeface="SymbolMT"/>
              </a:rPr>
              <a:t>(</a:t>
            </a:r>
            <a:r>
              <a:rPr lang="es-ES" i="1" dirty="0">
                <a:latin typeface="TimesNewRomanPS"/>
              </a:rPr>
              <a:t>d</a:t>
            </a:r>
            <a:r>
              <a:rPr lang="es-ES" dirty="0">
                <a:latin typeface="SymbolMT"/>
              </a:rPr>
              <a:t>)−</a:t>
            </a:r>
            <a:r>
              <a:rPr lang="es-ES" dirty="0">
                <a:latin typeface="TimesNewRomanPSMT"/>
              </a:rPr>
              <a:t>20log</a:t>
            </a:r>
            <a:r>
              <a:rPr lang="es-ES" dirty="0">
                <a:latin typeface="SymbolMT"/>
              </a:rPr>
              <a:t>(</a:t>
            </a:r>
            <a:r>
              <a:rPr lang="es-ES" i="1" dirty="0" err="1">
                <a:latin typeface="TimesNewRomanPS"/>
              </a:rPr>
              <a:t>h</a:t>
            </a:r>
            <a:r>
              <a:rPr lang="es-ES" i="1" baseline="-25000" dirty="0" err="1">
                <a:latin typeface="TimesNewRomanPS"/>
              </a:rPr>
              <a:t>t</a:t>
            </a:r>
            <a:r>
              <a:rPr lang="es-ES" i="1" dirty="0">
                <a:latin typeface="TimesNewRomanPS"/>
              </a:rPr>
              <a:t> </a:t>
            </a:r>
            <a:r>
              <a:rPr lang="es-ES" i="1" dirty="0" err="1">
                <a:latin typeface="TimesNewRomanPS"/>
              </a:rPr>
              <a:t>h</a:t>
            </a:r>
            <a:r>
              <a:rPr lang="es-ES" i="1" baseline="-25000" dirty="0" err="1">
                <a:latin typeface="TimesNewRomanPS"/>
              </a:rPr>
              <a:t>r</a:t>
            </a:r>
            <a:r>
              <a:rPr lang="es-ES" i="1" dirty="0">
                <a:latin typeface="TimesNewRomanPS"/>
              </a:rPr>
              <a:t> </a:t>
            </a:r>
            <a:r>
              <a:rPr lang="es-ES" dirty="0">
                <a:latin typeface="SymbolMT"/>
              </a:rPr>
              <a:t>) </a:t>
            </a:r>
            <a:endParaRPr lang="es-E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15" name="Marcador de número de diapositiva 3">
            <a:extLst>
              <a:ext uri="{FF2B5EF4-FFF2-40B4-BE49-F238E27FC236}">
                <a16:creationId xmlns:a16="http://schemas.microsoft.com/office/drawing/2014/main" id="{85A76451-698A-BF40-A7E3-30380C620465}"/>
              </a:ext>
            </a:extLst>
          </p:cNvPr>
          <p:cNvSpPr>
            <a:spLocks noGrp="1"/>
          </p:cNvSpPr>
          <p:nvPr>
            <p:ph type="sldNum" sz="quarter" idx="12"/>
          </p:nvPr>
        </p:nvSpPr>
        <p:spPr/>
        <p:txBody>
          <a:bodyPr/>
          <a:lstStyle/>
          <a:p>
            <a:pPr lvl="0"/>
            <a:fld id="{ACA4C853-0B4E-614F-814F-F228B817F65C}" type="slidenum">
              <a:t>9</a:t>
            </a:fld>
            <a:endParaRPr lang="es-ES"/>
          </a:p>
        </p:txBody>
      </p:sp>
      <p:sp>
        <p:nvSpPr>
          <p:cNvPr id="2" name="Forma libre 1">
            <a:extLst>
              <a:ext uri="{FF2B5EF4-FFF2-40B4-BE49-F238E27FC236}">
                <a16:creationId xmlns:a16="http://schemas.microsoft.com/office/drawing/2014/main" id="{E45143BA-2628-B349-B296-E980154310C7}"/>
              </a:ext>
            </a:extLst>
          </p:cNvPr>
          <p:cNvSpPr/>
          <p:nvPr/>
        </p:nvSpPr>
        <p:spPr>
          <a:xfrm>
            <a:off x="687239" y="179280"/>
            <a:ext cx="8817119" cy="720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Introducción. Conceptos básicos</a:t>
            </a:r>
          </a:p>
        </p:txBody>
      </p:sp>
      <p:sp>
        <p:nvSpPr>
          <p:cNvPr id="3" name="Conector recto 2">
            <a:extLst>
              <a:ext uri="{FF2B5EF4-FFF2-40B4-BE49-F238E27FC236}">
                <a16:creationId xmlns:a16="http://schemas.microsoft.com/office/drawing/2014/main" id="{F51A5757-8672-064E-8BBB-C956D5B3815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4ED9E40A-72E9-B241-8484-53517FFE363D}"/>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5256DE70-7D52-8040-933C-DCA5033459B5}"/>
              </a:ext>
            </a:extLst>
          </p:cNvPr>
          <p:cNvSpPr/>
          <p:nvPr/>
        </p:nvSpPr>
        <p:spPr>
          <a:xfrm>
            <a:off x="679320" y="111132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4E17F01E-E40D-6C45-9949-8BE43DA0DC1C}"/>
              </a:ext>
            </a:extLst>
          </p:cNvPr>
          <p:cNvSpPr/>
          <p:nvPr/>
        </p:nvSpPr>
        <p:spPr>
          <a:xfrm>
            <a:off x="498600" y="1182600"/>
            <a:ext cx="28728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76ED3E99-A7D0-014A-A614-E6A644E4DBEB}"/>
              </a:ext>
            </a:extLst>
          </p:cNvPr>
          <p:cNvSpPr/>
          <p:nvPr/>
        </p:nvSpPr>
        <p:spPr>
          <a:xfrm>
            <a:off x="781200" y="1965240"/>
            <a:ext cx="401472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Transmisor:</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Modulación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Frecuencia de portadora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Ancho de banda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Potencia de salida</a:t>
            </a:r>
          </a:p>
          <a:p>
            <a:pPr marL="341280" marR="0" lvl="0" indent="-331920" algn="l" hangingPunct="1">
              <a:lnSpc>
                <a:spcPct val="115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WenQuanYi Zen Hei" pitchFamily="2"/>
                <a:cs typeface="WenQuanYi Zen Hei" pitchFamily="2"/>
              </a:rPr>
              <a:t>Antena: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Ganancia</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Diagrama de radiación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Polarización</a:t>
            </a:r>
          </a:p>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Banda de frecuencias</a:t>
            </a:r>
          </a:p>
        </p:txBody>
      </p:sp>
      <p:sp>
        <p:nvSpPr>
          <p:cNvPr id="8" name="Forma libre 7">
            <a:extLst>
              <a:ext uri="{FF2B5EF4-FFF2-40B4-BE49-F238E27FC236}">
                <a16:creationId xmlns:a16="http://schemas.microsoft.com/office/drawing/2014/main" id="{D28E2791-D5EC-D64E-897F-5F6A87BE6441}"/>
              </a:ext>
            </a:extLst>
          </p:cNvPr>
          <p:cNvSpPr/>
          <p:nvPr/>
        </p:nvSpPr>
        <p:spPr>
          <a:xfrm>
            <a:off x="5006880" y="2023919"/>
            <a:ext cx="4356360" cy="4526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Canal radioeléctrico: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Atenuación</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Interferencias</a:t>
            </a:r>
          </a:p>
          <a:p>
            <a:pPr marL="341280" marR="0" lvl="0" indent="-331920" algn="l" hangingPunct="1">
              <a:lnSpc>
                <a:spcPct val="100000"/>
              </a:lnSpc>
              <a:spcBef>
                <a:spcPts val="598"/>
              </a:spcBef>
              <a:spcAft>
                <a:spcPts val="0"/>
              </a:spcAft>
              <a:buNone/>
              <a:tabLst>
                <a:tab pos="341280" algn="l"/>
                <a:tab pos="790199" algn="l"/>
                <a:tab pos="1239479" algn="l"/>
                <a:tab pos="1688760" algn="l"/>
                <a:tab pos="2138040" algn="l"/>
                <a:tab pos="2587320" algn="l"/>
                <a:tab pos="3036600" algn="l"/>
                <a:tab pos="3485880" algn="l"/>
                <a:tab pos="3935160" algn="l"/>
                <a:tab pos="4384439" algn="l"/>
                <a:tab pos="4833720" algn="l"/>
                <a:tab pos="5282999" algn="l"/>
                <a:tab pos="5732280" algn="l"/>
                <a:tab pos="6181560" algn="l"/>
                <a:tab pos="6630840" algn="l"/>
                <a:tab pos="7080120" algn="l"/>
                <a:tab pos="7529400" algn="l"/>
                <a:tab pos="7978680" algn="l"/>
                <a:tab pos="8427959" algn="l"/>
                <a:tab pos="8877240" algn="l"/>
                <a:tab pos="9326520" algn="l"/>
              </a:tabLst>
            </a:pPr>
            <a:r>
              <a:rPr lang="es-ES" sz="2400" b="0" i="0" u="none" strike="noStrike" baseline="0">
                <a:ln>
                  <a:noFill/>
                </a:ln>
                <a:solidFill>
                  <a:srgbClr val="000000"/>
                </a:solidFill>
                <a:latin typeface="Arial" pitchFamily="18"/>
                <a:ea typeface="DejaVu Sans" pitchFamily="2"/>
                <a:cs typeface="DejaVu Sans" pitchFamily="2"/>
              </a:rPr>
              <a:t>Receptor:</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Señal a Ruido</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Relación C/I</a:t>
            </a:r>
          </a:p>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a:ln>
                  <a:noFill/>
                </a:ln>
                <a:solidFill>
                  <a:srgbClr val="000000"/>
                </a:solidFill>
                <a:latin typeface="Arial" pitchFamily="18"/>
                <a:ea typeface="DejaVu Sans" pitchFamily="2"/>
                <a:cs typeface="DejaVu Sans" pitchFamily="2"/>
              </a:rPr>
              <a:t>Sensibilidad</a:t>
            </a:r>
          </a:p>
        </p:txBody>
      </p:sp>
      <p:sp>
        <p:nvSpPr>
          <p:cNvPr id="9" name="Forma libre 8">
            <a:extLst>
              <a:ext uri="{FF2B5EF4-FFF2-40B4-BE49-F238E27FC236}">
                <a16:creationId xmlns:a16="http://schemas.microsoft.com/office/drawing/2014/main" id="{2E348348-EE5A-EE43-83F4-8E9FF068EE57}"/>
              </a:ext>
            </a:extLst>
          </p:cNvPr>
          <p:cNvSpPr/>
          <p:nvPr/>
        </p:nvSpPr>
        <p:spPr>
          <a:xfrm>
            <a:off x="4968000" y="1944000"/>
            <a:ext cx="3456000" cy="3744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0" name="Forma libre 9">
            <a:extLst>
              <a:ext uri="{FF2B5EF4-FFF2-40B4-BE49-F238E27FC236}">
                <a16:creationId xmlns:a16="http://schemas.microsoft.com/office/drawing/2014/main" id="{C4AFA21A-5C93-4D4B-8897-5E3866658AB2}"/>
              </a:ext>
            </a:extLst>
          </p:cNvPr>
          <p:cNvSpPr/>
          <p:nvPr/>
        </p:nvSpPr>
        <p:spPr>
          <a:xfrm>
            <a:off x="576000" y="3888000"/>
            <a:ext cx="3456000" cy="21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80000"/>
            </a:srgbClr>
          </a:solidFill>
          <a:ln>
            <a:no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1" name="Conector recto 10">
            <a:extLst>
              <a:ext uri="{FF2B5EF4-FFF2-40B4-BE49-F238E27FC236}">
                <a16:creationId xmlns:a16="http://schemas.microsoft.com/office/drawing/2014/main" id="{F23C867D-67B8-5E4F-8D02-02EDF9FBA294}"/>
              </a:ext>
            </a:extLst>
          </p:cNvPr>
          <p:cNvSpPr/>
          <p:nvPr/>
        </p:nvSpPr>
        <p:spPr>
          <a:xfrm>
            <a:off x="2877312" y="3528001"/>
            <a:ext cx="2018688" cy="215999"/>
          </a:xfrm>
          <a:prstGeom prst="line">
            <a:avLst/>
          </a:prstGeom>
          <a:noFill/>
          <a:ln w="0">
            <a:solidFill>
              <a:srgbClr val="000000"/>
            </a:solidFill>
            <a:prstDash val="solid"/>
            <a:tailEnd type="arrow"/>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2" name="Forma libre 11">
            <a:extLst>
              <a:ext uri="{FF2B5EF4-FFF2-40B4-BE49-F238E27FC236}">
                <a16:creationId xmlns:a16="http://schemas.microsoft.com/office/drawing/2014/main" id="{422CEA44-6355-6D44-87BF-BA1E68FCD3E4}"/>
              </a:ext>
            </a:extLst>
          </p:cNvPr>
          <p:cNvSpPr/>
          <p:nvPr/>
        </p:nvSpPr>
        <p:spPr>
          <a:xfrm>
            <a:off x="4896000" y="3211896"/>
            <a:ext cx="4968000" cy="103610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w="0">
            <a:solidFill>
              <a:srgbClr val="808080"/>
            </a:solidFill>
            <a:prstDash val="solid"/>
          </a:ln>
        </p:spPr>
        <p:txBody>
          <a:bodyPr wrap="square" lIns="90000" tIns="45000" rIns="90000" bIns="45000" anchor="ctr" anchorCtr="0" compatLnSpc="1">
            <a:noAutofit/>
          </a:bodyPr>
          <a:lstStyle/>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Canalización (con/sin solape)</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Banda estrecha / banda ensanchada</a:t>
            </a:r>
          </a:p>
          <a:p>
            <a:pPr marL="0" marR="0" lvl="0" indent="0" algn="ctr"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dirty="0">
                <a:ln>
                  <a:noFill/>
                </a:ln>
                <a:solidFill>
                  <a:srgbClr val="000000"/>
                </a:solidFill>
                <a:latin typeface="Arial" pitchFamily="18"/>
                <a:ea typeface="WenQuanYi Zen Hei" pitchFamily="2"/>
                <a:cs typeface="WenQuanYi Zen Hei" pitchFamily="2"/>
              </a:rPr>
              <a:t>Eficiencia espectral</a:t>
            </a:r>
          </a:p>
        </p:txBody>
      </p:sp>
      <p:sp>
        <p:nvSpPr>
          <p:cNvPr id="13" name="Forma libre 12">
            <a:extLst>
              <a:ext uri="{FF2B5EF4-FFF2-40B4-BE49-F238E27FC236}">
                <a16:creationId xmlns:a16="http://schemas.microsoft.com/office/drawing/2014/main" id="{85917E36-40FB-6F42-8D6F-9B04E4B60588}"/>
              </a:ext>
            </a:extLst>
          </p:cNvPr>
          <p:cNvSpPr/>
          <p:nvPr/>
        </p:nvSpPr>
        <p:spPr>
          <a:xfrm>
            <a:off x="9000000" y="3816000"/>
            <a:ext cx="360" cy="72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CFE7F5"/>
          </a:solidFill>
          <a:ln w="0">
            <a:solidFill>
              <a:srgbClr val="808080"/>
            </a:solidFill>
            <a:prstDash val="solid"/>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page76">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DB846C27-289E-9549-BCA0-5990E6C37BA0}"/>
              </a:ext>
            </a:extLst>
          </p:cNvPr>
          <p:cNvSpPr>
            <a:spLocks noGrp="1"/>
          </p:cNvSpPr>
          <p:nvPr>
            <p:ph type="sldNum" sz="quarter" idx="12"/>
          </p:nvPr>
        </p:nvSpPr>
        <p:spPr/>
        <p:txBody>
          <a:bodyPr/>
          <a:lstStyle/>
          <a:p>
            <a:pPr lvl="0"/>
            <a:fld id="{3CACBA3E-739D-3F43-81FE-EE0E68A91A8F}" type="slidenum">
              <a:t>90</a:t>
            </a:fld>
            <a:endParaRPr lang="es-ES"/>
          </a:p>
        </p:txBody>
      </p:sp>
      <p:sp>
        <p:nvSpPr>
          <p:cNvPr id="2" name="Conector recto 1">
            <a:extLst>
              <a:ext uri="{FF2B5EF4-FFF2-40B4-BE49-F238E27FC236}">
                <a16:creationId xmlns:a16="http://schemas.microsoft.com/office/drawing/2014/main" id="{BB1B2BAA-47CD-4E4C-9D59-27A44A169C3D}"/>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2C8B385B-4BDB-BD40-BB95-F2C7667D5A43}"/>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51A44F0D-9AA5-4344-B42A-AC6106CD5D25}"/>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BB29A676-C12F-6548-81ED-77D9B5808D08}"/>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10804DB7-E8F1-494D-B5EA-F810A1F07A5B}"/>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Modelos de propagación</a:t>
            </a:r>
          </a:p>
        </p:txBody>
      </p:sp>
      <p:sp>
        <p:nvSpPr>
          <p:cNvPr id="7" name="Forma libre 6">
            <a:extLst>
              <a:ext uri="{FF2B5EF4-FFF2-40B4-BE49-F238E27FC236}">
                <a16:creationId xmlns:a16="http://schemas.microsoft.com/office/drawing/2014/main" id="{3D005A0D-DF8F-B643-855F-84961C0F97BF}"/>
              </a:ext>
            </a:extLst>
          </p:cNvPr>
          <p:cNvSpPr/>
          <p:nvPr/>
        </p:nvSpPr>
        <p:spPr>
          <a:xfrm>
            <a:off x="996840" y="1655640"/>
            <a:ext cx="8939160" cy="5273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1" i="0" u="none" strike="noStrike" baseline="0" dirty="0">
                <a:ln>
                  <a:noFill/>
                </a:ln>
                <a:solidFill>
                  <a:srgbClr val="000000"/>
                </a:solidFill>
                <a:latin typeface="Arial" pitchFamily="18"/>
                <a:ea typeface="WenQuanYi Zen Hei" pitchFamily="2"/>
                <a:cs typeface="WenQuanYi Zen Hei" pitchFamily="2"/>
              </a:rPr>
              <a:t> Modelo </a:t>
            </a:r>
            <a:r>
              <a:rPr lang="es-ES" sz="2200" b="1" i="0" u="none" strike="noStrike" baseline="0" dirty="0" err="1">
                <a:ln>
                  <a:noFill/>
                </a:ln>
                <a:solidFill>
                  <a:srgbClr val="000000"/>
                </a:solidFill>
                <a:latin typeface="Arial" pitchFamily="18"/>
                <a:ea typeface="WenQuanYi Zen Hei" pitchFamily="2"/>
                <a:cs typeface="WenQuanYi Zen Hei" pitchFamily="2"/>
              </a:rPr>
              <a:t>Longley</a:t>
            </a:r>
            <a:r>
              <a:rPr lang="es-ES" sz="2200" b="1" i="0" u="none" strike="noStrike" baseline="0" dirty="0">
                <a:ln>
                  <a:noFill/>
                </a:ln>
                <a:solidFill>
                  <a:srgbClr val="000000"/>
                </a:solidFill>
                <a:latin typeface="Arial" pitchFamily="18"/>
                <a:ea typeface="WenQuanYi Zen Hei" pitchFamily="2"/>
                <a:cs typeface="WenQuanYi Zen Hei" pitchFamily="2"/>
              </a:rPr>
              <a:t>-Rice</a:t>
            </a:r>
          </a:p>
          <a:p>
            <a:pPr marL="457200" lvl="2">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Frecuencias entre 20 MHz y 20 GHz</a:t>
            </a:r>
          </a:p>
          <a:p>
            <a:pPr marL="457200" lvl="2">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Dos modos:</a:t>
            </a:r>
          </a:p>
          <a:p>
            <a:pPr marL="914400" lvl="4">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punto a punto: utiliza detalles del perfil del terreno</a:t>
            </a:r>
          </a:p>
          <a:p>
            <a:pPr marL="914400" lvl="4">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punto a zona: utiliza estimaciones de medianas empíricas.</a:t>
            </a:r>
          </a:p>
          <a:p>
            <a:pPr marL="457200" lvl="2">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Datos tomados en cuenta: distancia entre terminales, altura de las estructuras de soporte de las antenas, irregularidad del terreno, mínima refractividad superficial mensual media, curvatura efectiva de la tierra, transimpedancia de la superficie del suelo, clima, ...</a:t>
            </a:r>
          </a:p>
          <a:p>
            <a:pPr marL="457200" lvl="2">
              <a:lnSpc>
                <a:spcPct val="115000"/>
              </a:lnSpc>
              <a:spcBef>
                <a:spcPts val="598"/>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Resultado: atenuación media, con la probabilidad de que esa atenuación no sea superada al menos en un % del tiempo.</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page77">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58BDB639-C8FE-DB4B-B0CA-A6DEFA3EF18B}"/>
              </a:ext>
            </a:extLst>
          </p:cNvPr>
          <p:cNvSpPr>
            <a:spLocks noGrp="1"/>
          </p:cNvSpPr>
          <p:nvPr>
            <p:ph type="sldNum" sz="quarter" idx="12"/>
          </p:nvPr>
        </p:nvSpPr>
        <p:spPr/>
        <p:txBody>
          <a:bodyPr/>
          <a:lstStyle/>
          <a:p>
            <a:pPr lvl="0"/>
            <a:fld id="{57C45676-30F8-A747-A4DD-1B1DF84C5D6A}" type="slidenum">
              <a:t>91</a:t>
            </a:fld>
            <a:endParaRPr lang="es-ES"/>
          </a:p>
        </p:txBody>
      </p:sp>
      <p:sp>
        <p:nvSpPr>
          <p:cNvPr id="2" name="Conector recto 1">
            <a:extLst>
              <a:ext uri="{FF2B5EF4-FFF2-40B4-BE49-F238E27FC236}">
                <a16:creationId xmlns:a16="http://schemas.microsoft.com/office/drawing/2014/main" id="{94F69A06-4149-794F-B4FE-1E1706BDA9B0}"/>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2F769519-C3E5-8241-A2A9-9CE1CF8EEE5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DB0D0C35-96AA-D94C-970F-A58D14AE53B9}"/>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D3D6A9D1-7040-EB41-9E55-B9482FF8574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1180BDE0-CA23-3F4F-B584-51E4B621F148}"/>
              </a:ext>
            </a:extLst>
          </p:cNvPr>
          <p:cNvSpPr/>
          <p:nvPr/>
        </p:nvSpPr>
        <p:spPr>
          <a:xfrm>
            <a:off x="507959" y="161926"/>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Modelos de propagación</a:t>
            </a:r>
          </a:p>
        </p:txBody>
      </p:sp>
      <p:sp>
        <p:nvSpPr>
          <p:cNvPr id="7" name="Forma libre 6">
            <a:extLst>
              <a:ext uri="{FF2B5EF4-FFF2-40B4-BE49-F238E27FC236}">
                <a16:creationId xmlns:a16="http://schemas.microsoft.com/office/drawing/2014/main" id="{EA04C04D-15EF-8E4E-ABD1-5A6FEC36E919}"/>
              </a:ext>
            </a:extLst>
          </p:cNvPr>
          <p:cNvSpPr/>
          <p:nvPr/>
        </p:nvSpPr>
        <p:spPr>
          <a:xfrm>
            <a:off x="348120" y="1535400"/>
            <a:ext cx="9443880" cy="5579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1440" tIns="45720" rIns="91440" bIns="45720" anchor="t" anchorCtr="0" compatLnSpc="1">
            <a:noAutofit/>
          </a:bodyPr>
          <a:lstStyle/>
          <a:p>
            <a:pPr marL="347580" marR="0" lvl="0" indent="-342900" algn="l" hangingPunct="1">
              <a:lnSpc>
                <a:spcPct val="115000"/>
              </a:lnSpc>
              <a:spcBef>
                <a:spcPts val="448"/>
              </a:spcBef>
              <a:spcAft>
                <a:spcPts val="0"/>
              </a:spcAft>
              <a:buFont typeface="Arial" panose="020B0604020202020204" pitchFamily="34" charset="0"/>
              <a:buChar char="•"/>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r>
              <a:rPr lang="es-ES" sz="2000" b="1" i="0" u="none" strike="noStrike" baseline="0" dirty="0">
                <a:ln>
                  <a:noFill/>
                </a:ln>
                <a:solidFill>
                  <a:srgbClr val="000000"/>
                </a:solidFill>
                <a:latin typeface="Arial" pitchFamily="18"/>
                <a:ea typeface="WenQuanYi Zen Hei" pitchFamily="2"/>
                <a:cs typeface="WenQuanYi Zen Hei" pitchFamily="2"/>
              </a:rPr>
              <a:t>Modelo de Okumura - Hata</a:t>
            </a:r>
          </a:p>
          <a:p>
            <a:pPr lvl="1">
              <a:lnSpc>
                <a:spcPct val="115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Curvas de Okumura:</a:t>
            </a:r>
          </a:p>
          <a:p>
            <a:pPr marL="914400" lvl="3">
              <a:lnSpc>
                <a:spcPct val="93000"/>
              </a:lnSpc>
              <a:spcBef>
                <a:spcPts val="400"/>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 Valores de campo para medio urbano, diferentes alturas efectivas de antenas y bandas de frecuencia y una PRA de 1kw. Antena RX 1.5 m.</a:t>
            </a:r>
          </a:p>
          <a:p>
            <a:pPr marL="914400" lvl="3">
              <a:lnSpc>
                <a:spcPct val="93000"/>
              </a:lnSpc>
              <a:spcBef>
                <a:spcPts val="400"/>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Correcciones para ondulación, pendiente del terreno y distintas alturas.</a:t>
            </a:r>
          </a:p>
          <a:p>
            <a:pPr lvl="1">
              <a:lnSpc>
                <a:spcPct val="93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Expresiones de Hata</a:t>
            </a:r>
          </a:p>
          <a:p>
            <a:pPr marL="914400" lvl="3">
              <a:lnSpc>
                <a:spcPct val="93000"/>
              </a:lnSpc>
              <a:spcBef>
                <a:spcPts val="400"/>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 Desarrollo de expresiones numéricas para las curvas normalizadas de Okumura.</a:t>
            </a:r>
          </a:p>
          <a:p>
            <a:pPr marL="914400" lvl="3">
              <a:lnSpc>
                <a:spcPct val="93000"/>
              </a:lnSpc>
              <a:spcBef>
                <a:spcPts val="400"/>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 Fórmula de Hata:</a:t>
            </a:r>
          </a:p>
          <a:p>
            <a:pPr marL="734760" marR="0" lvl="1" indent="-277560" algn="l" rtl="0" hangingPunct="1">
              <a:lnSpc>
                <a:spcPct val="93000"/>
              </a:lnSpc>
              <a:spcBef>
                <a:spcPts val="400"/>
              </a:spcBef>
              <a:spcAft>
                <a:spcPts val="0"/>
              </a:spcAft>
              <a:buNone/>
              <a:tabLst>
                <a:tab pos="734760" algn="l"/>
                <a:tab pos="1183679" algn="l"/>
                <a:tab pos="1632959" algn="l"/>
                <a:tab pos="2082240" algn="l"/>
                <a:tab pos="2531520" algn="l"/>
                <a:tab pos="2980800" algn="l"/>
                <a:tab pos="3430080" algn="l"/>
                <a:tab pos="3879360" algn="l"/>
                <a:tab pos="4328640" algn="l"/>
                <a:tab pos="4777919" algn="l"/>
                <a:tab pos="5227200" algn="l"/>
                <a:tab pos="5676479" algn="l"/>
                <a:tab pos="6125760" algn="l"/>
                <a:tab pos="6575040" algn="l"/>
                <a:tab pos="7024320" algn="l"/>
                <a:tab pos="7473600" algn="l"/>
                <a:tab pos="7922880" algn="l"/>
                <a:tab pos="8372160" algn="l"/>
                <a:tab pos="8821439" algn="l"/>
                <a:tab pos="9270720" algn="l"/>
                <a:tab pos="9720000" algn="l"/>
              </a:tabLst>
            </a:pPr>
            <a:endParaRPr lang="es-ES" sz="1600" b="0" i="0" u="none" strike="noStrike" baseline="0" dirty="0">
              <a:ln>
                <a:noFill/>
              </a:ln>
              <a:solidFill>
                <a:srgbClr val="000000"/>
              </a:solidFill>
              <a:latin typeface="Arial" pitchFamily="18"/>
              <a:ea typeface="WenQuanYi Zen Hei" pitchFamily="2"/>
              <a:cs typeface="WenQuanYi Zen Hei" pitchFamily="2"/>
            </a:endParaRPr>
          </a:p>
          <a:p>
            <a:pPr marL="734760" marR="0" lvl="1" indent="-277560" algn="l" rtl="0" hangingPunct="1">
              <a:lnSpc>
                <a:spcPct val="93000"/>
              </a:lnSpc>
              <a:spcBef>
                <a:spcPts val="400"/>
              </a:spcBef>
              <a:spcAft>
                <a:spcPts val="0"/>
              </a:spcAft>
              <a:buNone/>
              <a:tabLst>
                <a:tab pos="734760" algn="l"/>
                <a:tab pos="1183679" algn="l"/>
                <a:tab pos="1632959" algn="l"/>
                <a:tab pos="2082240" algn="l"/>
                <a:tab pos="2531520" algn="l"/>
                <a:tab pos="2980800" algn="l"/>
                <a:tab pos="3430080" algn="l"/>
                <a:tab pos="3879360" algn="l"/>
                <a:tab pos="4328640" algn="l"/>
                <a:tab pos="4777919" algn="l"/>
                <a:tab pos="5227200" algn="l"/>
                <a:tab pos="5676479" algn="l"/>
                <a:tab pos="6125760" algn="l"/>
                <a:tab pos="6575040" algn="l"/>
                <a:tab pos="7024320" algn="l"/>
                <a:tab pos="7473600" algn="l"/>
                <a:tab pos="7922880" algn="l"/>
                <a:tab pos="8372160" algn="l"/>
                <a:tab pos="8821439" algn="l"/>
                <a:tab pos="9270720" algn="l"/>
                <a:tab pos="9720000" algn="l"/>
              </a:tabLst>
            </a:pPr>
            <a:endParaRPr lang="es-ES" sz="1600" b="0" i="0" u="none" strike="noStrike" baseline="0" dirty="0">
              <a:ln>
                <a:noFill/>
              </a:ln>
              <a:solidFill>
                <a:srgbClr val="000000"/>
              </a:solidFill>
              <a:latin typeface="Arial" pitchFamily="18"/>
              <a:ea typeface="WenQuanYi Zen Hei" pitchFamily="2"/>
              <a:cs typeface="WenQuanYi Zen Hei" pitchFamily="2"/>
            </a:endParaRPr>
          </a:p>
          <a:p>
            <a:pPr marL="1371600" lvl="5">
              <a:lnSpc>
                <a:spcPct val="93000"/>
              </a:lnSpc>
              <a:spcBef>
                <a:spcPts val="400"/>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 f, frecuencia en Mhz: 150&lt;f&lt;1500</a:t>
            </a:r>
          </a:p>
          <a:p>
            <a:pPr marL="1371600" lvl="5">
              <a:lnSpc>
                <a:spcPct val="93000"/>
              </a:lnSpc>
              <a:spcBef>
                <a:spcPts val="400"/>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 </a:t>
            </a:r>
            <a:r>
              <a:rPr lang="es-ES" b="0" i="0" u="none" strike="noStrike" baseline="0" dirty="0" err="1">
                <a:ln>
                  <a:noFill/>
                </a:ln>
                <a:solidFill>
                  <a:srgbClr val="000000"/>
                </a:solidFill>
                <a:latin typeface="Arial" pitchFamily="18"/>
                <a:ea typeface="WenQuanYi Zen Hei" pitchFamily="2"/>
                <a:cs typeface="WenQuanYi Zen Hei" pitchFamily="2"/>
              </a:rPr>
              <a:t>h</a:t>
            </a:r>
            <a:r>
              <a:rPr lang="es-ES" b="0" i="0" u="none" strike="noStrike" baseline="-25000" dirty="0" err="1">
                <a:ln>
                  <a:noFill/>
                </a:ln>
                <a:solidFill>
                  <a:srgbClr val="000000"/>
                </a:solidFill>
                <a:latin typeface="Arial" pitchFamily="18"/>
                <a:ea typeface="WenQuanYi Zen Hei" pitchFamily="2"/>
                <a:cs typeface="WenQuanYi Zen Hei" pitchFamily="2"/>
              </a:rPr>
              <a:t>t</a:t>
            </a:r>
            <a:r>
              <a:rPr lang="es-ES" b="0" i="0" u="none" strike="noStrike" baseline="0" dirty="0">
                <a:ln>
                  <a:noFill/>
                </a:ln>
                <a:solidFill>
                  <a:srgbClr val="000000"/>
                </a:solidFill>
                <a:latin typeface="Arial" pitchFamily="18"/>
                <a:ea typeface="WenQuanYi Zen Hei" pitchFamily="2"/>
                <a:cs typeface="WenQuanYi Zen Hei" pitchFamily="2"/>
              </a:rPr>
              <a:t>, altura efectiva TX en m: 30&lt; </a:t>
            </a:r>
            <a:r>
              <a:rPr lang="es-ES" b="0" i="0" u="none" strike="noStrike" baseline="0" dirty="0" err="1">
                <a:ln>
                  <a:noFill/>
                </a:ln>
                <a:solidFill>
                  <a:srgbClr val="000000"/>
                </a:solidFill>
                <a:latin typeface="Arial" pitchFamily="18"/>
                <a:ea typeface="WenQuanYi Zen Hei" pitchFamily="2"/>
                <a:cs typeface="WenQuanYi Zen Hei" pitchFamily="2"/>
              </a:rPr>
              <a:t>h</a:t>
            </a:r>
            <a:r>
              <a:rPr lang="es-ES" b="0" i="0" u="none" strike="noStrike" baseline="-25000" dirty="0" err="1">
                <a:ln>
                  <a:noFill/>
                </a:ln>
                <a:solidFill>
                  <a:srgbClr val="000000"/>
                </a:solidFill>
                <a:latin typeface="Arial" pitchFamily="18"/>
                <a:ea typeface="WenQuanYi Zen Hei" pitchFamily="2"/>
                <a:cs typeface="WenQuanYi Zen Hei" pitchFamily="2"/>
              </a:rPr>
              <a:t>t</a:t>
            </a:r>
            <a:r>
              <a:rPr lang="es-ES" b="0" i="0" u="none" strike="noStrike" baseline="0" dirty="0">
                <a:ln>
                  <a:noFill/>
                </a:ln>
                <a:solidFill>
                  <a:srgbClr val="000000"/>
                </a:solidFill>
                <a:latin typeface="Arial" pitchFamily="18"/>
                <a:ea typeface="WenQuanYi Zen Hei" pitchFamily="2"/>
                <a:cs typeface="WenQuanYi Zen Hei" pitchFamily="2"/>
              </a:rPr>
              <a:t>&lt;200</a:t>
            </a:r>
          </a:p>
          <a:p>
            <a:pPr marL="1371600" lvl="5">
              <a:lnSpc>
                <a:spcPct val="93000"/>
              </a:lnSpc>
              <a:spcBef>
                <a:spcPts val="400"/>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 d, distancia en km: 1&lt;d&lt;20</a:t>
            </a:r>
          </a:p>
          <a:p>
            <a:pPr marL="1371600" lvl="5">
              <a:lnSpc>
                <a:spcPct val="93000"/>
              </a:lnSpc>
              <a:spcBef>
                <a:spcPts val="400"/>
              </a:spcBef>
              <a:buClr>
                <a:srgbClr val="000000"/>
              </a:buClr>
              <a:buSzPct val="100000"/>
              <a:buFont typeface="Times New Roman"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 a(h</a:t>
            </a:r>
            <a:r>
              <a:rPr lang="es-ES" b="0" i="0" u="none" strike="noStrike" baseline="-25000" dirty="0">
                <a:ln>
                  <a:noFill/>
                </a:ln>
                <a:solidFill>
                  <a:srgbClr val="000000"/>
                </a:solidFill>
                <a:latin typeface="Arial" pitchFamily="18"/>
                <a:ea typeface="WenQuanYi Zen Hei" pitchFamily="2"/>
                <a:cs typeface="WenQuanYi Zen Hei" pitchFamily="2"/>
              </a:rPr>
              <a:t>m</a:t>
            </a:r>
            <a:r>
              <a:rPr lang="es-ES" b="0" i="0" u="none" strike="noStrike" baseline="0" dirty="0">
                <a:ln>
                  <a:noFill/>
                </a:ln>
                <a:solidFill>
                  <a:srgbClr val="000000"/>
                </a:solidFill>
                <a:latin typeface="Arial" pitchFamily="18"/>
                <a:ea typeface="WenQuanYi Zen Hei" pitchFamily="2"/>
                <a:cs typeface="WenQuanYi Zen Hei" pitchFamily="2"/>
              </a:rPr>
              <a:t>,), factor de corrección que depende de la altura receptora sobre suelo, 1&lt; h</a:t>
            </a:r>
            <a:r>
              <a:rPr lang="es-ES" b="0" i="0" u="none" strike="noStrike" baseline="-25000" dirty="0">
                <a:ln>
                  <a:noFill/>
                </a:ln>
                <a:solidFill>
                  <a:srgbClr val="000000"/>
                </a:solidFill>
                <a:latin typeface="Arial" pitchFamily="18"/>
                <a:ea typeface="WenQuanYi Zen Hei" pitchFamily="2"/>
                <a:cs typeface="WenQuanYi Zen Hei" pitchFamily="2"/>
              </a:rPr>
              <a:t>m</a:t>
            </a:r>
            <a:r>
              <a:rPr lang="es-ES" b="0" i="0" u="none" strike="noStrike" baseline="0" dirty="0">
                <a:ln>
                  <a:noFill/>
                </a:ln>
                <a:solidFill>
                  <a:srgbClr val="000000"/>
                </a:solidFill>
                <a:latin typeface="Arial" pitchFamily="18"/>
                <a:ea typeface="WenQuanYi Zen Hei" pitchFamily="2"/>
                <a:cs typeface="WenQuanYi Zen Hei" pitchFamily="2"/>
              </a:rPr>
              <a:t> &lt;10m</a:t>
            </a:r>
          </a:p>
          <a:p>
            <a:pPr marL="914400" lvl="3">
              <a:lnSpc>
                <a:spcPct val="93000"/>
              </a:lnSpc>
              <a:spcBef>
                <a:spcPts val="400"/>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b="0" i="0" u="none" strike="noStrike" baseline="0" dirty="0">
                <a:ln>
                  <a:noFill/>
                </a:ln>
                <a:solidFill>
                  <a:srgbClr val="000000"/>
                </a:solidFill>
                <a:latin typeface="Arial" pitchFamily="18"/>
                <a:ea typeface="WenQuanYi Zen Hei" pitchFamily="2"/>
                <a:cs typeface="WenQuanYi Zen Hei" pitchFamily="2"/>
              </a:rPr>
              <a:t> Da un valor medio ya que no tiene en cuenta el entorno del móvil ni la ondulación. </a:t>
            </a:r>
            <a:r>
              <a:rPr lang="es-ES" b="1" i="0" u="none" strike="noStrike" baseline="0" dirty="0">
                <a:ln>
                  <a:noFill/>
                </a:ln>
                <a:solidFill>
                  <a:srgbClr val="000000"/>
                </a:solidFill>
                <a:latin typeface="Arial" pitchFamily="18"/>
                <a:ea typeface="WenQuanYi Zen Hei" pitchFamily="2"/>
                <a:cs typeface="WenQuanYi Zen Hei" pitchFamily="2"/>
              </a:rPr>
              <a:t>No funciona bien en áreas rurales</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29998013-97DD-B948-A61B-C60F08D42C90}"/>
                  </a:ext>
                </a:extLst>
              </p:cNvPr>
              <p:cNvSpPr txBox="1">
                <a:spLocks noResize="1"/>
              </p:cNvSpPr>
              <p:nvPr/>
            </p:nvSpPr>
            <p:spPr>
              <a:xfrm>
                <a:off x="1273320" y="4430880"/>
                <a:ext cx="7593480" cy="33552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sz="1500" i="1" smtClean="0">
                              <a:latin typeface="Cambria Math" panose="02040503050406030204" pitchFamily="18" charset="0"/>
                            </a:rPr>
                          </m:ctrlPr>
                        </m:sSubPr>
                        <m:e>
                          <m:r>
                            <a:rPr lang="es-ES_tradnl" sz="1500" i="1">
                              <a:latin typeface="Cambria Math" panose="02040503050406030204" pitchFamily="18" charset="0"/>
                            </a:rPr>
                            <m:t>𝐿</m:t>
                          </m:r>
                        </m:e>
                        <m:sub>
                          <m:r>
                            <a:rPr lang="es-ES_tradnl" sz="800" i="1">
                              <a:latin typeface="Cambria Math" panose="02040503050406030204" pitchFamily="18" charset="0"/>
                            </a:rPr>
                            <m:t>𝑏</m:t>
                          </m:r>
                        </m:sub>
                      </m:sSub>
                      <m:r>
                        <a:rPr lang="es-ES_tradnl" sz="1500" i="0">
                          <a:latin typeface="Cambria Math" panose="02040503050406030204" pitchFamily="18" charset="0"/>
                        </a:rPr>
                        <m:t>=</m:t>
                      </m:r>
                      <m:r>
                        <m:rPr>
                          <m:nor/>
                        </m:rPr>
                        <a:rPr lang="es-ES_tradnl" sz="1500" i="1">
                          <a:latin typeface="Cambria Math" panose="02040503050406030204" pitchFamily="18" charset="0"/>
                        </a:rPr>
                        <m:t>69.55</m:t>
                      </m:r>
                      <m:r>
                        <a:rPr lang="es-ES_tradnl" sz="1500" i="0">
                          <a:latin typeface="Cambria Math" panose="02040503050406030204" pitchFamily="18" charset="0"/>
                        </a:rPr>
                        <m:t>+</m:t>
                      </m:r>
                      <m:r>
                        <m:rPr>
                          <m:nor/>
                        </m:rPr>
                        <a:rPr lang="es-ES_tradnl" sz="1500" i="1">
                          <a:latin typeface="Cambria Math" panose="02040503050406030204" pitchFamily="18" charset="0"/>
                        </a:rPr>
                        <m:t>26.16</m:t>
                      </m:r>
                      <m:r>
                        <m:rPr>
                          <m:nor/>
                        </m:rPr>
                        <a:rPr lang="es-ES_tradnl" sz="1500" i="1">
                          <a:latin typeface="Cambria Math" panose="02040503050406030204" pitchFamily="18" charset="0"/>
                        </a:rPr>
                        <m:t>log</m:t>
                      </m:r>
                      <m:r>
                        <a:rPr lang="es-ES" sz="1500" b="0" i="1" smtClean="0">
                          <a:latin typeface="Cambria Math" panose="02040503050406030204" pitchFamily="18" charset="0"/>
                        </a:rPr>
                        <m:t> </m:t>
                      </m:r>
                      <m:r>
                        <a:rPr lang="es-ES_tradnl" sz="1500" i="1">
                          <a:latin typeface="Cambria Math" panose="02040503050406030204" pitchFamily="18" charset="0"/>
                        </a:rPr>
                        <m:t>𝑓</m:t>
                      </m:r>
                      <m:r>
                        <a:rPr lang="es-ES_tradnl" sz="1500" i="0">
                          <a:latin typeface="Cambria Math" panose="02040503050406030204" pitchFamily="18" charset="0"/>
                        </a:rPr>
                        <m:t>−</m:t>
                      </m:r>
                      <m:r>
                        <m:rPr>
                          <m:nor/>
                        </m:rPr>
                        <a:rPr lang="es-ES_tradnl" sz="1500" i="1">
                          <a:latin typeface="Cambria Math" panose="02040503050406030204" pitchFamily="18" charset="0"/>
                        </a:rPr>
                        <m:t>13.82</m:t>
                      </m:r>
                      <m:r>
                        <m:rPr>
                          <m:nor/>
                        </m:rPr>
                        <a:rPr lang="es-ES_tradnl" sz="1500" i="1">
                          <a:latin typeface="Cambria Math" panose="02040503050406030204" pitchFamily="18" charset="0"/>
                        </a:rPr>
                        <m:t>log</m:t>
                      </m:r>
                      <m:r>
                        <m:rPr>
                          <m:nor/>
                        </m:rPr>
                        <a:rPr lang="es-ES" sz="1500" b="0" i="1" smtClean="0">
                          <a:latin typeface="Cambria Math" panose="02040503050406030204" pitchFamily="18" charset="0"/>
                        </a:rPr>
                        <m:t> </m:t>
                      </m:r>
                      <m:sSub>
                        <m:sSubPr>
                          <m:ctrlPr>
                            <a:rPr lang="es-ES_tradnl" sz="1500" i="1">
                              <a:latin typeface="Cambria Math" panose="02040503050406030204" pitchFamily="18" charset="0"/>
                            </a:rPr>
                          </m:ctrlPr>
                        </m:sSubPr>
                        <m:e>
                          <m:r>
                            <a:rPr lang="es-ES_tradnl" sz="1500" i="1">
                              <a:latin typeface="Cambria Math" panose="02040503050406030204" pitchFamily="18" charset="0"/>
                            </a:rPr>
                            <m:t>h</m:t>
                          </m:r>
                        </m:e>
                        <m:sub>
                          <m:r>
                            <a:rPr lang="es-ES_tradnl" sz="800" i="1">
                              <a:latin typeface="Cambria Math" panose="02040503050406030204" pitchFamily="18" charset="0"/>
                            </a:rPr>
                            <m:t>𝑡</m:t>
                          </m:r>
                        </m:sub>
                      </m:sSub>
                      <m:r>
                        <a:rPr lang="es-ES_tradnl" sz="1500" i="0">
                          <a:latin typeface="Cambria Math" panose="02040503050406030204" pitchFamily="18" charset="0"/>
                        </a:rPr>
                        <m:t>−</m:t>
                      </m:r>
                      <m:r>
                        <a:rPr lang="es-ES_tradnl" sz="1500" i="1">
                          <a:latin typeface="Cambria Math" panose="02040503050406030204" pitchFamily="18" charset="0"/>
                        </a:rPr>
                        <m:t>𝑎</m:t>
                      </m:r>
                      <m:d>
                        <m:dPr>
                          <m:ctrlPr>
                            <a:rPr lang="es-ES_tradnl" sz="1500" i="1">
                              <a:latin typeface="Cambria Math" panose="02040503050406030204" pitchFamily="18" charset="0"/>
                            </a:rPr>
                          </m:ctrlPr>
                        </m:dPr>
                        <m:e>
                          <m:sSub>
                            <m:sSubPr>
                              <m:ctrlPr>
                                <a:rPr lang="es-ES_tradnl" sz="1500" i="1">
                                  <a:latin typeface="Cambria Math" panose="02040503050406030204" pitchFamily="18" charset="0"/>
                                </a:rPr>
                              </m:ctrlPr>
                            </m:sSubPr>
                            <m:e>
                              <m:r>
                                <a:rPr lang="es-ES_tradnl" sz="1500" i="1">
                                  <a:latin typeface="Cambria Math" panose="02040503050406030204" pitchFamily="18" charset="0"/>
                                </a:rPr>
                                <m:t>h</m:t>
                              </m:r>
                            </m:e>
                            <m:sub>
                              <m:r>
                                <a:rPr lang="es-ES_tradnl" sz="800" i="1">
                                  <a:latin typeface="Cambria Math" panose="02040503050406030204" pitchFamily="18" charset="0"/>
                                </a:rPr>
                                <m:t>𝑚</m:t>
                              </m:r>
                            </m:sub>
                          </m:sSub>
                        </m:e>
                      </m:d>
                      <m:r>
                        <a:rPr lang="es-ES_tradnl" sz="1500" i="0">
                          <a:latin typeface="Cambria Math" panose="02040503050406030204" pitchFamily="18" charset="0"/>
                        </a:rPr>
                        <m:t>+</m:t>
                      </m:r>
                      <m:d>
                        <m:dPr>
                          <m:ctrlPr>
                            <a:rPr lang="es-ES_tradnl" sz="1500" i="1">
                              <a:latin typeface="Cambria Math" panose="02040503050406030204" pitchFamily="18" charset="0"/>
                            </a:rPr>
                          </m:ctrlPr>
                        </m:dPr>
                        <m:e>
                          <m:r>
                            <m:rPr>
                              <m:nor/>
                            </m:rPr>
                            <a:rPr lang="es-ES_tradnl" sz="1500" i="1">
                              <a:latin typeface="Cambria Math" panose="02040503050406030204" pitchFamily="18" charset="0"/>
                            </a:rPr>
                            <m:t>44.</m:t>
                          </m:r>
                          <m:r>
                            <a:rPr lang="es-ES_tradnl" sz="1500" i="0">
                              <a:latin typeface="Cambria Math" panose="02040503050406030204" pitchFamily="18" charset="0"/>
                            </a:rPr>
                            <m:t>9−6</m:t>
                          </m:r>
                          <m:r>
                            <m:rPr>
                              <m:nor/>
                            </m:rPr>
                            <a:rPr lang="es-ES_tradnl" sz="1500" i="1">
                              <a:latin typeface="Cambria Math" panose="02040503050406030204" pitchFamily="18" charset="0"/>
                            </a:rPr>
                            <m:t>.55</m:t>
                          </m:r>
                          <m:r>
                            <m:rPr>
                              <m:nor/>
                            </m:rPr>
                            <a:rPr lang="es-ES_tradnl" sz="1500" i="1">
                              <a:latin typeface="Cambria Math" panose="02040503050406030204" pitchFamily="18" charset="0"/>
                            </a:rPr>
                            <m:t>log</m:t>
                          </m:r>
                          <m:sSub>
                            <m:sSubPr>
                              <m:ctrlPr>
                                <a:rPr lang="es-ES_tradnl" sz="1500" i="1">
                                  <a:latin typeface="Cambria Math" panose="02040503050406030204" pitchFamily="18" charset="0"/>
                                </a:rPr>
                              </m:ctrlPr>
                            </m:sSubPr>
                            <m:e>
                              <m:r>
                                <a:rPr lang="es-ES" sz="1500" b="0" i="1" smtClean="0">
                                  <a:latin typeface="Cambria Math" panose="02040503050406030204" pitchFamily="18" charset="0"/>
                                </a:rPr>
                                <m:t> </m:t>
                              </m:r>
                              <m:r>
                                <a:rPr lang="es-ES_tradnl" sz="1500" i="1">
                                  <a:latin typeface="Cambria Math" panose="02040503050406030204" pitchFamily="18" charset="0"/>
                                </a:rPr>
                                <m:t>h</m:t>
                              </m:r>
                            </m:e>
                            <m:sub>
                              <m:r>
                                <a:rPr lang="es-ES_tradnl" sz="800" i="1">
                                  <a:latin typeface="Cambria Math" panose="02040503050406030204" pitchFamily="18" charset="0"/>
                                </a:rPr>
                                <m:t>𝑡</m:t>
                              </m:r>
                            </m:sub>
                          </m:sSub>
                        </m:e>
                      </m:d>
                      <m:r>
                        <a:rPr lang="es-ES_tradnl" sz="1500" i="0">
                          <a:latin typeface="Cambria Math" panose="02040503050406030204" pitchFamily="18" charset="0"/>
                        </a:rPr>
                        <m:t>⋅</m:t>
                      </m:r>
                      <m:r>
                        <m:rPr>
                          <m:nor/>
                        </m:rPr>
                        <a:rPr lang="es-ES_tradnl" sz="1500" i="1">
                          <a:latin typeface="Cambria Math" panose="02040503050406030204" pitchFamily="18" charset="0"/>
                        </a:rPr>
                        <m:t>log</m:t>
                      </m:r>
                      <m:r>
                        <a:rPr lang="es-ES" sz="1500" b="0" i="1" smtClean="0">
                          <a:latin typeface="Cambria Math" panose="02040503050406030204" pitchFamily="18" charset="0"/>
                        </a:rPr>
                        <m:t>  </m:t>
                      </m:r>
                      <m:r>
                        <a:rPr lang="es-ES_tradnl" sz="1500" i="1">
                          <a:latin typeface="Cambria Math" panose="02040503050406030204" pitchFamily="18" charset="0"/>
                        </a:rPr>
                        <m:t>𝑑</m:t>
                      </m:r>
                    </m:oMath>
                  </m:oMathPara>
                </a14:m>
                <a:endParaRPr lang="es-ES_tradnl" sz="1500" i="0" dirty="0">
                  <a:latin typeface="Arial" pitchFamily="18"/>
                </a:endParaRPr>
              </a:p>
            </p:txBody>
          </p:sp>
        </mc:Choice>
        <mc:Fallback xmlns="">
          <p:sp>
            <p:nvSpPr>
              <p:cNvPr id="8" name="CuadroTexto 7">
                <a:extLst>
                  <a:ext uri="{FF2B5EF4-FFF2-40B4-BE49-F238E27FC236}">
                    <a16:creationId xmlns:a16="http://schemas.microsoft.com/office/drawing/2014/main" id="{29998013-97DD-B948-A61B-C60F08D42C90}"/>
                  </a:ext>
                </a:extLst>
              </p:cNvPr>
              <p:cNvSpPr txBox="1">
                <a:spLocks noRot="1" noChangeAspect="1" noMove="1" noResize="1" noEditPoints="1" noAdjustHandles="1" noChangeArrowheads="1" noChangeShapeType="1" noTextEdit="1"/>
              </p:cNvSpPr>
              <p:nvPr/>
            </p:nvSpPr>
            <p:spPr>
              <a:xfrm>
                <a:off x="1273320" y="4430880"/>
                <a:ext cx="7593480" cy="335520"/>
              </a:xfrm>
              <a:prstGeom prst="rect">
                <a:avLst/>
              </a:prstGeom>
              <a:blipFill>
                <a:blip r:embed="rId3"/>
                <a:stretch>
                  <a:fillRect b="-14815"/>
                </a:stretch>
              </a:blipFill>
              <a:ln>
                <a:noFill/>
              </a:ln>
            </p:spPr>
            <p:txBody>
              <a:bodyPr/>
              <a:lstStyle/>
              <a:p>
                <a:r>
                  <a:rPr lang="es-ES_tradnl">
                    <a:noFill/>
                  </a:rPr>
                  <a:t> </a:t>
                </a:r>
              </a:p>
            </p:txBody>
          </p:sp>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58BDB639-C8FE-DB4B-B0CA-A6DEFA3EF18B}"/>
              </a:ext>
            </a:extLst>
          </p:cNvPr>
          <p:cNvSpPr>
            <a:spLocks noGrp="1"/>
          </p:cNvSpPr>
          <p:nvPr>
            <p:ph type="sldNum" sz="quarter" idx="12"/>
          </p:nvPr>
        </p:nvSpPr>
        <p:spPr/>
        <p:txBody>
          <a:bodyPr/>
          <a:lstStyle/>
          <a:p>
            <a:pPr lvl="0"/>
            <a:fld id="{57C45676-30F8-A747-A4DD-1B1DF84C5D6A}" type="slidenum">
              <a:t>92</a:t>
            </a:fld>
            <a:endParaRPr lang="es-ES"/>
          </a:p>
        </p:txBody>
      </p:sp>
      <p:sp>
        <p:nvSpPr>
          <p:cNvPr id="2" name="Conector recto 1">
            <a:extLst>
              <a:ext uri="{FF2B5EF4-FFF2-40B4-BE49-F238E27FC236}">
                <a16:creationId xmlns:a16="http://schemas.microsoft.com/office/drawing/2014/main" id="{94F69A06-4149-794F-B4FE-1E1706BDA9B0}"/>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2F769519-C3E5-8241-A2A9-9CE1CF8EEE5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DB0D0C35-96AA-D94C-970F-A58D14AE53B9}"/>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D3D6A9D1-7040-EB41-9E55-B9482FF8574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1180BDE0-CA23-3F4F-B584-51E4B621F148}"/>
              </a:ext>
            </a:extLst>
          </p:cNvPr>
          <p:cNvSpPr/>
          <p:nvPr/>
        </p:nvSpPr>
        <p:spPr>
          <a:xfrm>
            <a:off x="507959" y="146160"/>
            <a:ext cx="7772400" cy="753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Modelos de propagación</a:t>
            </a:r>
          </a:p>
        </p:txBody>
      </p:sp>
      <p:sp>
        <p:nvSpPr>
          <p:cNvPr id="7" name="Forma libre 6">
            <a:extLst>
              <a:ext uri="{FF2B5EF4-FFF2-40B4-BE49-F238E27FC236}">
                <a16:creationId xmlns:a16="http://schemas.microsoft.com/office/drawing/2014/main" id="{EA04C04D-15EF-8E4E-ABD1-5A6FEC36E919}"/>
              </a:ext>
            </a:extLst>
          </p:cNvPr>
          <p:cNvSpPr/>
          <p:nvPr/>
        </p:nvSpPr>
        <p:spPr>
          <a:xfrm>
            <a:off x="348120" y="1535400"/>
            <a:ext cx="9443880" cy="5579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1440" tIns="45720" rIns="91440" bIns="45720" anchor="t" anchorCtr="0" compatLnSpc="1">
            <a:noAutofit/>
          </a:bodyPr>
          <a:lstStyle/>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r>
              <a:rPr lang="es-ES" sz="2000" b="0" i="0" u="none" strike="noStrike" baseline="0" dirty="0">
                <a:ln>
                  <a:noFill/>
                </a:ln>
                <a:solidFill>
                  <a:srgbClr val="000000"/>
                </a:solidFill>
                <a:latin typeface="Arial" pitchFamily="18"/>
                <a:ea typeface="WenQuanYi Zen Hei" pitchFamily="2"/>
                <a:cs typeface="WenQuanYi Zen Hei" pitchFamily="2"/>
              </a:rPr>
              <a:t>Modelo de Okumura – Hata:</a:t>
            </a: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endParaRPr lang="es-ES" sz="2000" dirty="0">
              <a:solidFill>
                <a:srgbClr val="000000"/>
              </a:solidFill>
              <a:latin typeface="Arial" pitchFamily="18"/>
              <a:ea typeface="WenQuanYi Zen Hei" pitchFamily="2"/>
              <a:cs typeface="WenQuanYi Zen Hei" pitchFamily="2"/>
            </a:endParaRP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r>
              <a:rPr lang="es-ES" sz="2000" dirty="0">
                <a:solidFill>
                  <a:srgbClr val="000000"/>
                </a:solidFill>
                <a:latin typeface="Arial" pitchFamily="18"/>
                <a:ea typeface="WenQuanYi Zen Hei" pitchFamily="2"/>
                <a:cs typeface="WenQuanYi Zen Hei" pitchFamily="2"/>
              </a:rPr>
              <a:t>	Restringido a los límites:</a:t>
            </a: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endParaRPr lang="es-ES" sz="2000" dirty="0">
              <a:solidFill>
                <a:srgbClr val="000000"/>
              </a:solidFill>
              <a:latin typeface="Arial" pitchFamily="18"/>
              <a:ea typeface="WenQuanYi Zen Hei" pitchFamily="2"/>
              <a:cs typeface="WenQuanYi Zen Hei" pitchFamily="2"/>
            </a:endParaRP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endParaRPr lang="es-ES" sz="2000" dirty="0">
              <a:solidFill>
                <a:srgbClr val="000000"/>
              </a:solidFill>
              <a:latin typeface="Arial" pitchFamily="18"/>
              <a:ea typeface="WenQuanYi Zen Hei" pitchFamily="2"/>
              <a:cs typeface="WenQuanYi Zen Hei" pitchFamily="2"/>
            </a:endParaRP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endParaRPr lang="es-ES" sz="2000" dirty="0">
              <a:solidFill>
                <a:srgbClr val="000000"/>
              </a:solidFill>
              <a:latin typeface="Arial" pitchFamily="18"/>
              <a:ea typeface="WenQuanYi Zen Hei" pitchFamily="2"/>
              <a:cs typeface="WenQuanYi Zen Hei" pitchFamily="2"/>
            </a:endParaRP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r>
              <a:rPr lang="es-ES" sz="2000" dirty="0">
                <a:solidFill>
                  <a:srgbClr val="000000"/>
                </a:solidFill>
                <a:latin typeface="Arial" pitchFamily="18"/>
                <a:ea typeface="WenQuanYi Zen Hei" pitchFamily="2"/>
                <a:cs typeface="WenQuanYi Zen Hei" pitchFamily="2"/>
              </a:rPr>
              <a:t>	El factor a (h</a:t>
            </a:r>
            <a:r>
              <a:rPr lang="es-ES" sz="2000" baseline="-25000" dirty="0">
                <a:solidFill>
                  <a:srgbClr val="000000"/>
                </a:solidFill>
                <a:latin typeface="Arial" pitchFamily="18"/>
                <a:ea typeface="WenQuanYi Zen Hei" pitchFamily="2"/>
                <a:cs typeface="WenQuanYi Zen Hei" pitchFamily="2"/>
              </a:rPr>
              <a:t>m</a:t>
            </a:r>
            <a:r>
              <a:rPr lang="es-ES" sz="2000" dirty="0">
                <a:solidFill>
                  <a:srgbClr val="000000"/>
                </a:solidFill>
                <a:latin typeface="Arial" pitchFamily="18"/>
                <a:ea typeface="WenQuanYi Zen Hei" pitchFamily="2"/>
                <a:cs typeface="WenQuanYi Zen Hei" pitchFamily="2"/>
              </a:rPr>
              <a:t>) depende del entorno:</a:t>
            </a: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r>
              <a:rPr lang="es-ES" sz="2000" dirty="0">
                <a:solidFill>
                  <a:srgbClr val="000000"/>
                </a:solidFill>
                <a:latin typeface="Arial" pitchFamily="18"/>
                <a:ea typeface="WenQuanYi Zen Hei" pitchFamily="2"/>
                <a:cs typeface="WenQuanYi Zen Hei" pitchFamily="2"/>
              </a:rPr>
              <a:t>			áreas urbanas</a:t>
            </a: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r>
              <a:rPr lang="es-ES" sz="2000" dirty="0">
                <a:solidFill>
                  <a:srgbClr val="000000"/>
                </a:solidFill>
                <a:latin typeface="Arial" pitchFamily="18"/>
                <a:ea typeface="WenQuanYi Zen Hei" pitchFamily="2"/>
                <a:cs typeface="WenQuanYi Zen Hei" pitchFamily="2"/>
              </a:rPr>
              <a:t>				ciudades pequeñas y medianas</a:t>
            </a: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r>
              <a:rPr lang="es-ES" sz="2000" dirty="0">
                <a:solidFill>
                  <a:srgbClr val="000000"/>
                </a:solidFill>
                <a:latin typeface="Arial" pitchFamily="18"/>
                <a:ea typeface="WenQuanYi Zen Hei" pitchFamily="2"/>
                <a:cs typeface="WenQuanYi Zen Hei" pitchFamily="2"/>
              </a:rPr>
              <a:t>				ciudades grandes</a:t>
            </a: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endParaRPr lang="es-ES" sz="2000" dirty="0">
              <a:solidFill>
                <a:srgbClr val="000000"/>
              </a:solidFill>
              <a:latin typeface="Arial" pitchFamily="18"/>
              <a:ea typeface="WenQuanYi Zen Hei" pitchFamily="2"/>
              <a:cs typeface="WenQuanYi Zen Hei" pitchFamily="2"/>
            </a:endParaRP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r>
              <a:rPr lang="es-ES" sz="2000" dirty="0">
                <a:solidFill>
                  <a:srgbClr val="000000"/>
                </a:solidFill>
                <a:latin typeface="Arial" pitchFamily="18"/>
                <a:ea typeface="WenQuanYi Zen Hei" pitchFamily="2"/>
                <a:cs typeface="WenQuanYi Zen Hei" pitchFamily="2"/>
              </a:rPr>
              <a:t>			áreas suburbanas</a:t>
            </a: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endParaRPr lang="es-ES" sz="2000" dirty="0">
              <a:solidFill>
                <a:srgbClr val="000000"/>
              </a:solidFill>
              <a:latin typeface="Arial" pitchFamily="18"/>
              <a:ea typeface="WenQuanYi Zen Hei" pitchFamily="2"/>
              <a:cs typeface="WenQuanYi Zen Hei" pitchFamily="2"/>
            </a:endParaRP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endParaRPr lang="es-ES" sz="2000" dirty="0">
              <a:solidFill>
                <a:srgbClr val="000000"/>
              </a:solidFill>
              <a:latin typeface="Arial" pitchFamily="18"/>
              <a:ea typeface="WenQuanYi Zen Hei" pitchFamily="2"/>
              <a:cs typeface="WenQuanYi Zen Hei" pitchFamily="2"/>
            </a:endParaRPr>
          </a:p>
          <a:p>
            <a:pPr marL="339480" marR="0" lvl="0" indent="-334800" algn="l" hangingPunct="1">
              <a:lnSpc>
                <a:spcPct val="115000"/>
              </a:lnSpc>
              <a:spcBef>
                <a:spcPts val="448"/>
              </a:spcBef>
              <a:spcAft>
                <a:spcPts val="0"/>
              </a:spcAft>
              <a:buNone/>
              <a:tabLst>
                <a:tab pos="339480" algn="l"/>
                <a:tab pos="788399" algn="l"/>
                <a:tab pos="1237679" algn="l"/>
                <a:tab pos="1686960" algn="l"/>
                <a:tab pos="2136240" algn="l"/>
                <a:tab pos="2585520" algn="l"/>
                <a:tab pos="3034800" algn="l"/>
                <a:tab pos="3484080" algn="l"/>
                <a:tab pos="3933360" algn="l"/>
                <a:tab pos="4382639" algn="l"/>
                <a:tab pos="4831920" algn="l"/>
                <a:tab pos="5281199" algn="l"/>
                <a:tab pos="5730480" algn="l"/>
                <a:tab pos="6179760" algn="l"/>
                <a:tab pos="6629040" algn="l"/>
                <a:tab pos="7078320" algn="l"/>
                <a:tab pos="7527600" algn="l"/>
                <a:tab pos="7976880" algn="l"/>
                <a:tab pos="8426159" algn="l"/>
                <a:tab pos="8875440" algn="l"/>
                <a:tab pos="9324720" algn="l"/>
              </a:tabLst>
            </a:pPr>
            <a:r>
              <a:rPr lang="es-ES" sz="2000" dirty="0">
                <a:solidFill>
                  <a:srgbClr val="000000"/>
                </a:solidFill>
                <a:latin typeface="Arial" pitchFamily="18"/>
                <a:ea typeface="WenQuanYi Zen Hei" pitchFamily="2"/>
                <a:cs typeface="WenQuanYi Zen Hei" pitchFamily="2"/>
              </a:rPr>
              <a:t>			 </a:t>
            </a:r>
            <a:endParaRPr lang="es-ES" sz="2000" b="0" i="0" u="none" strike="noStrike" baseline="0" dirty="0">
              <a:ln>
                <a:noFill/>
              </a:ln>
              <a:solidFill>
                <a:srgbClr val="000000"/>
              </a:solidFill>
              <a:latin typeface="Arial" pitchFamily="18"/>
              <a:ea typeface="WenQuanYi Zen Hei" pitchFamily="2"/>
              <a:cs typeface="WenQuanYi Zen Hei" pitchFamily="2"/>
            </a:endParaRPr>
          </a:p>
        </p:txBody>
      </p:sp>
      <p:pic>
        <p:nvPicPr>
          <p:cNvPr id="9" name="Imagen 8">
            <a:extLst>
              <a:ext uri="{FF2B5EF4-FFF2-40B4-BE49-F238E27FC236}">
                <a16:creationId xmlns:a16="http://schemas.microsoft.com/office/drawing/2014/main" id="{2F47B7EE-A62C-A04C-8885-A11D848F8CBB}"/>
              </a:ext>
            </a:extLst>
          </p:cNvPr>
          <p:cNvPicPr>
            <a:picLocks noChangeAspect="1"/>
          </p:cNvPicPr>
          <p:nvPr/>
        </p:nvPicPr>
        <p:blipFill>
          <a:blip r:embed="rId3"/>
          <a:stretch>
            <a:fillRect/>
          </a:stretch>
        </p:blipFill>
        <p:spPr>
          <a:xfrm>
            <a:off x="3838849" y="2658734"/>
            <a:ext cx="1866900" cy="1422400"/>
          </a:xfrm>
          <a:prstGeom prst="rect">
            <a:avLst/>
          </a:prstGeom>
        </p:spPr>
      </p:pic>
      <p:pic>
        <p:nvPicPr>
          <p:cNvPr id="11" name="Imagen 10">
            <a:extLst>
              <a:ext uri="{FF2B5EF4-FFF2-40B4-BE49-F238E27FC236}">
                <a16:creationId xmlns:a16="http://schemas.microsoft.com/office/drawing/2014/main" id="{0A57BF14-A4F6-6D46-878A-EE9E25DC98BD}"/>
              </a:ext>
            </a:extLst>
          </p:cNvPr>
          <p:cNvPicPr>
            <a:picLocks noChangeAspect="1"/>
          </p:cNvPicPr>
          <p:nvPr/>
        </p:nvPicPr>
        <p:blipFill>
          <a:blip r:embed="rId4"/>
          <a:stretch>
            <a:fillRect/>
          </a:stretch>
        </p:blipFill>
        <p:spPr>
          <a:xfrm>
            <a:off x="5349900" y="5045239"/>
            <a:ext cx="4076700" cy="584200"/>
          </a:xfrm>
          <a:prstGeom prst="rect">
            <a:avLst/>
          </a:prstGeom>
        </p:spPr>
      </p:pic>
      <p:pic>
        <p:nvPicPr>
          <p:cNvPr id="12" name="Imagen 11">
            <a:extLst>
              <a:ext uri="{FF2B5EF4-FFF2-40B4-BE49-F238E27FC236}">
                <a16:creationId xmlns:a16="http://schemas.microsoft.com/office/drawing/2014/main" id="{B6DE964C-9AB3-534C-8D90-9CA9198EA958}"/>
              </a:ext>
            </a:extLst>
          </p:cNvPr>
          <p:cNvPicPr>
            <a:picLocks noChangeAspect="1"/>
          </p:cNvPicPr>
          <p:nvPr/>
        </p:nvPicPr>
        <p:blipFill>
          <a:blip r:embed="rId5"/>
          <a:stretch>
            <a:fillRect/>
          </a:stretch>
        </p:blipFill>
        <p:spPr>
          <a:xfrm>
            <a:off x="3838849" y="5518710"/>
            <a:ext cx="4838700" cy="800100"/>
          </a:xfrm>
          <a:prstGeom prst="rect">
            <a:avLst/>
          </a:prstGeom>
        </p:spPr>
      </p:pic>
      <p:pic>
        <p:nvPicPr>
          <p:cNvPr id="13" name="Imagen 12">
            <a:extLst>
              <a:ext uri="{FF2B5EF4-FFF2-40B4-BE49-F238E27FC236}">
                <a16:creationId xmlns:a16="http://schemas.microsoft.com/office/drawing/2014/main" id="{58340074-B9B0-BC42-A3F0-16340483E92C}"/>
              </a:ext>
            </a:extLst>
          </p:cNvPr>
          <p:cNvPicPr>
            <a:picLocks noChangeAspect="1"/>
          </p:cNvPicPr>
          <p:nvPr/>
        </p:nvPicPr>
        <p:blipFill>
          <a:blip r:embed="rId6"/>
          <a:stretch>
            <a:fillRect/>
          </a:stretch>
        </p:blipFill>
        <p:spPr>
          <a:xfrm>
            <a:off x="3457160" y="6374025"/>
            <a:ext cx="3225800" cy="457200"/>
          </a:xfrm>
          <a:prstGeom prst="rect">
            <a:avLst/>
          </a:prstGeom>
        </p:spPr>
      </p:pic>
    </p:spTree>
    <p:extLst>
      <p:ext uri="{BB962C8B-B14F-4D97-AF65-F5344CB8AC3E}">
        <p14:creationId xmlns:p14="http://schemas.microsoft.com/office/powerpoint/2010/main" val="4087445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page78">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B27E7BAB-422F-C344-8AAD-9AAFFE9473CB}"/>
              </a:ext>
            </a:extLst>
          </p:cNvPr>
          <p:cNvSpPr>
            <a:spLocks noGrp="1"/>
          </p:cNvSpPr>
          <p:nvPr>
            <p:ph type="sldNum" sz="quarter" idx="12"/>
          </p:nvPr>
        </p:nvSpPr>
        <p:spPr/>
        <p:txBody>
          <a:bodyPr/>
          <a:lstStyle/>
          <a:p>
            <a:pPr lvl="0"/>
            <a:fld id="{657160CF-285D-1C44-AECC-5B45C1F6D8F2}" type="slidenum">
              <a:t>93</a:t>
            </a:fld>
            <a:endParaRPr lang="es-ES"/>
          </a:p>
        </p:txBody>
      </p:sp>
      <p:sp>
        <p:nvSpPr>
          <p:cNvPr id="2" name="Título 1">
            <a:extLst>
              <a:ext uri="{FF2B5EF4-FFF2-40B4-BE49-F238E27FC236}">
                <a16:creationId xmlns:a16="http://schemas.microsoft.com/office/drawing/2014/main" id="{D635CD1D-5A1E-9E41-8200-E7B24847AC2A}"/>
              </a:ext>
            </a:extLst>
          </p:cNvPr>
          <p:cNvSpPr txBox="1">
            <a:spLocks noGrp="1"/>
          </p:cNvSpPr>
          <p:nvPr>
            <p:ph type="title" idx="4294967295"/>
          </p:nvPr>
        </p:nvSpPr>
        <p:spPr>
          <a:xfrm>
            <a:off x="502920" y="301680"/>
            <a:ext cx="9070920" cy="1262520"/>
          </a:xfrm>
        </p:spPr>
        <p:txBody>
          <a:bodyPr wrap="square" tIns="38880">
            <a:spAutoFit/>
          </a:bodyPr>
          <a:lstStyle/>
          <a:p>
            <a:pPr lvl="0" hangingPunct="1"/>
            <a:r>
              <a:rPr lang="es-ES" dirty="0"/>
              <a:t>Contenidos</a:t>
            </a:r>
          </a:p>
        </p:txBody>
      </p:sp>
      <p:sp>
        <p:nvSpPr>
          <p:cNvPr id="3" name="Conector recto 2">
            <a:extLst>
              <a:ext uri="{FF2B5EF4-FFF2-40B4-BE49-F238E27FC236}">
                <a16:creationId xmlns:a16="http://schemas.microsoft.com/office/drawing/2014/main" id="{AB079BA7-2359-3541-A92D-83FE8C606F17}"/>
              </a:ext>
            </a:extLst>
          </p:cNvPr>
          <p:cNvSpPr/>
          <p:nvPr/>
        </p:nvSpPr>
        <p:spPr>
          <a:xfrm>
            <a:off x="863639" y="1563839"/>
            <a:ext cx="8567641" cy="1441"/>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Conector recto 3">
            <a:extLst>
              <a:ext uri="{FF2B5EF4-FFF2-40B4-BE49-F238E27FC236}">
                <a16:creationId xmlns:a16="http://schemas.microsoft.com/office/drawing/2014/main" id="{A760C314-DA79-6B49-99AB-381C62B78953}"/>
              </a:ext>
            </a:extLst>
          </p:cNvPr>
          <p:cNvSpPr/>
          <p:nvPr/>
        </p:nvSpPr>
        <p:spPr>
          <a:xfrm>
            <a:off x="684359" y="1671480"/>
            <a:ext cx="8567641"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BD771396-3102-8D4D-A2BD-64EF199ED7D7}"/>
              </a:ext>
            </a:extLst>
          </p:cNvPr>
          <p:cNvSpPr/>
          <p:nvPr/>
        </p:nvSpPr>
        <p:spPr>
          <a:xfrm>
            <a:off x="684359" y="1476360"/>
            <a:ext cx="21564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3D9C68A5-B387-2344-A254-F90AF56624C6}"/>
              </a:ext>
            </a:extLst>
          </p:cNvPr>
          <p:cNvSpPr/>
          <p:nvPr/>
        </p:nvSpPr>
        <p:spPr>
          <a:xfrm>
            <a:off x="503280" y="1547640"/>
            <a:ext cx="287280" cy="252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7" name="Forma libre 6">
            <a:extLst>
              <a:ext uri="{FF2B5EF4-FFF2-40B4-BE49-F238E27FC236}">
                <a16:creationId xmlns:a16="http://schemas.microsoft.com/office/drawing/2014/main" id="{BDC9B813-0D68-BB4C-A059-1FEA29183608}"/>
              </a:ext>
            </a:extLst>
          </p:cNvPr>
          <p:cNvSpPr/>
          <p:nvPr/>
        </p:nvSpPr>
        <p:spPr>
          <a:xfrm>
            <a:off x="755639" y="2087640"/>
            <a:ext cx="8783640" cy="5167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Introducción a los sistemas radioeléctricos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Sistemas transceptores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Antenas</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Propagación no guiada</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Modelos de propagación</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i="0" u="none" strike="noStrike" baseline="0">
                <a:ln>
                  <a:noFill/>
                </a:ln>
                <a:solidFill>
                  <a:srgbClr val="000000"/>
                </a:solidFill>
                <a:latin typeface="Arial" pitchFamily="18"/>
                <a:ea typeface="DejaVu Sans" pitchFamily="2"/>
                <a:cs typeface="DejaVu Sans" pitchFamily="2"/>
              </a:rPr>
              <a:t>Recepción de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Balance de enlace</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Planificación de enlaces radio</a:t>
            </a:r>
          </a:p>
          <a:p>
            <a:pPr marL="0" marR="0" lvl="0" indent="0" algn="l" rtl="0" hangingPunct="1">
              <a:lnSpc>
                <a:spcPct val="100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Disponibilidad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page79">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7EBB5558-13B1-8040-A5B2-11FA00DB16C3}"/>
              </a:ext>
            </a:extLst>
          </p:cNvPr>
          <p:cNvSpPr>
            <a:spLocks noGrp="1"/>
          </p:cNvSpPr>
          <p:nvPr>
            <p:ph type="sldNum" sz="quarter" idx="12"/>
          </p:nvPr>
        </p:nvSpPr>
        <p:spPr/>
        <p:txBody>
          <a:bodyPr/>
          <a:lstStyle/>
          <a:p>
            <a:pPr lvl="0"/>
            <a:fld id="{F1DAA5DA-FD63-A74F-9E78-DA0B103C0ECB}" type="slidenum">
              <a:t>94</a:t>
            </a:fld>
            <a:endParaRPr lang="es-ES"/>
          </a:p>
        </p:txBody>
      </p:sp>
      <p:sp>
        <p:nvSpPr>
          <p:cNvPr id="2" name="Conector recto 1">
            <a:extLst>
              <a:ext uri="{FF2B5EF4-FFF2-40B4-BE49-F238E27FC236}">
                <a16:creationId xmlns:a16="http://schemas.microsoft.com/office/drawing/2014/main" id="{EFE552A2-6354-F441-B4B9-FEBA4AC2AB38}"/>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7F49798E-DBC7-6143-9406-FB14BBF1D67D}"/>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7A9E1C22-B204-FE44-B9F2-82441CFE1FB7}"/>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B8904C81-2E5A-9A46-A682-375BC7D5F2C5}"/>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189C3B39-BF77-4941-A10E-962DD2B6AE5A}"/>
              </a:ext>
            </a:extLst>
          </p:cNvPr>
          <p:cNvSpPr/>
          <p:nvPr/>
        </p:nvSpPr>
        <p:spPr>
          <a:xfrm>
            <a:off x="863639" y="182520"/>
            <a:ext cx="7772400" cy="7541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La recepción</a:t>
            </a:r>
          </a:p>
        </p:txBody>
      </p:sp>
      <p:sp>
        <p:nvSpPr>
          <p:cNvPr id="7" name="Forma libre 6">
            <a:extLst>
              <a:ext uri="{FF2B5EF4-FFF2-40B4-BE49-F238E27FC236}">
                <a16:creationId xmlns:a16="http://schemas.microsoft.com/office/drawing/2014/main" id="{76E04FD4-96FF-7F46-986F-F6E5BCEB22B8}"/>
              </a:ext>
            </a:extLst>
          </p:cNvPr>
          <p:cNvSpPr/>
          <p:nvPr/>
        </p:nvSpPr>
        <p:spPr>
          <a:xfrm>
            <a:off x="492120" y="1579680"/>
            <a:ext cx="8871120" cy="5376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360" tIns="44280" rIns="90360" bIns="4428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Consideraciones:</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La ganancia en recepción afecta a la señal recibida pero</a:t>
            </a:r>
          </a:p>
          <a:p>
            <a:pPr marL="914400" lvl="4">
              <a:lnSpc>
                <a:spcPct val="93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También a las interferencias</a:t>
            </a:r>
          </a:p>
          <a:p>
            <a:pPr marL="914400" lvl="4">
              <a:lnSpc>
                <a:spcPct val="93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También al ruido (temperatura de ruido)</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Las pérdidas por conectores y cableado, por despolarización, … también hay que aplicarlas</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Al final se entrega un determinado nivel de señal recibida al receptor.</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page80">
    <p:spTree>
      <p:nvGrpSpPr>
        <p:cNvPr id="1" name=""/>
        <p:cNvGrpSpPr/>
        <p:nvPr/>
      </p:nvGrpSpPr>
      <p:grpSpPr>
        <a:xfrm>
          <a:off x="0" y="0"/>
          <a:ext cx="0" cy="0"/>
          <a:chOff x="0" y="0"/>
          <a:chExt cx="0" cy="0"/>
        </a:xfrm>
      </p:grpSpPr>
      <p:sp>
        <p:nvSpPr>
          <p:cNvPr id="11" name="Marcador de número de diapositiva 3">
            <a:extLst>
              <a:ext uri="{FF2B5EF4-FFF2-40B4-BE49-F238E27FC236}">
                <a16:creationId xmlns:a16="http://schemas.microsoft.com/office/drawing/2014/main" id="{93192DC2-8BC2-8A40-B5AE-C5DF75DBC779}"/>
              </a:ext>
            </a:extLst>
          </p:cNvPr>
          <p:cNvSpPr>
            <a:spLocks noGrp="1"/>
          </p:cNvSpPr>
          <p:nvPr>
            <p:ph type="sldNum" sz="quarter" idx="12"/>
          </p:nvPr>
        </p:nvSpPr>
        <p:spPr/>
        <p:txBody>
          <a:bodyPr/>
          <a:lstStyle/>
          <a:p>
            <a:pPr lvl="0"/>
            <a:fld id="{123C20E7-95A2-6D4B-81E6-90DB4D544A3C}" type="slidenum">
              <a:t>95</a:t>
            </a:fld>
            <a:endParaRPr lang="es-ES"/>
          </a:p>
        </p:txBody>
      </p:sp>
      <p:sp>
        <p:nvSpPr>
          <p:cNvPr id="2" name="Conector recto 1">
            <a:extLst>
              <a:ext uri="{FF2B5EF4-FFF2-40B4-BE49-F238E27FC236}">
                <a16:creationId xmlns:a16="http://schemas.microsoft.com/office/drawing/2014/main" id="{D11A6635-6B5C-AF4A-9133-6106EA13F949}"/>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6789E353-D00D-B444-9B23-B1F779E89DE7}"/>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2135A6A3-284A-BD41-BAD4-E288960ABF48}"/>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93A85AFE-7A6C-8C4F-88FB-DAAB7EF1661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F4F68486-9DD3-6446-834A-07E45A56138A}"/>
              </a:ext>
            </a:extLst>
          </p:cNvPr>
          <p:cNvSpPr/>
          <p:nvPr/>
        </p:nvSpPr>
        <p:spPr>
          <a:xfrm>
            <a:off x="863639" y="182520"/>
            <a:ext cx="7772400" cy="7541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La recepción: ruido</a:t>
            </a:r>
          </a:p>
        </p:txBody>
      </p:sp>
      <p:sp>
        <p:nvSpPr>
          <p:cNvPr id="7" name="Forma libre 6">
            <a:extLst>
              <a:ext uri="{FF2B5EF4-FFF2-40B4-BE49-F238E27FC236}">
                <a16:creationId xmlns:a16="http://schemas.microsoft.com/office/drawing/2014/main" id="{FDCE905D-4FE5-1D45-AA67-C82711A9B2BC}"/>
              </a:ext>
            </a:extLst>
          </p:cNvPr>
          <p:cNvSpPr/>
          <p:nvPr/>
        </p:nvSpPr>
        <p:spPr>
          <a:xfrm>
            <a:off x="852480" y="1405176"/>
            <a:ext cx="8871120" cy="5340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360" tIns="44280" rIns="90360" bIns="44280" anchor="t" anchorCtr="0" compatLnSpc="1">
            <a:noAutofit/>
          </a:bodyPr>
          <a:lstStyle/>
          <a:p>
            <a:pPr marL="0" marR="0" lvl="0" indent="0" algn="l" hangingPunct="1">
              <a:lnSpc>
                <a:spcPct val="115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Todo cuerpo con una temperatura &gt; 0 </a:t>
            </a:r>
            <a:r>
              <a:rPr lang="es-ES" sz="2200" b="0" i="0" u="none" strike="noStrike" baseline="0" dirty="0" err="1">
                <a:ln>
                  <a:noFill/>
                </a:ln>
                <a:solidFill>
                  <a:srgbClr val="000000"/>
                </a:solidFill>
                <a:latin typeface="Arial" pitchFamily="18"/>
                <a:ea typeface="WenQuanYi Zen Hei" pitchFamily="2"/>
                <a:cs typeface="WenQuanYi Zen Hei" pitchFamily="2"/>
              </a:rPr>
              <a:t>ºK</a:t>
            </a:r>
            <a:r>
              <a:rPr lang="es-ES" sz="2200" b="0" i="0" u="none" strike="noStrike" baseline="0" dirty="0">
                <a:ln>
                  <a:noFill/>
                </a:ln>
                <a:solidFill>
                  <a:srgbClr val="000000"/>
                </a:solidFill>
                <a:latin typeface="Arial" pitchFamily="18"/>
                <a:ea typeface="WenQuanYi Zen Hei" pitchFamily="2"/>
                <a:cs typeface="WenQuanYi Zen Hei" pitchFamily="2"/>
              </a:rPr>
              <a:t> emite ruido</a:t>
            </a:r>
          </a:p>
          <a:p>
            <a:pPr marL="0" marR="0" lvl="0" indent="0" algn="l" hangingPunct="1">
              <a:lnSpc>
                <a:spcPct val="115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La antena capta ese ruido según su diagrama de radiación.</a:t>
            </a:r>
          </a:p>
          <a:p>
            <a:pPr marL="0" marR="0" lvl="0" indent="0" algn="l" hangingPunct="1">
              <a:lnSpc>
                <a:spcPct val="115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Siendo N</a:t>
            </a:r>
            <a:r>
              <a:rPr lang="es-ES" sz="2200" b="0" i="0" u="none" strike="noStrike" baseline="-25000" dirty="0">
                <a:ln>
                  <a:noFill/>
                </a:ln>
                <a:solidFill>
                  <a:srgbClr val="000000"/>
                </a:solidFill>
                <a:latin typeface="Arial" pitchFamily="18"/>
                <a:ea typeface="WenQuanYi Zen Hei" pitchFamily="2"/>
                <a:cs typeface="WenQuanYi Zen Hei" pitchFamily="2"/>
              </a:rPr>
              <a:t>A</a:t>
            </a:r>
            <a:r>
              <a:rPr lang="es-ES" sz="2200" b="0" i="0" u="none" strike="noStrike" baseline="0" dirty="0">
                <a:ln>
                  <a:noFill/>
                </a:ln>
                <a:solidFill>
                  <a:srgbClr val="000000"/>
                </a:solidFill>
                <a:latin typeface="Arial" pitchFamily="18"/>
                <a:ea typeface="WenQuanYi Zen Hei" pitchFamily="2"/>
                <a:cs typeface="WenQuanYi Zen Hei" pitchFamily="2"/>
              </a:rPr>
              <a:t> la potencia de ruido entregada por la antena al receptor, su temperatura de ruido se define mediante:</a:t>
            </a:r>
          </a:p>
          <a:p>
            <a:pPr marL="742680" marR="0" lvl="1" indent="-277560" algn="l" rtl="0" hangingPunct="1">
              <a:lnSpc>
                <a:spcPct val="93000"/>
              </a:lnSpc>
              <a:spcBef>
                <a:spcPts val="448"/>
              </a:spcBef>
              <a:spcAft>
                <a:spcPts val="0"/>
              </a:spcAft>
              <a:buNone/>
              <a:tabLst>
                <a:tab pos="742680" algn="l"/>
                <a:tab pos="1191599" algn="l"/>
                <a:tab pos="1640879" algn="l"/>
                <a:tab pos="2090160" algn="l"/>
                <a:tab pos="2539440" algn="l"/>
                <a:tab pos="2988720" algn="l"/>
                <a:tab pos="3438000" algn="l"/>
                <a:tab pos="3887280" algn="l"/>
                <a:tab pos="4336560" algn="l"/>
                <a:tab pos="4785839" algn="l"/>
                <a:tab pos="5235120" algn="l"/>
                <a:tab pos="5684399" algn="l"/>
                <a:tab pos="6133680" algn="l"/>
                <a:tab pos="6582960" algn="l"/>
                <a:tab pos="7032240" algn="l"/>
                <a:tab pos="7481520" algn="l"/>
                <a:tab pos="7930800" algn="l"/>
                <a:tab pos="8380080" algn="l"/>
                <a:tab pos="8829359" algn="l"/>
                <a:tab pos="9278640" algn="l"/>
                <a:tab pos="9727920" algn="l"/>
              </a:tabLst>
            </a:pPr>
            <a:endParaRPr lang="es-ES" sz="2800" b="0" i="0" u="none" strike="noStrike" baseline="0" dirty="0">
              <a:ln>
                <a:noFill/>
              </a:ln>
              <a:solidFill>
                <a:srgbClr val="000000"/>
              </a:solidFill>
              <a:latin typeface="Arial" pitchFamily="18"/>
              <a:ea typeface="WenQuanYi Zen Hei" pitchFamily="2"/>
              <a:cs typeface="WenQuanYi Zen Hei" pitchFamily="2"/>
            </a:endParaRPr>
          </a:p>
          <a:p>
            <a:pPr marL="914400" lvl="3">
              <a:lnSpc>
                <a:spcPct val="93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2000" b="0" i="0" u="none" strike="noStrike" baseline="0" dirty="0">
              <a:ln>
                <a:noFill/>
              </a:ln>
              <a:solidFill>
                <a:srgbClr val="000000"/>
              </a:solidFill>
              <a:latin typeface="Arial" pitchFamily="18"/>
              <a:ea typeface="WenQuanYi Zen Hei" pitchFamily="2"/>
              <a:cs typeface="WenQuanYi Zen Hei" pitchFamily="2"/>
            </a:endParaRPr>
          </a:p>
          <a:p>
            <a:pPr marL="914400" lvl="3">
              <a:lnSpc>
                <a:spcPct val="93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K, cte. de </a:t>
            </a:r>
            <a:r>
              <a:rPr lang="es-ES" sz="2000" b="0" i="0" u="none" strike="noStrike" baseline="0" dirty="0" err="1">
                <a:ln>
                  <a:noFill/>
                </a:ln>
                <a:solidFill>
                  <a:srgbClr val="000000"/>
                </a:solidFill>
                <a:latin typeface="Arial" pitchFamily="18"/>
                <a:ea typeface="WenQuanYi Zen Hei" pitchFamily="2"/>
                <a:cs typeface="WenQuanYi Zen Hei" pitchFamily="2"/>
              </a:rPr>
              <a:t>Boltzman</a:t>
            </a:r>
            <a:r>
              <a:rPr lang="es-ES" sz="2000" b="0" i="0" u="none" strike="noStrike" baseline="0" dirty="0">
                <a:ln>
                  <a:noFill/>
                </a:ln>
                <a:solidFill>
                  <a:srgbClr val="000000"/>
                </a:solidFill>
                <a:latin typeface="Arial" pitchFamily="18"/>
                <a:ea typeface="WenQuanYi Zen Hei" pitchFamily="2"/>
                <a:cs typeface="WenQuanYi Zen Hei" pitchFamily="2"/>
              </a:rPr>
              <a:t>=1,38 10</a:t>
            </a:r>
            <a:r>
              <a:rPr lang="es-ES" sz="2000" b="0" i="0" u="none" strike="noStrike" baseline="30000" dirty="0">
                <a:ln>
                  <a:noFill/>
                </a:ln>
                <a:solidFill>
                  <a:srgbClr val="000000"/>
                </a:solidFill>
                <a:latin typeface="Arial" pitchFamily="18"/>
                <a:ea typeface="WenQuanYi Zen Hei" pitchFamily="2"/>
                <a:cs typeface="WenQuanYi Zen Hei" pitchFamily="2"/>
              </a:rPr>
              <a:t>-23</a:t>
            </a:r>
            <a:r>
              <a:rPr lang="es-ES" sz="2000" b="0" i="0" u="none" strike="noStrike" baseline="0" dirty="0">
                <a:ln>
                  <a:noFill/>
                </a:ln>
                <a:solidFill>
                  <a:srgbClr val="000000"/>
                </a:solidFill>
                <a:latin typeface="Arial" pitchFamily="18"/>
                <a:ea typeface="WenQuanYi Zen Hei" pitchFamily="2"/>
                <a:cs typeface="WenQuanYi Zen Hei" pitchFamily="2"/>
              </a:rPr>
              <a:t> (julio/K)</a:t>
            </a:r>
          </a:p>
          <a:p>
            <a:pPr marL="914400" lvl="3">
              <a:lnSpc>
                <a:spcPct val="93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B</a:t>
            </a:r>
            <a:r>
              <a:rPr lang="es-ES" sz="2000" b="0" i="0" u="none" strike="noStrike" baseline="-25000" dirty="0">
                <a:ln>
                  <a:noFill/>
                </a:ln>
                <a:solidFill>
                  <a:srgbClr val="000000"/>
                </a:solidFill>
                <a:latin typeface="Arial" pitchFamily="18"/>
                <a:ea typeface="WenQuanYi Zen Hei" pitchFamily="2"/>
                <a:cs typeface="WenQuanYi Zen Hei" pitchFamily="2"/>
              </a:rPr>
              <a:t>EN</a:t>
            </a:r>
            <a:r>
              <a:rPr lang="es-ES" sz="2000" b="0" i="0" u="none" strike="noStrike" baseline="0" dirty="0">
                <a:ln>
                  <a:noFill/>
                </a:ln>
                <a:solidFill>
                  <a:srgbClr val="000000"/>
                </a:solidFill>
                <a:latin typeface="Arial" pitchFamily="18"/>
                <a:ea typeface="WenQuanYi Zen Hei" pitchFamily="2"/>
                <a:cs typeface="WenQuanYi Zen Hei" pitchFamily="2"/>
              </a:rPr>
              <a:t>, el Ancho de Banda Equivalente de Ruido (Hz)</a:t>
            </a:r>
          </a:p>
          <a:p>
            <a:pPr marL="914400" lvl="3">
              <a:lnSpc>
                <a:spcPct val="93000"/>
              </a:lnSpc>
              <a:spcBef>
                <a:spcPts val="448"/>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dirty="0">
                <a:ln>
                  <a:noFill/>
                </a:ln>
                <a:solidFill>
                  <a:srgbClr val="000000"/>
                </a:solidFill>
                <a:latin typeface="Arial" pitchFamily="18"/>
                <a:ea typeface="WenQuanYi Zen Hei" pitchFamily="2"/>
                <a:cs typeface="WenQuanYi Zen Hei" pitchFamily="2"/>
              </a:rPr>
              <a:t> T</a:t>
            </a:r>
            <a:r>
              <a:rPr lang="es-ES" sz="2000" b="0" i="0" u="none" strike="noStrike" baseline="-25000" dirty="0">
                <a:ln>
                  <a:noFill/>
                </a:ln>
                <a:solidFill>
                  <a:srgbClr val="000000"/>
                </a:solidFill>
                <a:latin typeface="Arial" pitchFamily="18"/>
                <a:ea typeface="WenQuanYi Zen Hei" pitchFamily="2"/>
                <a:cs typeface="WenQuanYi Zen Hei" pitchFamily="2"/>
              </a:rPr>
              <a:t>A</a:t>
            </a:r>
            <a:r>
              <a:rPr lang="es-ES" sz="2000" b="0" i="0" u="none" strike="noStrike" baseline="0" dirty="0">
                <a:ln>
                  <a:noFill/>
                </a:ln>
                <a:solidFill>
                  <a:srgbClr val="000000"/>
                </a:solidFill>
                <a:latin typeface="Arial" pitchFamily="18"/>
                <a:ea typeface="WenQuanYi Zen Hei" pitchFamily="2"/>
                <a:cs typeface="WenQuanYi Zen Hei" pitchFamily="2"/>
              </a:rPr>
              <a:t>, la temperatura de Ruido de Antena (K)</a:t>
            </a:r>
            <a:br>
              <a:rPr lang="es-ES" sz="2000" b="0" i="0" u="none" strike="noStrike" baseline="0" dirty="0">
                <a:ln>
                  <a:noFill/>
                </a:ln>
                <a:solidFill>
                  <a:srgbClr val="000000"/>
                </a:solidFill>
                <a:latin typeface="Arial" pitchFamily="18"/>
                <a:ea typeface="WenQuanYi Zen Hei" pitchFamily="2"/>
                <a:cs typeface="WenQuanYi Zen Hei" pitchFamily="2"/>
              </a:rPr>
            </a:br>
            <a:endParaRPr lang="es-ES" sz="2000" b="0" i="0" u="none" strike="noStrike" baseline="0" dirty="0">
              <a:ln>
                <a:noFill/>
              </a:ln>
              <a:solidFill>
                <a:srgbClr val="000000"/>
              </a:solidFill>
              <a:latin typeface="Arial" pitchFamily="18"/>
              <a:ea typeface="WenQuanYi Zen Hei" pitchFamily="2"/>
              <a:cs typeface="WenQuanYi Zen Hei" pitchFamily="2"/>
            </a:endParaRPr>
          </a:p>
          <a:p>
            <a:pPr marL="0" marR="0" lvl="0"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T</a:t>
            </a:r>
            <a:r>
              <a:rPr lang="es-ES" sz="2200" b="0" i="0" u="none" strike="noStrike" baseline="-25000" dirty="0">
                <a:ln>
                  <a:noFill/>
                </a:ln>
                <a:solidFill>
                  <a:srgbClr val="000000"/>
                </a:solidFill>
                <a:latin typeface="Arial" pitchFamily="18"/>
                <a:ea typeface="WenQuanYi Zen Hei" pitchFamily="2"/>
                <a:cs typeface="WenQuanYi Zen Hei" pitchFamily="2"/>
              </a:rPr>
              <a:t>A</a:t>
            </a:r>
            <a:r>
              <a:rPr lang="es-ES" sz="2200" b="0" i="0" u="none" strike="noStrike" baseline="0" dirty="0">
                <a:ln>
                  <a:noFill/>
                </a:ln>
                <a:solidFill>
                  <a:srgbClr val="000000"/>
                </a:solidFill>
                <a:latin typeface="Arial" pitchFamily="18"/>
                <a:ea typeface="WenQuanYi Zen Hei" pitchFamily="2"/>
                <a:cs typeface="WenQuanYi Zen Hei" pitchFamily="2"/>
              </a:rPr>
              <a:t> depende algo de la orientación de la antena, pero sobre todo de la banda de frecuencia de trabajo.</a:t>
            </a:r>
          </a:p>
          <a:p>
            <a:pPr marL="0" marR="0" lvl="0"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Si se nos da la figura de ruido F[dB] en lugar de T</a:t>
            </a:r>
            <a:r>
              <a:rPr lang="es-ES" sz="2200" b="0" i="0" u="none" strike="noStrike" baseline="-33000" dirty="0">
                <a:ln>
                  <a:noFill/>
                </a:ln>
                <a:solidFill>
                  <a:srgbClr val="000000"/>
                </a:solidFill>
                <a:latin typeface="Arial" pitchFamily="18"/>
                <a:ea typeface="WenQuanYi Zen Hei" pitchFamily="2"/>
                <a:cs typeface="WenQuanYi Zen Hei" pitchFamily="2"/>
              </a:rPr>
              <a:t>A</a:t>
            </a:r>
            <a:r>
              <a:rPr lang="es-ES" sz="2200" b="0" i="0" u="none" strike="noStrike" baseline="0" dirty="0">
                <a:ln>
                  <a:noFill/>
                </a:ln>
                <a:solidFill>
                  <a:srgbClr val="000000"/>
                </a:solidFill>
                <a:latin typeface="Arial" pitchFamily="18"/>
                <a:ea typeface="WenQuanYi Zen Hei" pitchFamily="2"/>
                <a:cs typeface="WenQuanYi Zen Hei" pitchFamily="2"/>
              </a:rPr>
              <a:t>,  la potencia de ruido es:</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9B2C6C18-2B9A-0843-8142-DA9B6C270CEB}"/>
                  </a:ext>
                </a:extLst>
              </p:cNvPr>
              <p:cNvSpPr txBox="1">
                <a:spLocks noResize="1"/>
              </p:cNvSpPr>
              <p:nvPr/>
            </p:nvSpPr>
            <p:spPr>
              <a:xfrm>
                <a:off x="4021020" y="3187061"/>
                <a:ext cx="1884600" cy="38088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
                    </m:oMathParaPr>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rPr>
                            <m:t>𝑁</m:t>
                          </m:r>
                        </m:e>
                        <m:sub>
                          <m:r>
                            <a:rPr lang="es-ES_tradnl" sz="1050" i="1">
                              <a:latin typeface="Cambria Math" panose="02040503050406030204" pitchFamily="18" charset="0"/>
                            </a:rPr>
                            <m:t>𝐴</m:t>
                          </m:r>
                        </m:sub>
                      </m:sSub>
                      <m:sSub>
                        <m:sSubPr>
                          <m:ctrlPr>
                            <a:rPr lang="es-ES_tradnl" sz="1050" i="1">
                              <a:latin typeface="Cambria Math" panose="02040503050406030204" pitchFamily="18" charset="0"/>
                            </a:rPr>
                          </m:ctrlPr>
                        </m:sSubPr>
                        <m:e>
                          <m:r>
                            <m:rPr>
                              <m:nor/>
                            </m:rPr>
                            <a:rPr lang="es-ES_tradnl" i="1">
                              <a:latin typeface="Cambria Math" panose="02040503050406030204" pitchFamily="18" charset="0"/>
                            </a:rPr>
                            <m:t>=</m:t>
                          </m:r>
                          <m:r>
                            <m:rPr>
                              <m:nor/>
                            </m:rPr>
                            <a:rPr lang="es-ES_tradnl" i="1">
                              <a:latin typeface="Cambria Math" panose="02040503050406030204" pitchFamily="18" charset="0"/>
                            </a:rPr>
                            <m:t>𝐾𝐵</m:t>
                          </m:r>
                        </m:e>
                        <m:sub>
                          <m:r>
                            <m:rPr>
                              <m:nor/>
                            </m:rPr>
                            <a:rPr lang="es-ES_tradnl" sz="1050" i="1">
                              <a:latin typeface="Cambria Math" panose="02040503050406030204" pitchFamily="18" charset="0"/>
                            </a:rPr>
                            <m:t>𝐸𝑁</m:t>
                          </m:r>
                        </m:sub>
                      </m:sSub>
                      <m:sSub>
                        <m:sSubPr>
                          <m:ctrlPr>
                            <a:rPr lang="es-ES_tradnl" sz="1050" i="1">
                              <a:latin typeface="Cambria Math" panose="02040503050406030204" pitchFamily="18" charset="0"/>
                            </a:rPr>
                          </m:ctrlPr>
                        </m:sSubPr>
                        <m:e>
                          <m:r>
                            <a:rPr lang="es-ES_tradnl" i="1">
                              <a:latin typeface="Cambria Math" panose="02040503050406030204" pitchFamily="18" charset="0"/>
                            </a:rPr>
                            <m:t>𝑇</m:t>
                          </m:r>
                        </m:e>
                        <m:sub>
                          <m:r>
                            <a:rPr lang="es-ES_tradnl" sz="1050" i="1">
                              <a:latin typeface="Cambria Math" panose="02040503050406030204" pitchFamily="18" charset="0"/>
                            </a:rPr>
                            <m:t>𝐴</m:t>
                          </m:r>
                        </m:sub>
                      </m:sSub>
                    </m:oMath>
                  </m:oMathPara>
                </a14:m>
                <a:endParaRPr lang="es-ES_tradnl" sz="1050" i="0" dirty="0">
                  <a:latin typeface="Arial" pitchFamily="18"/>
                </a:endParaRPr>
              </a:p>
            </p:txBody>
          </p:sp>
        </mc:Choice>
        <mc:Fallback xmlns="">
          <p:sp>
            <p:nvSpPr>
              <p:cNvPr id="8" name="CuadroTexto 7">
                <a:extLst>
                  <a:ext uri="{FF2B5EF4-FFF2-40B4-BE49-F238E27FC236}">
                    <a16:creationId xmlns:a16="http://schemas.microsoft.com/office/drawing/2014/main" id="{9B2C6C18-2B9A-0843-8142-DA9B6C270CEB}"/>
                  </a:ext>
                </a:extLst>
              </p:cNvPr>
              <p:cNvSpPr txBox="1">
                <a:spLocks noRot="1" noChangeAspect="1" noMove="1" noResize="1" noEditPoints="1" noAdjustHandles="1" noChangeArrowheads="1" noChangeShapeType="1" noTextEdit="1"/>
              </p:cNvSpPr>
              <p:nvPr/>
            </p:nvSpPr>
            <p:spPr>
              <a:xfrm>
                <a:off x="4021020" y="3187061"/>
                <a:ext cx="1884600" cy="380880"/>
              </a:xfrm>
              <a:prstGeom prst="rect">
                <a:avLst/>
              </a:prstGeom>
              <a:blipFill>
                <a:blip r:embed="rId3"/>
                <a:stretch>
                  <a:fillRect/>
                </a:stretch>
              </a:blipFill>
              <a:ln>
                <a:noFill/>
              </a:ln>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AA37B834-9687-9544-9E47-66912842023D}"/>
                  </a:ext>
                </a:extLst>
              </p:cNvPr>
              <p:cNvSpPr txBox="1">
                <a:spLocks noResize="1"/>
              </p:cNvSpPr>
              <p:nvPr/>
            </p:nvSpPr>
            <p:spPr>
              <a:xfrm>
                <a:off x="1859927" y="6428748"/>
                <a:ext cx="5176800" cy="387360"/>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sSub>
                        <m:sSubPr>
                          <m:ctrlPr>
                            <a:rPr lang="es-ES_tradnl" i="1">
                              <a:latin typeface="Cambria Math" panose="02040503050406030204" pitchFamily="18" charset="0"/>
                            </a:rPr>
                          </m:ctrlPr>
                        </m:sSubPr>
                        <m:e>
                          <m:r>
                            <a:rPr lang="es-ES_tradnl" i="1">
                              <a:latin typeface="Cambria Math" panose="02040503050406030204" pitchFamily="18" charset="0"/>
                            </a:rPr>
                            <m:t>𝑃</m:t>
                          </m:r>
                        </m:e>
                        <m:sub>
                          <m:r>
                            <a:rPr lang="es-ES_tradnl" sz="1050" i="1">
                              <a:latin typeface="Cambria Math" panose="02040503050406030204" pitchFamily="18" charset="0"/>
                            </a:rPr>
                            <m:t>𝑛</m:t>
                          </m:r>
                        </m:sub>
                      </m:sSub>
                      <m:d>
                        <m:dPr>
                          <m:ctrlPr>
                            <a:rPr lang="es-ES_tradnl" sz="1050" i="1">
                              <a:latin typeface="Cambria Math" panose="02040503050406030204" pitchFamily="18" charset="0"/>
                            </a:rPr>
                          </m:ctrlPr>
                        </m:dPr>
                        <m:e>
                          <m:r>
                            <m:rPr>
                              <m:nor/>
                            </m:rPr>
                            <a:rPr lang="es-ES_tradnl" i="1">
                              <a:latin typeface="Cambria Math" panose="02040503050406030204" pitchFamily="18" charset="0"/>
                            </a:rPr>
                            <m:t>𝑑𝐵𝑚</m:t>
                          </m:r>
                        </m:e>
                      </m:d>
                      <m:r>
                        <m:rPr>
                          <m:nor/>
                        </m:rPr>
                        <a:rPr lang="es-ES_tradnl" i="1">
                          <a:latin typeface="Cambria Math" panose="02040503050406030204" pitchFamily="18" charset="0"/>
                        </a:rPr>
                        <m:t>=</m:t>
                      </m:r>
                      <m:r>
                        <m:rPr>
                          <m:nor/>
                        </m:rPr>
                        <a:rPr lang="es-ES_tradnl" i="1">
                          <a:latin typeface="Cambria Math" panose="02040503050406030204" pitchFamily="18" charset="0"/>
                        </a:rPr>
                        <m:t>𝐹</m:t>
                      </m:r>
                      <m:d>
                        <m:dPr>
                          <m:ctrlPr>
                            <a:rPr lang="es-ES_tradnl" i="1">
                              <a:latin typeface="Cambria Math" panose="02040503050406030204" pitchFamily="18" charset="0"/>
                            </a:rPr>
                          </m:ctrlPr>
                        </m:dPr>
                        <m:e>
                          <m:r>
                            <m:rPr>
                              <m:nor/>
                            </m:rPr>
                            <a:rPr lang="es-ES_tradnl" i="1">
                              <a:latin typeface="Cambria Math" panose="02040503050406030204" pitchFamily="18" charset="0"/>
                            </a:rPr>
                            <m:t>𝑑𝐵</m:t>
                          </m:r>
                        </m:e>
                      </m:d>
                      <m:r>
                        <a:rPr lang="es-ES_tradnl" i="0">
                          <a:latin typeface="Cambria Math" panose="02040503050406030204" pitchFamily="18" charset="0"/>
                        </a:rPr>
                        <m:t>+</m:t>
                      </m:r>
                      <m:r>
                        <m:rPr>
                          <m:nor/>
                        </m:rPr>
                        <a:rPr lang="es-ES_tradnl" i="1">
                          <a:latin typeface="Cambria Math" panose="02040503050406030204" pitchFamily="18" charset="0"/>
                        </a:rPr>
                        <m:t>10</m:t>
                      </m:r>
                      <m:r>
                        <m:rPr>
                          <m:nor/>
                        </m:rPr>
                        <a:rPr lang="es-ES_tradnl" i="1">
                          <a:latin typeface="Cambria Math" panose="02040503050406030204" pitchFamily="18" charset="0"/>
                        </a:rPr>
                        <m:t>log</m:t>
                      </m:r>
                      <m:sSub>
                        <m:sSubPr>
                          <m:ctrlPr>
                            <a:rPr lang="es-ES_tradnl" i="1">
                              <a:latin typeface="Cambria Math" panose="02040503050406030204" pitchFamily="18" charset="0"/>
                            </a:rPr>
                          </m:ctrlPr>
                        </m:sSubPr>
                        <m:e>
                          <m:r>
                            <a:rPr lang="es-ES_tradnl" i="1">
                              <a:latin typeface="Cambria Math" panose="02040503050406030204" pitchFamily="18" charset="0"/>
                            </a:rPr>
                            <m:t>𝐵</m:t>
                          </m:r>
                        </m:e>
                        <m:sub>
                          <m:r>
                            <m:rPr>
                              <m:nor/>
                            </m:rPr>
                            <a:rPr lang="es-ES_tradnl" sz="1050" i="1">
                              <a:latin typeface="Cambria Math" panose="02040503050406030204" pitchFamily="18" charset="0"/>
                            </a:rPr>
                            <m:t>𝐸𝑁</m:t>
                          </m:r>
                        </m:sub>
                      </m:sSub>
                      <m:d>
                        <m:dPr>
                          <m:ctrlPr>
                            <a:rPr lang="es-ES_tradnl" sz="1050" i="1">
                              <a:latin typeface="Cambria Math" panose="02040503050406030204" pitchFamily="18" charset="0"/>
                            </a:rPr>
                          </m:ctrlPr>
                        </m:dPr>
                        <m:e>
                          <m:r>
                            <m:rPr>
                              <m:nor/>
                            </m:rPr>
                            <a:rPr lang="es-ES_tradnl" i="1">
                              <a:latin typeface="Cambria Math" panose="02040503050406030204" pitchFamily="18" charset="0"/>
                            </a:rPr>
                            <m:t>𝐻𝑧</m:t>
                          </m:r>
                        </m:e>
                      </m:d>
                      <m:r>
                        <a:rPr lang="es-ES_tradnl" i="0">
                          <a:latin typeface="Cambria Math" panose="02040503050406030204" pitchFamily="18" charset="0"/>
                        </a:rPr>
                        <m:t>−</m:t>
                      </m:r>
                      <m:r>
                        <m:rPr>
                          <m:nor/>
                        </m:rPr>
                        <a:rPr lang="es-ES_tradnl" i="1">
                          <a:latin typeface="Cambria Math" panose="02040503050406030204" pitchFamily="18" charset="0"/>
                        </a:rPr>
                        <m:t>174</m:t>
                      </m:r>
                    </m:oMath>
                  </m:oMathPara>
                </a14:m>
                <a:endParaRPr lang="es-ES_tradnl" i="0" dirty="0">
                  <a:latin typeface="Arial" pitchFamily="18"/>
                </a:endParaRPr>
              </a:p>
            </p:txBody>
          </p:sp>
        </mc:Choice>
        <mc:Fallback xmlns="">
          <p:sp>
            <p:nvSpPr>
              <p:cNvPr id="9" name="CuadroTexto 8">
                <a:extLst>
                  <a:ext uri="{FF2B5EF4-FFF2-40B4-BE49-F238E27FC236}">
                    <a16:creationId xmlns:a16="http://schemas.microsoft.com/office/drawing/2014/main" id="{AA37B834-9687-9544-9E47-66912842023D}"/>
                  </a:ext>
                </a:extLst>
              </p:cNvPr>
              <p:cNvSpPr txBox="1">
                <a:spLocks noRot="1" noChangeAspect="1" noMove="1" noResize="1" noEditPoints="1" noAdjustHandles="1" noChangeArrowheads="1" noChangeShapeType="1" noTextEdit="1"/>
              </p:cNvSpPr>
              <p:nvPr/>
            </p:nvSpPr>
            <p:spPr>
              <a:xfrm>
                <a:off x="1859927" y="6428748"/>
                <a:ext cx="5176800" cy="387360"/>
              </a:xfrm>
              <a:prstGeom prst="rect">
                <a:avLst/>
              </a:prstGeom>
              <a:blipFill>
                <a:blip r:embed="rId4"/>
                <a:stretch>
                  <a:fillRect b="-12500"/>
                </a:stretch>
              </a:blipFill>
              <a:ln>
                <a:noFill/>
              </a:ln>
            </p:spPr>
            <p:txBody>
              <a:bodyPr/>
              <a:lstStyle/>
              <a:p>
                <a:r>
                  <a:rPr lang="es-ES_tradnl">
                    <a:noFill/>
                  </a:rPr>
                  <a:t> </a:t>
                </a:r>
              </a:p>
            </p:txBody>
          </p:sp>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page81">
    <p:spTree>
      <p:nvGrpSpPr>
        <p:cNvPr id="1" name=""/>
        <p:cNvGrpSpPr/>
        <p:nvPr/>
      </p:nvGrpSpPr>
      <p:grpSpPr>
        <a:xfrm>
          <a:off x="0" y="0"/>
          <a:ext cx="0" cy="0"/>
          <a:chOff x="0" y="0"/>
          <a:chExt cx="0" cy="0"/>
        </a:xfrm>
      </p:grpSpPr>
      <p:sp>
        <p:nvSpPr>
          <p:cNvPr id="19" name="Marcador de número de diapositiva 3">
            <a:extLst>
              <a:ext uri="{FF2B5EF4-FFF2-40B4-BE49-F238E27FC236}">
                <a16:creationId xmlns:a16="http://schemas.microsoft.com/office/drawing/2014/main" id="{B5BBAF5D-5632-484E-98B0-36C093F15F90}"/>
              </a:ext>
            </a:extLst>
          </p:cNvPr>
          <p:cNvSpPr>
            <a:spLocks noGrp="1"/>
          </p:cNvSpPr>
          <p:nvPr>
            <p:ph type="sldNum" sz="quarter" idx="12"/>
          </p:nvPr>
        </p:nvSpPr>
        <p:spPr/>
        <p:txBody>
          <a:bodyPr/>
          <a:lstStyle/>
          <a:p>
            <a:pPr lvl="0"/>
            <a:fld id="{C207707B-9159-DF49-8C5E-9069BBFEB3E7}" type="slidenum">
              <a:t>96</a:t>
            </a:fld>
            <a:endParaRPr lang="es-ES"/>
          </a:p>
        </p:txBody>
      </p:sp>
      <p:sp>
        <p:nvSpPr>
          <p:cNvPr id="2" name="Conector recto 1">
            <a:extLst>
              <a:ext uri="{FF2B5EF4-FFF2-40B4-BE49-F238E27FC236}">
                <a16:creationId xmlns:a16="http://schemas.microsoft.com/office/drawing/2014/main" id="{7BA0433B-D66D-104D-A96A-7B8D488B6D72}"/>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E4797D5F-A876-FD4F-B23C-5CA429B3420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1FB9AAC4-4401-0549-8BAF-E794495B50C9}"/>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0EFC0E77-0F78-0744-BDD1-1D862FB6B097}"/>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7D2B4313-3BA9-9345-8F76-4571ED403788}"/>
              </a:ext>
            </a:extLst>
          </p:cNvPr>
          <p:cNvSpPr/>
          <p:nvPr/>
        </p:nvSpPr>
        <p:spPr>
          <a:xfrm>
            <a:off x="863639" y="182520"/>
            <a:ext cx="7772400" cy="7541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La recepción: ruido</a:t>
            </a:r>
          </a:p>
        </p:txBody>
      </p:sp>
      <p:sp>
        <p:nvSpPr>
          <p:cNvPr id="7" name="Forma libre 6">
            <a:extLst>
              <a:ext uri="{FF2B5EF4-FFF2-40B4-BE49-F238E27FC236}">
                <a16:creationId xmlns:a16="http://schemas.microsoft.com/office/drawing/2014/main" id="{797762E2-E9B7-8441-9F04-1E5229D37A87}"/>
              </a:ext>
            </a:extLst>
          </p:cNvPr>
          <p:cNvSpPr/>
          <p:nvPr/>
        </p:nvSpPr>
        <p:spPr>
          <a:xfrm>
            <a:off x="5033880" y="2162160"/>
            <a:ext cx="4289400" cy="1350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360" tIns="44280" rIns="90360" bIns="4428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Antenas de haz estrecho apuntando con el lóbulo principal a una elevación    sobre el horizonte con atmósfera clara (sin sumar contribución del suelo)</a:t>
            </a:r>
          </a:p>
        </p:txBody>
      </p:sp>
      <p:pic>
        <p:nvPicPr>
          <p:cNvPr id="8" name="Imagen 7">
            <a:extLst>
              <a:ext uri="{FF2B5EF4-FFF2-40B4-BE49-F238E27FC236}">
                <a16:creationId xmlns:a16="http://schemas.microsoft.com/office/drawing/2014/main" id="{C7B789A2-DB87-D74B-992B-41859FF0B5F8}"/>
              </a:ext>
            </a:extLst>
          </p:cNvPr>
          <p:cNvPicPr>
            <a:picLocks noChangeAspect="1"/>
          </p:cNvPicPr>
          <p:nvPr/>
        </p:nvPicPr>
        <p:blipFill>
          <a:blip r:embed="rId3">
            <a:lum/>
            <a:alphaModFix/>
          </a:blip>
          <a:srcRect/>
          <a:stretch>
            <a:fillRect/>
          </a:stretch>
        </p:blipFill>
        <p:spPr>
          <a:xfrm>
            <a:off x="5183280" y="4716360"/>
            <a:ext cx="4284720" cy="2718000"/>
          </a:xfrm>
          <a:prstGeom prst="rect">
            <a:avLst/>
          </a:prstGeom>
          <a:noFill/>
          <a:ln>
            <a:noFill/>
          </a:ln>
        </p:spPr>
      </p:pic>
      <p:sp>
        <p:nvSpPr>
          <p:cNvPr id="9" name="Forma libre 8">
            <a:extLst>
              <a:ext uri="{FF2B5EF4-FFF2-40B4-BE49-F238E27FC236}">
                <a16:creationId xmlns:a16="http://schemas.microsoft.com/office/drawing/2014/main" id="{9CF20351-3E9C-C847-A26F-F94A68A846C1}"/>
              </a:ext>
            </a:extLst>
          </p:cNvPr>
          <p:cNvSpPr/>
          <p:nvPr/>
        </p:nvSpPr>
        <p:spPr>
          <a:xfrm>
            <a:off x="5091120" y="3625920"/>
            <a:ext cx="4070520" cy="10349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360" tIns="44280" rIns="90360" bIns="4428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La atenuación atmosférica producida por la lluvia, niebla, etc. incrementa la temperatura de antena en un valor:</a:t>
            </a:r>
          </a:p>
        </p:txBody>
      </p:sp>
      <p:grpSp>
        <p:nvGrpSpPr>
          <p:cNvPr id="10" name="Grupo 9">
            <a:extLst>
              <a:ext uri="{FF2B5EF4-FFF2-40B4-BE49-F238E27FC236}">
                <a16:creationId xmlns:a16="http://schemas.microsoft.com/office/drawing/2014/main" id="{18367028-6C3F-CE4B-AA81-72AF379246C2}"/>
              </a:ext>
            </a:extLst>
          </p:cNvPr>
          <p:cNvGrpSpPr/>
          <p:nvPr/>
        </p:nvGrpSpPr>
        <p:grpSpPr>
          <a:xfrm>
            <a:off x="595440" y="2109960"/>
            <a:ext cx="4421160" cy="4533840"/>
            <a:chOff x="595440" y="2109960"/>
            <a:chExt cx="4421160" cy="4533840"/>
          </a:xfrm>
        </p:grpSpPr>
        <p:pic>
          <p:nvPicPr>
            <p:cNvPr id="11" name="Imagen 10">
              <a:extLst>
                <a:ext uri="{FF2B5EF4-FFF2-40B4-BE49-F238E27FC236}">
                  <a16:creationId xmlns:a16="http://schemas.microsoft.com/office/drawing/2014/main" id="{D3216732-DCCB-1C42-8919-5605CB45B15D}"/>
                </a:ext>
              </a:extLst>
            </p:cNvPr>
            <p:cNvPicPr>
              <a:picLocks noChangeAspect="1"/>
            </p:cNvPicPr>
            <p:nvPr/>
          </p:nvPicPr>
          <p:blipFill>
            <a:blip r:embed="rId4">
              <a:lum/>
              <a:alphaModFix/>
            </a:blip>
            <a:srcRect/>
            <a:stretch>
              <a:fillRect/>
            </a:stretch>
          </p:blipFill>
          <p:spPr>
            <a:xfrm>
              <a:off x="595440" y="2109960"/>
              <a:ext cx="4167000" cy="4533840"/>
            </a:xfrm>
            <a:prstGeom prst="rect">
              <a:avLst/>
            </a:prstGeom>
            <a:noFill/>
            <a:ln>
              <a:noFill/>
            </a:ln>
          </p:spPr>
        </p:pic>
        <p:sp>
          <p:nvSpPr>
            <p:cNvPr id="12" name="Forma libre 11">
              <a:extLst>
                <a:ext uri="{FF2B5EF4-FFF2-40B4-BE49-F238E27FC236}">
                  <a16:creationId xmlns:a16="http://schemas.microsoft.com/office/drawing/2014/main" id="{6F6716D1-E6BB-AA43-9728-29CBF513D85B}"/>
                </a:ext>
              </a:extLst>
            </p:cNvPr>
            <p:cNvSpPr/>
            <p:nvPr/>
          </p:nvSpPr>
          <p:spPr>
            <a:xfrm flipH="1">
              <a:off x="4676760" y="2508120"/>
              <a:ext cx="339840" cy="424080"/>
            </a:xfrm>
            <a:custGeom>
              <a:avLst>
                <a:gd name="f0" fmla="val 10799"/>
                <a:gd name="f1" fmla="val 27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C0128"/>
            </a:solidFill>
            <a:ln w="1260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 name="Conector recto 12">
              <a:extLst>
                <a:ext uri="{FF2B5EF4-FFF2-40B4-BE49-F238E27FC236}">
                  <a16:creationId xmlns:a16="http://schemas.microsoft.com/office/drawing/2014/main" id="{7F36A083-D22E-DF47-9693-692EE42FFF9D}"/>
                </a:ext>
              </a:extLst>
            </p:cNvPr>
            <p:cNvSpPr/>
            <p:nvPr/>
          </p:nvSpPr>
          <p:spPr>
            <a:xfrm>
              <a:off x="1152360" y="5386320"/>
              <a:ext cx="3478320" cy="0"/>
            </a:xfrm>
            <a:prstGeom prst="line">
              <a:avLst/>
            </a:prstGeom>
            <a:noFill/>
            <a:ln w="2844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 name="Forma libre 13">
              <a:extLst>
                <a:ext uri="{FF2B5EF4-FFF2-40B4-BE49-F238E27FC236}">
                  <a16:creationId xmlns:a16="http://schemas.microsoft.com/office/drawing/2014/main" id="{68DFBF02-71B9-7048-A9A6-8D025FC11A36}"/>
                </a:ext>
              </a:extLst>
            </p:cNvPr>
            <p:cNvSpPr/>
            <p:nvPr/>
          </p:nvSpPr>
          <p:spPr>
            <a:xfrm>
              <a:off x="1118520" y="5167440"/>
              <a:ext cx="1078199" cy="246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000" b="0" i="0" u="none" strike="noStrike" baseline="0">
                  <a:ln>
                    <a:noFill/>
                  </a:ln>
                  <a:solidFill>
                    <a:srgbClr val="000000"/>
                  </a:solidFill>
                  <a:latin typeface="Arial" pitchFamily="18"/>
                  <a:ea typeface="WenQuanYi Zen Hei" pitchFamily="2"/>
                  <a:cs typeface="WenQuanYi Zen Hei" pitchFamily="2"/>
                </a:rPr>
                <a:t>Ruido de Fondo</a:t>
              </a:r>
            </a:p>
          </p:txBody>
        </p:sp>
        <p:sp>
          <p:nvSpPr>
            <p:cNvPr id="15" name="Forma libre 14">
              <a:extLst>
                <a:ext uri="{FF2B5EF4-FFF2-40B4-BE49-F238E27FC236}">
                  <a16:creationId xmlns:a16="http://schemas.microsoft.com/office/drawing/2014/main" id="{2496767F-A785-614B-9B74-54296CC2EF8E}"/>
                </a:ext>
              </a:extLst>
            </p:cNvPr>
            <p:cNvSpPr/>
            <p:nvPr/>
          </p:nvSpPr>
          <p:spPr>
            <a:xfrm>
              <a:off x="3212640" y="2589119"/>
              <a:ext cx="1118880" cy="312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3600" tIns="3600" rIns="3600" bIns="3600" anchor="t" anchorCtr="0" compatLnSpc="1">
              <a:spAutoFit/>
            </a:bodyPr>
            <a:lstStyle/>
            <a:p>
              <a:pPr marL="0" marR="0" lvl="0" indent="0" algn="ctr" hangingPunct="1">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000" b="0" i="0" u="none" strike="noStrike" baseline="0">
                  <a:ln>
                    <a:noFill/>
                  </a:ln>
                  <a:solidFill>
                    <a:srgbClr val="000000"/>
                  </a:solidFill>
                  <a:latin typeface="Arial" pitchFamily="18"/>
                  <a:ea typeface="WenQuanYi Zen Hei" pitchFamily="2"/>
                  <a:cs typeface="WenQuanYi Zen Hei" pitchFamily="2"/>
                </a:rPr>
                <a:t>Absorción de gases</a:t>
              </a:r>
            </a:p>
            <a:p>
              <a:pPr marL="0" marR="0" lvl="0" indent="0" algn="ctr" hangingPunct="1">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000" b="0" i="0" u="none" strike="noStrike" baseline="0">
                  <a:ln>
                    <a:noFill/>
                  </a:ln>
                  <a:solidFill>
                    <a:srgbClr val="000000"/>
                  </a:solidFill>
                  <a:latin typeface="Arial" pitchFamily="18"/>
                  <a:ea typeface="WenQuanYi Zen Hei" pitchFamily="2"/>
                  <a:cs typeface="WenQuanYi Zen Hei" pitchFamily="2"/>
                </a:rPr>
                <a:t>atmosféricos</a:t>
              </a:r>
            </a:p>
          </p:txBody>
        </p:sp>
      </p:grpSp>
      <p:sp>
        <p:nvSpPr>
          <p:cNvPr id="16" name="Forma libre 15">
            <a:extLst>
              <a:ext uri="{FF2B5EF4-FFF2-40B4-BE49-F238E27FC236}">
                <a16:creationId xmlns:a16="http://schemas.microsoft.com/office/drawing/2014/main" id="{D43BCC49-EDFB-7C4F-9FB2-E61B178248FE}"/>
              </a:ext>
            </a:extLst>
          </p:cNvPr>
          <p:cNvSpPr/>
          <p:nvPr/>
        </p:nvSpPr>
        <p:spPr>
          <a:xfrm>
            <a:off x="958680" y="1511279"/>
            <a:ext cx="5450040" cy="36683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0" tIns="0" rIns="0" bIns="0" anchor="ctr" anchorCtr="0" compatLnSpc="1">
            <a:noAutofit/>
          </a:bodyPr>
          <a:lstStyle/>
          <a:p>
            <a:pPr marL="0" marR="0" lvl="0" indent="0" algn="l" rtl="0" hangingPunct="1">
              <a:lnSpc>
                <a:spcPct val="100000"/>
              </a:lnSpc>
              <a:spcBef>
                <a:spcPts val="1698"/>
              </a:spcBef>
              <a:spcAft>
                <a:spcPts val="1698"/>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a:ln>
                  <a:noFill/>
                </a:ln>
                <a:solidFill>
                  <a:srgbClr val="000000"/>
                </a:solidFill>
                <a:latin typeface="Arial" pitchFamily="18"/>
                <a:ea typeface="DejaVu Sans" pitchFamily="2"/>
                <a:cs typeface="DejaVu Sans" pitchFamily="2"/>
              </a:rPr>
              <a:t>Temperatura de antena en microondas</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BE36AF46-F546-A845-A722-DB771CD3E717}"/>
                  </a:ext>
                </a:extLst>
              </p:cNvPr>
              <p:cNvSpPr txBox="1">
                <a:spLocks noResize="1"/>
              </p:cNvSpPr>
              <p:nvPr/>
            </p:nvSpPr>
            <p:spPr>
              <a:xfrm>
                <a:off x="8662320" y="2628000"/>
                <a:ext cx="234000" cy="153000"/>
              </a:xfrm>
              <a:prstGeom prst="rect">
                <a:avLst/>
              </a:prstGeom>
              <a:noFill/>
              <a:ln>
                <a:noFill/>
              </a:ln>
            </p:spPr>
            <p:txBody>
              <a:bodyPr wrap="square" lIns="90000" tIns="45000" rIns="90000" bIns="450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r>
                        <m:rPr>
                          <m:sty m:val="p"/>
                        </m:rPr>
                        <a:rPr lang="es-ES_tradnl" sz="1600">
                          <a:latin typeface="Cambria Math" panose="02040503050406030204" pitchFamily="18" charset="0"/>
                        </a:rPr>
                        <m:t>Φ</m:t>
                      </m:r>
                    </m:oMath>
                  </m:oMathPara>
                </a14:m>
                <a:endParaRPr lang="es-ES_tradnl" sz="1600" i="0">
                  <a:latin typeface="Arial" pitchFamily="18"/>
                </a:endParaRPr>
              </a:p>
            </p:txBody>
          </p:sp>
        </mc:Choice>
        <mc:Fallback xmlns="">
          <p:sp>
            <p:nvSpPr>
              <p:cNvPr id="17" name="CuadroTexto 16">
                <a:extLst>
                  <a:ext uri="{FF2B5EF4-FFF2-40B4-BE49-F238E27FC236}">
                    <a16:creationId xmlns:a16="http://schemas.microsoft.com/office/drawing/2014/main" id="{BE36AF46-F546-A845-A722-DB771CD3E717}"/>
                  </a:ext>
                </a:extLst>
              </p:cNvPr>
              <p:cNvSpPr txBox="1">
                <a:spLocks noRot="1" noChangeAspect="1" noMove="1" noResize="1" noEditPoints="1" noAdjustHandles="1" noChangeArrowheads="1" noChangeShapeType="1" noTextEdit="1"/>
              </p:cNvSpPr>
              <p:nvPr/>
            </p:nvSpPr>
            <p:spPr>
              <a:xfrm>
                <a:off x="8662320" y="2628000"/>
                <a:ext cx="234000" cy="153000"/>
              </a:xfrm>
              <a:prstGeom prst="rect">
                <a:avLst/>
              </a:prstGeom>
              <a:blipFill>
                <a:blip r:embed="rId5"/>
                <a:stretch>
                  <a:fillRect t="-15385" r="-36842" b="-38462"/>
                </a:stretch>
              </a:blipFill>
              <a:ln>
                <a:noFill/>
              </a:ln>
            </p:spPr>
            <p:txBody>
              <a:bodyPr/>
              <a:lstStyle/>
              <a:p>
                <a:r>
                  <a:rPr lang="es-ES_tradnl">
                    <a:noFill/>
                  </a:rPr>
                  <a:t> </a:t>
                </a:r>
              </a:p>
            </p:txBody>
          </p:sp>
        </mc:Fallback>
      </mc:AlternateContent>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page82">
    <p:spTree>
      <p:nvGrpSpPr>
        <p:cNvPr id="1" name=""/>
        <p:cNvGrpSpPr/>
        <p:nvPr/>
      </p:nvGrpSpPr>
      <p:grpSpPr>
        <a:xfrm>
          <a:off x="0" y="0"/>
          <a:ext cx="0" cy="0"/>
          <a:chOff x="0" y="0"/>
          <a:chExt cx="0" cy="0"/>
        </a:xfrm>
      </p:grpSpPr>
      <p:sp>
        <p:nvSpPr>
          <p:cNvPr id="36" name="Marcador de número de diapositiva 3">
            <a:extLst>
              <a:ext uri="{FF2B5EF4-FFF2-40B4-BE49-F238E27FC236}">
                <a16:creationId xmlns:a16="http://schemas.microsoft.com/office/drawing/2014/main" id="{AAC2BE6D-788C-BA47-84CD-3E092CA1F455}"/>
              </a:ext>
            </a:extLst>
          </p:cNvPr>
          <p:cNvSpPr>
            <a:spLocks noGrp="1"/>
          </p:cNvSpPr>
          <p:nvPr>
            <p:ph type="sldNum" sz="quarter" idx="12"/>
          </p:nvPr>
        </p:nvSpPr>
        <p:spPr/>
        <p:txBody>
          <a:bodyPr/>
          <a:lstStyle/>
          <a:p>
            <a:pPr lvl="0"/>
            <a:fld id="{64497A7C-91F1-934F-961D-E568328C735A}" type="slidenum">
              <a:t>97</a:t>
            </a:fld>
            <a:endParaRPr lang="es-ES"/>
          </a:p>
        </p:txBody>
      </p:sp>
      <p:sp>
        <p:nvSpPr>
          <p:cNvPr id="2" name="Conector recto 1">
            <a:extLst>
              <a:ext uri="{FF2B5EF4-FFF2-40B4-BE49-F238E27FC236}">
                <a16:creationId xmlns:a16="http://schemas.microsoft.com/office/drawing/2014/main" id="{37B37238-2910-AB4F-9D07-5047FA3E3246}"/>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91B0459D-BA6C-D342-B034-E5364AEF22CC}"/>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ACD98774-969C-0D42-852A-4CC3F4E011A5}"/>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DAA04014-C0A5-CE46-88D4-BFB17D73751D}"/>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B6A1110A-DB9E-EF4B-A881-CD8C4F467005}"/>
              </a:ext>
            </a:extLst>
          </p:cNvPr>
          <p:cNvSpPr/>
          <p:nvPr/>
        </p:nvSpPr>
        <p:spPr>
          <a:xfrm>
            <a:off x="863639" y="182520"/>
            <a:ext cx="7772400" cy="7541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La recepción: interferencias</a:t>
            </a:r>
          </a:p>
        </p:txBody>
      </p:sp>
      <p:sp>
        <p:nvSpPr>
          <p:cNvPr id="7" name="Forma libre 6">
            <a:extLst>
              <a:ext uri="{FF2B5EF4-FFF2-40B4-BE49-F238E27FC236}">
                <a16:creationId xmlns:a16="http://schemas.microsoft.com/office/drawing/2014/main" id="{70D504BB-A51F-0149-93FB-D245EFDDFEA3}"/>
              </a:ext>
            </a:extLst>
          </p:cNvPr>
          <p:cNvSpPr/>
          <p:nvPr/>
        </p:nvSpPr>
        <p:spPr>
          <a:xfrm>
            <a:off x="735119" y="1655640"/>
            <a:ext cx="8229600" cy="45259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Tipos de interferencia:</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Simples y múltiples</a:t>
            </a:r>
          </a:p>
          <a:p>
            <a:pPr marL="0" marR="0" lvl="1" indent="0" algn="l" rtl="0" hangingPunct="1">
              <a:lnSpc>
                <a:spcPct val="93000"/>
              </a:lnSpc>
              <a:spcBef>
                <a:spcPts val="499"/>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a:t>
            </a:r>
            <a:r>
              <a:rPr lang="es-ES" sz="2400" dirty="0">
                <a:solidFill>
                  <a:srgbClr val="000000"/>
                </a:solidFill>
                <a:latin typeface="Arial" pitchFamily="18"/>
                <a:ea typeface="WenQuanYi Zen Hei" pitchFamily="2"/>
                <a:cs typeface="WenQuanYi Zen Hei" pitchFamily="2"/>
              </a:rPr>
              <a:t>C</a:t>
            </a:r>
            <a:r>
              <a:rPr lang="es-ES" sz="2400" b="0" i="0" u="none" strike="noStrike" baseline="0" dirty="0">
                <a:ln>
                  <a:noFill/>
                </a:ln>
                <a:solidFill>
                  <a:srgbClr val="000000"/>
                </a:solidFill>
                <a:latin typeface="Arial" pitchFamily="18"/>
                <a:ea typeface="WenQuanYi Zen Hei" pitchFamily="2"/>
                <a:cs typeface="WenQuanYi Zen Hei" pitchFamily="2"/>
              </a:rPr>
              <a:t>ocanal y de canales adyacentes.</a:t>
            </a:r>
          </a:p>
          <a:p>
            <a:pPr marL="0" marR="0" lvl="0" indent="0" algn="l" rtl="0" hangingPunct="1">
              <a:lnSpc>
                <a:spcPct val="93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Interferencia simple:</a:t>
            </a:r>
          </a:p>
          <a:p>
            <a:pPr marL="334800" marR="0" lvl="0" indent="-334800" algn="l" rtl="0" hangingPunct="1">
              <a:lnSpc>
                <a:spcPct val="93000"/>
              </a:lnSpc>
              <a:spcBef>
                <a:spcPts val="598"/>
              </a:spcBef>
              <a:spcAft>
                <a:spcPts val="0"/>
              </a:spcAft>
              <a:buNone/>
              <a:tabLst>
                <a:tab pos="334800" algn="l"/>
                <a:tab pos="783719" algn="l"/>
                <a:tab pos="1232999" algn="l"/>
                <a:tab pos="1682280" algn="l"/>
                <a:tab pos="2131560" algn="l"/>
                <a:tab pos="2580840" algn="l"/>
                <a:tab pos="3030120" algn="l"/>
                <a:tab pos="3479400" algn="l"/>
                <a:tab pos="3928680" algn="l"/>
                <a:tab pos="4377959" algn="l"/>
                <a:tab pos="4827240" algn="l"/>
                <a:tab pos="5276519" algn="l"/>
                <a:tab pos="5725800" algn="l"/>
                <a:tab pos="6175080" algn="l"/>
                <a:tab pos="6624360" algn="l"/>
                <a:tab pos="7073640" algn="l"/>
                <a:tab pos="7522920" algn="l"/>
                <a:tab pos="7972200" algn="l"/>
                <a:tab pos="8421479" algn="l"/>
                <a:tab pos="8870760" algn="l"/>
                <a:tab pos="9320040" algn="l"/>
              </a:tabLst>
            </a:pPr>
            <a:endParaRPr lang="es-ES" sz="3200" b="0" i="0" u="none" strike="noStrike" baseline="0" dirty="0">
              <a:ln>
                <a:noFill/>
              </a:ln>
              <a:solidFill>
                <a:srgbClr val="000000"/>
              </a:solidFill>
              <a:latin typeface="Arial" pitchFamily="18"/>
              <a:ea typeface="WenQuanYi Zen Hei" pitchFamily="2"/>
              <a:cs typeface="WenQuanYi Zen Hei" pitchFamily="2"/>
            </a:endParaRPr>
          </a:p>
        </p:txBody>
      </p:sp>
      <p:grpSp>
        <p:nvGrpSpPr>
          <p:cNvPr id="8" name="Grupo 7">
            <a:extLst>
              <a:ext uri="{FF2B5EF4-FFF2-40B4-BE49-F238E27FC236}">
                <a16:creationId xmlns:a16="http://schemas.microsoft.com/office/drawing/2014/main" id="{81C3B0DF-63AC-8F4E-AA68-F91B2A1C3484}"/>
              </a:ext>
            </a:extLst>
          </p:cNvPr>
          <p:cNvGrpSpPr/>
          <p:nvPr/>
        </p:nvGrpSpPr>
        <p:grpSpPr>
          <a:xfrm>
            <a:off x="2015999" y="4032359"/>
            <a:ext cx="6425640" cy="2165401"/>
            <a:chOff x="2015999" y="4032359"/>
            <a:chExt cx="6425640" cy="2165401"/>
          </a:xfrm>
        </p:grpSpPr>
        <p:sp>
          <p:nvSpPr>
            <p:cNvPr id="9" name="Forma libre 8">
              <a:extLst>
                <a:ext uri="{FF2B5EF4-FFF2-40B4-BE49-F238E27FC236}">
                  <a16:creationId xmlns:a16="http://schemas.microsoft.com/office/drawing/2014/main" id="{5A6EEDDA-B4CF-1F44-AE89-3A5F156C336A}"/>
                </a:ext>
              </a:extLst>
            </p:cNvPr>
            <p:cNvSpPr/>
            <p:nvPr/>
          </p:nvSpPr>
          <p:spPr>
            <a:xfrm>
              <a:off x="2917439" y="4148280"/>
              <a:ext cx="577080" cy="444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Gtx</a:t>
              </a:r>
            </a:p>
          </p:txBody>
        </p:sp>
        <p:grpSp>
          <p:nvGrpSpPr>
            <p:cNvPr id="10" name="Grupo 9">
              <a:extLst>
                <a:ext uri="{FF2B5EF4-FFF2-40B4-BE49-F238E27FC236}">
                  <a16:creationId xmlns:a16="http://schemas.microsoft.com/office/drawing/2014/main" id="{3E2CCD17-1B51-1449-96E7-99EC7F369FBB}"/>
                </a:ext>
              </a:extLst>
            </p:cNvPr>
            <p:cNvGrpSpPr/>
            <p:nvPr/>
          </p:nvGrpSpPr>
          <p:grpSpPr>
            <a:xfrm>
              <a:off x="2015999" y="4032359"/>
              <a:ext cx="6425640" cy="2165401"/>
              <a:chOff x="2015999" y="4032359"/>
              <a:chExt cx="6425640" cy="2165401"/>
            </a:xfrm>
          </p:grpSpPr>
          <p:grpSp>
            <p:nvGrpSpPr>
              <p:cNvPr id="11" name="Grupo 10">
                <a:extLst>
                  <a:ext uri="{FF2B5EF4-FFF2-40B4-BE49-F238E27FC236}">
                    <a16:creationId xmlns:a16="http://schemas.microsoft.com/office/drawing/2014/main" id="{FB1C2576-E4EC-C646-A5EA-E9987310937C}"/>
                  </a:ext>
                </a:extLst>
              </p:cNvPr>
              <p:cNvGrpSpPr/>
              <p:nvPr/>
            </p:nvGrpSpPr>
            <p:grpSpPr>
              <a:xfrm>
                <a:off x="2036879" y="5570640"/>
                <a:ext cx="1268281" cy="627120"/>
                <a:chOff x="2036879" y="5570640"/>
                <a:chExt cx="1268281" cy="627120"/>
              </a:xfrm>
            </p:grpSpPr>
            <p:sp>
              <p:nvSpPr>
                <p:cNvPr id="12" name="Forma libre 11">
                  <a:extLst>
                    <a:ext uri="{FF2B5EF4-FFF2-40B4-BE49-F238E27FC236}">
                      <a16:creationId xmlns:a16="http://schemas.microsoft.com/office/drawing/2014/main" id="{DE296586-8039-1F43-854C-BDF5A2956168}"/>
                    </a:ext>
                  </a:extLst>
                </p:cNvPr>
                <p:cNvSpPr/>
                <p:nvPr/>
              </p:nvSpPr>
              <p:spPr>
                <a:xfrm>
                  <a:off x="2036879" y="5653080"/>
                  <a:ext cx="906479" cy="4618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3" name="Conector recto 12">
                  <a:extLst>
                    <a:ext uri="{FF2B5EF4-FFF2-40B4-BE49-F238E27FC236}">
                      <a16:creationId xmlns:a16="http://schemas.microsoft.com/office/drawing/2014/main" id="{B1616732-F39E-B74F-A63A-695F47EA00EB}"/>
                    </a:ext>
                  </a:extLst>
                </p:cNvPr>
                <p:cNvSpPr/>
                <p:nvPr/>
              </p:nvSpPr>
              <p:spPr>
                <a:xfrm>
                  <a:off x="2951279" y="5888160"/>
                  <a:ext cx="214200" cy="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4" name="Forma libre 13">
                  <a:extLst>
                    <a:ext uri="{FF2B5EF4-FFF2-40B4-BE49-F238E27FC236}">
                      <a16:creationId xmlns:a16="http://schemas.microsoft.com/office/drawing/2014/main" id="{4A2B1848-1B39-1B4D-9F8A-B7AFCD971FE2}"/>
                    </a:ext>
                  </a:extLst>
                </p:cNvPr>
                <p:cNvSpPr/>
                <p:nvPr/>
              </p:nvSpPr>
              <p:spPr>
                <a:xfrm>
                  <a:off x="3171960" y="5570640"/>
                  <a:ext cx="133200" cy="627120"/>
                </a:xfrm>
                <a:custGeom>
                  <a:avLst/>
                  <a:gdLst>
                    <a:gd name="f0" fmla="val 0"/>
                    <a:gd name="f1" fmla="val 89"/>
                    <a:gd name="f2" fmla="val 400"/>
                    <a:gd name="f3" fmla="val 68"/>
                    <a:gd name="f4" fmla="val 21"/>
                    <a:gd name="f5" fmla="val 47"/>
                    <a:gd name="f6" fmla="val 43"/>
                    <a:gd name="f7" fmla="val 33"/>
                    <a:gd name="f8" fmla="val 19"/>
                    <a:gd name="f9" fmla="val 93"/>
                    <a:gd name="f10" fmla="val 10"/>
                    <a:gd name="f11" fmla="val 123"/>
                    <a:gd name="f12" fmla="val 5"/>
                    <a:gd name="f13" fmla="val 148"/>
                    <a:gd name="f14" fmla="val 173"/>
                    <a:gd name="f15" fmla="val 4"/>
                    <a:gd name="f16" fmla="val 198"/>
                    <a:gd name="f17" fmla="val 216"/>
                    <a:gd name="f18" fmla="val 6"/>
                    <a:gd name="f19" fmla="val 234"/>
                    <a:gd name="f20" fmla="val 242"/>
                    <a:gd name="f21" fmla="val 9"/>
                    <a:gd name="f22" fmla="val 256"/>
                    <a:gd name="f23" fmla="val 12"/>
                    <a:gd name="f24" fmla="val 270"/>
                    <a:gd name="f25" fmla="val 18"/>
                    <a:gd name="f26" fmla="val 284"/>
                    <a:gd name="f27" fmla="val 25"/>
                    <a:gd name="f28" fmla="val 300"/>
                    <a:gd name="f29" fmla="val 32"/>
                    <a:gd name="f30" fmla="val 316"/>
                    <a:gd name="f31" fmla="val 335"/>
                    <a:gd name="f32" fmla="val 53"/>
                    <a:gd name="f33" fmla="val 352"/>
                    <a:gd name="f34" fmla="val 63"/>
                    <a:gd name="f35" fmla="val 369"/>
                    <a:gd name="f36" fmla="val 74"/>
                    <a:gd name="f37" fmla="val 384"/>
                    <a:gd name="f38" fmla="val 85"/>
                  </a:gdLst>
                  <a:ahLst/>
                  <a:cxnLst>
                    <a:cxn ang="3cd4">
                      <a:pos x="hc" y="t"/>
                    </a:cxn>
                    <a:cxn ang="0">
                      <a:pos x="r" y="vc"/>
                    </a:cxn>
                    <a:cxn ang="cd4">
                      <a:pos x="hc" y="b"/>
                    </a:cxn>
                    <a:cxn ang="cd2">
                      <a:pos x="l" y="vc"/>
                    </a:cxn>
                  </a:cxnLst>
                  <a:rect l="l" t="t" r="r" b="b"/>
                  <a:pathLst>
                    <a:path w="89" h="400">
                      <a:moveTo>
                        <a:pt x="f1" y="f0"/>
                      </a:moveTo>
                      <a:cubicBezTo>
                        <a:pt x="f3" y="f4"/>
                        <a:pt x="f5" y="f6"/>
                        <a:pt x="f7" y="f3"/>
                      </a:cubicBezTo>
                      <a:cubicBezTo>
                        <a:pt x="f8" y="f9"/>
                        <a:pt x="f10" y="f11"/>
                        <a:pt x="f12" y="f13"/>
                      </a:cubicBezTo>
                      <a:cubicBezTo>
                        <a:pt x="f0" y="f14"/>
                        <a:pt x="f15" y="f16"/>
                        <a:pt x="f12" y="f17"/>
                      </a:cubicBezTo>
                      <a:cubicBezTo>
                        <a:pt x="f18" y="f19"/>
                        <a:pt x="f18" y="f20"/>
                        <a:pt x="f21" y="f22"/>
                      </a:cubicBezTo>
                      <a:cubicBezTo>
                        <a:pt x="f23" y="f24"/>
                        <a:pt x="f25" y="f26"/>
                        <a:pt x="f27" y="f28"/>
                      </a:cubicBezTo>
                      <a:cubicBezTo>
                        <a:pt x="f29" y="f30"/>
                        <a:pt x="f6" y="f31"/>
                        <a:pt x="f32" y="f33"/>
                      </a:cubicBezTo>
                      <a:cubicBezTo>
                        <a:pt x="f34" y="f35"/>
                        <a:pt x="f36" y="f37"/>
                        <a:pt x="f38" y="f2"/>
                      </a:cubicBezTo>
                    </a:path>
                  </a:pathLst>
                </a:custGeom>
                <a:noFill/>
                <a:ln w="936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nvGrpSpPr>
              <p:cNvPr id="15" name="Grupo 14">
                <a:extLst>
                  <a:ext uri="{FF2B5EF4-FFF2-40B4-BE49-F238E27FC236}">
                    <a16:creationId xmlns:a16="http://schemas.microsoft.com/office/drawing/2014/main" id="{1AA7B960-D0DD-3149-917F-5E35066BA628}"/>
                  </a:ext>
                </a:extLst>
              </p:cNvPr>
              <p:cNvGrpSpPr/>
              <p:nvPr/>
            </p:nvGrpSpPr>
            <p:grpSpPr>
              <a:xfrm>
                <a:off x="2015999" y="4295880"/>
                <a:ext cx="1268641" cy="625320"/>
                <a:chOff x="2015999" y="4295880"/>
                <a:chExt cx="1268641" cy="625320"/>
              </a:xfrm>
            </p:grpSpPr>
            <p:sp>
              <p:nvSpPr>
                <p:cNvPr id="16" name="Forma libre 15">
                  <a:extLst>
                    <a:ext uri="{FF2B5EF4-FFF2-40B4-BE49-F238E27FC236}">
                      <a16:creationId xmlns:a16="http://schemas.microsoft.com/office/drawing/2014/main" id="{6FD24587-B2CA-4948-BC52-553748FBCC20}"/>
                    </a:ext>
                  </a:extLst>
                </p:cNvPr>
                <p:cNvSpPr/>
                <p:nvPr/>
              </p:nvSpPr>
              <p:spPr>
                <a:xfrm>
                  <a:off x="2015999" y="4378320"/>
                  <a:ext cx="906479" cy="4618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7" name="Conector recto 16">
                  <a:extLst>
                    <a:ext uri="{FF2B5EF4-FFF2-40B4-BE49-F238E27FC236}">
                      <a16:creationId xmlns:a16="http://schemas.microsoft.com/office/drawing/2014/main" id="{F70ABB83-770A-124E-957D-1DF72BCA01EE}"/>
                    </a:ext>
                  </a:extLst>
                </p:cNvPr>
                <p:cNvSpPr/>
                <p:nvPr/>
              </p:nvSpPr>
              <p:spPr>
                <a:xfrm>
                  <a:off x="2930399" y="4611600"/>
                  <a:ext cx="214560" cy="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18" name="Forma libre 17">
                  <a:extLst>
                    <a:ext uri="{FF2B5EF4-FFF2-40B4-BE49-F238E27FC236}">
                      <a16:creationId xmlns:a16="http://schemas.microsoft.com/office/drawing/2014/main" id="{D613DFC8-54B2-3B4F-8B1A-B9A00051B382}"/>
                    </a:ext>
                  </a:extLst>
                </p:cNvPr>
                <p:cNvSpPr/>
                <p:nvPr/>
              </p:nvSpPr>
              <p:spPr>
                <a:xfrm>
                  <a:off x="3151080" y="4295880"/>
                  <a:ext cx="133560" cy="625320"/>
                </a:xfrm>
                <a:custGeom>
                  <a:avLst/>
                  <a:gdLst>
                    <a:gd name="f0" fmla="val 0"/>
                    <a:gd name="f1" fmla="val 89"/>
                    <a:gd name="f2" fmla="val 400"/>
                    <a:gd name="f3" fmla="val 68"/>
                    <a:gd name="f4" fmla="val 21"/>
                    <a:gd name="f5" fmla="val 47"/>
                    <a:gd name="f6" fmla="val 43"/>
                    <a:gd name="f7" fmla="val 33"/>
                    <a:gd name="f8" fmla="val 19"/>
                    <a:gd name="f9" fmla="val 93"/>
                    <a:gd name="f10" fmla="val 10"/>
                    <a:gd name="f11" fmla="val 123"/>
                    <a:gd name="f12" fmla="val 5"/>
                    <a:gd name="f13" fmla="val 148"/>
                    <a:gd name="f14" fmla="val 173"/>
                    <a:gd name="f15" fmla="val 4"/>
                    <a:gd name="f16" fmla="val 198"/>
                    <a:gd name="f17" fmla="val 216"/>
                    <a:gd name="f18" fmla="val 6"/>
                    <a:gd name="f19" fmla="val 234"/>
                    <a:gd name="f20" fmla="val 242"/>
                    <a:gd name="f21" fmla="val 9"/>
                    <a:gd name="f22" fmla="val 256"/>
                    <a:gd name="f23" fmla="val 12"/>
                    <a:gd name="f24" fmla="val 270"/>
                    <a:gd name="f25" fmla="val 18"/>
                    <a:gd name="f26" fmla="val 284"/>
                    <a:gd name="f27" fmla="val 25"/>
                    <a:gd name="f28" fmla="val 300"/>
                    <a:gd name="f29" fmla="val 32"/>
                    <a:gd name="f30" fmla="val 316"/>
                    <a:gd name="f31" fmla="val 335"/>
                    <a:gd name="f32" fmla="val 53"/>
                    <a:gd name="f33" fmla="val 352"/>
                    <a:gd name="f34" fmla="val 63"/>
                    <a:gd name="f35" fmla="val 369"/>
                    <a:gd name="f36" fmla="val 74"/>
                    <a:gd name="f37" fmla="val 384"/>
                    <a:gd name="f38" fmla="val 85"/>
                  </a:gdLst>
                  <a:ahLst/>
                  <a:cxnLst>
                    <a:cxn ang="3cd4">
                      <a:pos x="hc" y="t"/>
                    </a:cxn>
                    <a:cxn ang="0">
                      <a:pos x="r" y="vc"/>
                    </a:cxn>
                    <a:cxn ang="cd4">
                      <a:pos x="hc" y="b"/>
                    </a:cxn>
                    <a:cxn ang="cd2">
                      <a:pos x="l" y="vc"/>
                    </a:cxn>
                  </a:cxnLst>
                  <a:rect l="l" t="t" r="r" b="b"/>
                  <a:pathLst>
                    <a:path w="89" h="400">
                      <a:moveTo>
                        <a:pt x="f1" y="f0"/>
                      </a:moveTo>
                      <a:cubicBezTo>
                        <a:pt x="f3" y="f4"/>
                        <a:pt x="f5" y="f6"/>
                        <a:pt x="f7" y="f3"/>
                      </a:cubicBezTo>
                      <a:cubicBezTo>
                        <a:pt x="f8" y="f9"/>
                        <a:pt x="f10" y="f11"/>
                        <a:pt x="f12" y="f13"/>
                      </a:cubicBezTo>
                      <a:cubicBezTo>
                        <a:pt x="f0" y="f14"/>
                        <a:pt x="f15" y="f16"/>
                        <a:pt x="f12" y="f17"/>
                      </a:cubicBezTo>
                      <a:cubicBezTo>
                        <a:pt x="f18" y="f19"/>
                        <a:pt x="f18" y="f20"/>
                        <a:pt x="f21" y="f22"/>
                      </a:cubicBezTo>
                      <a:cubicBezTo>
                        <a:pt x="f23" y="f24"/>
                        <a:pt x="f25" y="f26"/>
                        <a:pt x="f27" y="f28"/>
                      </a:cubicBezTo>
                      <a:cubicBezTo>
                        <a:pt x="f29" y="f30"/>
                        <a:pt x="f6" y="f31"/>
                        <a:pt x="f32" y="f33"/>
                      </a:cubicBezTo>
                      <a:cubicBezTo>
                        <a:pt x="f34" y="f35"/>
                        <a:pt x="f36" y="f37"/>
                        <a:pt x="f38" y="f2"/>
                      </a:cubicBezTo>
                    </a:path>
                  </a:pathLst>
                </a:custGeom>
                <a:noFill/>
                <a:ln w="936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grpSp>
            <p:nvGrpSpPr>
              <p:cNvPr id="19" name="Grupo 18">
                <a:extLst>
                  <a:ext uri="{FF2B5EF4-FFF2-40B4-BE49-F238E27FC236}">
                    <a16:creationId xmlns:a16="http://schemas.microsoft.com/office/drawing/2014/main" id="{4DDEB788-844E-7C4F-BEB0-DA6DCCFF40A6}"/>
                  </a:ext>
                </a:extLst>
              </p:cNvPr>
              <p:cNvGrpSpPr/>
              <p:nvPr/>
            </p:nvGrpSpPr>
            <p:grpSpPr>
              <a:xfrm>
                <a:off x="7089840" y="4290840"/>
                <a:ext cx="1266839" cy="627120"/>
                <a:chOff x="7089840" y="4290840"/>
                <a:chExt cx="1266839" cy="627120"/>
              </a:xfrm>
            </p:grpSpPr>
            <p:sp>
              <p:nvSpPr>
                <p:cNvPr id="20" name="Forma libre 19">
                  <a:extLst>
                    <a:ext uri="{FF2B5EF4-FFF2-40B4-BE49-F238E27FC236}">
                      <a16:creationId xmlns:a16="http://schemas.microsoft.com/office/drawing/2014/main" id="{70B13E0C-57C3-734F-873E-5CD1F7B9DF27}"/>
                    </a:ext>
                  </a:extLst>
                </p:cNvPr>
                <p:cNvSpPr/>
                <p:nvPr/>
              </p:nvSpPr>
              <p:spPr>
                <a:xfrm flipH="1">
                  <a:off x="7450200" y="4373640"/>
                  <a:ext cx="906479" cy="4618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CC99"/>
                </a:solidFill>
                <a:ln w="9360">
                  <a:solidFill>
                    <a:srgbClr val="000000"/>
                  </a:solidFill>
                  <a:prstDash val="solid"/>
                  <a:miter/>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1" name="Conector recto 20">
                  <a:extLst>
                    <a:ext uri="{FF2B5EF4-FFF2-40B4-BE49-F238E27FC236}">
                      <a16:creationId xmlns:a16="http://schemas.microsoft.com/office/drawing/2014/main" id="{47657F03-C609-DC4A-A929-AA99C23DBD45}"/>
                    </a:ext>
                  </a:extLst>
                </p:cNvPr>
                <p:cNvSpPr/>
                <p:nvPr/>
              </p:nvSpPr>
              <p:spPr>
                <a:xfrm flipH="1">
                  <a:off x="7221240" y="4606920"/>
                  <a:ext cx="230040" cy="0"/>
                </a:xfrm>
                <a:prstGeom prst="line">
                  <a:avLst/>
                </a:prstGeom>
                <a:noFill/>
                <a:ln w="9360">
                  <a:solidFill>
                    <a:srgbClr val="000000"/>
                  </a:solidFill>
                  <a:prstDash val="solid"/>
                  <a:miter/>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2" name="Forma libre 21">
                  <a:extLst>
                    <a:ext uri="{FF2B5EF4-FFF2-40B4-BE49-F238E27FC236}">
                      <a16:creationId xmlns:a16="http://schemas.microsoft.com/office/drawing/2014/main" id="{38C3505F-D467-2A41-A979-6CE75FA9B2D8}"/>
                    </a:ext>
                  </a:extLst>
                </p:cNvPr>
                <p:cNvSpPr/>
                <p:nvPr/>
              </p:nvSpPr>
              <p:spPr>
                <a:xfrm flipH="1">
                  <a:off x="7089840" y="4290840"/>
                  <a:ext cx="133200" cy="627120"/>
                </a:xfrm>
                <a:custGeom>
                  <a:avLst/>
                  <a:gdLst>
                    <a:gd name="f0" fmla="val 0"/>
                    <a:gd name="f1" fmla="val 89"/>
                    <a:gd name="f2" fmla="val 400"/>
                    <a:gd name="f3" fmla="val 68"/>
                    <a:gd name="f4" fmla="val 21"/>
                    <a:gd name="f5" fmla="val 47"/>
                    <a:gd name="f6" fmla="val 43"/>
                    <a:gd name="f7" fmla="val 33"/>
                    <a:gd name="f8" fmla="val 19"/>
                    <a:gd name="f9" fmla="val 93"/>
                    <a:gd name="f10" fmla="val 10"/>
                    <a:gd name="f11" fmla="val 123"/>
                    <a:gd name="f12" fmla="val 5"/>
                    <a:gd name="f13" fmla="val 148"/>
                    <a:gd name="f14" fmla="val 173"/>
                    <a:gd name="f15" fmla="val 4"/>
                    <a:gd name="f16" fmla="val 198"/>
                    <a:gd name="f17" fmla="val 216"/>
                    <a:gd name="f18" fmla="val 6"/>
                    <a:gd name="f19" fmla="val 234"/>
                    <a:gd name="f20" fmla="val 242"/>
                    <a:gd name="f21" fmla="val 9"/>
                    <a:gd name="f22" fmla="val 256"/>
                    <a:gd name="f23" fmla="val 12"/>
                    <a:gd name="f24" fmla="val 270"/>
                    <a:gd name="f25" fmla="val 18"/>
                    <a:gd name="f26" fmla="val 284"/>
                    <a:gd name="f27" fmla="val 25"/>
                    <a:gd name="f28" fmla="val 300"/>
                    <a:gd name="f29" fmla="val 32"/>
                    <a:gd name="f30" fmla="val 316"/>
                    <a:gd name="f31" fmla="val 335"/>
                    <a:gd name="f32" fmla="val 53"/>
                    <a:gd name="f33" fmla="val 352"/>
                    <a:gd name="f34" fmla="val 63"/>
                    <a:gd name="f35" fmla="val 369"/>
                    <a:gd name="f36" fmla="val 74"/>
                    <a:gd name="f37" fmla="val 384"/>
                    <a:gd name="f38" fmla="val 85"/>
                  </a:gdLst>
                  <a:ahLst/>
                  <a:cxnLst>
                    <a:cxn ang="3cd4">
                      <a:pos x="hc" y="t"/>
                    </a:cxn>
                    <a:cxn ang="0">
                      <a:pos x="r" y="vc"/>
                    </a:cxn>
                    <a:cxn ang="cd4">
                      <a:pos x="hc" y="b"/>
                    </a:cxn>
                    <a:cxn ang="cd2">
                      <a:pos x="l" y="vc"/>
                    </a:cxn>
                  </a:cxnLst>
                  <a:rect l="l" t="t" r="r" b="b"/>
                  <a:pathLst>
                    <a:path w="89" h="400">
                      <a:moveTo>
                        <a:pt x="f1" y="f0"/>
                      </a:moveTo>
                      <a:cubicBezTo>
                        <a:pt x="f3" y="f4"/>
                        <a:pt x="f5" y="f6"/>
                        <a:pt x="f7" y="f3"/>
                      </a:cubicBezTo>
                      <a:cubicBezTo>
                        <a:pt x="f8" y="f9"/>
                        <a:pt x="f10" y="f11"/>
                        <a:pt x="f12" y="f13"/>
                      </a:cubicBezTo>
                      <a:cubicBezTo>
                        <a:pt x="f0" y="f14"/>
                        <a:pt x="f15" y="f16"/>
                        <a:pt x="f12" y="f17"/>
                      </a:cubicBezTo>
                      <a:cubicBezTo>
                        <a:pt x="f18" y="f19"/>
                        <a:pt x="f18" y="f20"/>
                        <a:pt x="f21" y="f22"/>
                      </a:cubicBezTo>
                      <a:cubicBezTo>
                        <a:pt x="f23" y="f24"/>
                        <a:pt x="f25" y="f26"/>
                        <a:pt x="f27" y="f28"/>
                      </a:cubicBezTo>
                      <a:cubicBezTo>
                        <a:pt x="f29" y="f30"/>
                        <a:pt x="f6" y="f31"/>
                        <a:pt x="f32" y="f33"/>
                      </a:cubicBezTo>
                      <a:cubicBezTo>
                        <a:pt x="f34" y="f35"/>
                        <a:pt x="f36" y="f37"/>
                        <a:pt x="f38" y="f2"/>
                      </a:cubicBezTo>
                    </a:path>
                  </a:pathLst>
                </a:custGeom>
                <a:noFill/>
                <a:ln w="9360">
                  <a:solidFill>
                    <a:srgbClr val="00000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grpSp>
          <p:sp>
            <p:nvSpPr>
              <p:cNvPr id="23" name="Conector recto 22">
                <a:extLst>
                  <a:ext uri="{FF2B5EF4-FFF2-40B4-BE49-F238E27FC236}">
                    <a16:creationId xmlns:a16="http://schemas.microsoft.com/office/drawing/2014/main" id="{642D7D44-E9C8-CE4C-8C94-2FD10B4E14F9}"/>
                  </a:ext>
                </a:extLst>
              </p:cNvPr>
              <p:cNvSpPr/>
              <p:nvPr/>
            </p:nvSpPr>
            <p:spPr>
              <a:xfrm>
                <a:off x="3271679" y="4613400"/>
                <a:ext cx="3773521" cy="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4" name="Conector recto 23">
                <a:extLst>
                  <a:ext uri="{FF2B5EF4-FFF2-40B4-BE49-F238E27FC236}">
                    <a16:creationId xmlns:a16="http://schemas.microsoft.com/office/drawing/2014/main" id="{18101379-D697-1548-BB21-246950B79568}"/>
                  </a:ext>
                </a:extLst>
              </p:cNvPr>
              <p:cNvSpPr/>
              <p:nvPr/>
            </p:nvSpPr>
            <p:spPr>
              <a:xfrm flipV="1">
                <a:off x="3301920" y="4679640"/>
                <a:ext cx="3714840" cy="1204920"/>
              </a:xfrm>
              <a:prstGeom prst="line">
                <a:avLst/>
              </a:prstGeom>
              <a:noFill/>
              <a:ln w="9360">
                <a:solidFill>
                  <a:srgbClr val="000000"/>
                </a:solidFill>
                <a:prstDash val="solid"/>
                <a:miter/>
                <a:headEnd type="arrow"/>
                <a:tailEnd type="arrow"/>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25" name="Forma libre 24">
                <a:extLst>
                  <a:ext uri="{FF2B5EF4-FFF2-40B4-BE49-F238E27FC236}">
                    <a16:creationId xmlns:a16="http://schemas.microsoft.com/office/drawing/2014/main" id="{C68ADDBB-488F-FB4B-A937-02CF30BF1EB6}"/>
                  </a:ext>
                </a:extLst>
              </p:cNvPr>
              <p:cNvSpPr/>
              <p:nvPr/>
            </p:nvSpPr>
            <p:spPr>
              <a:xfrm>
                <a:off x="4877640" y="4403880"/>
                <a:ext cx="520560" cy="444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TD</a:t>
                </a:r>
              </a:p>
            </p:txBody>
          </p:sp>
          <p:sp>
            <p:nvSpPr>
              <p:cNvPr id="26" name="Forma libre 25">
                <a:extLst>
                  <a:ext uri="{FF2B5EF4-FFF2-40B4-BE49-F238E27FC236}">
                    <a16:creationId xmlns:a16="http://schemas.microsoft.com/office/drawing/2014/main" id="{147CEBB1-31AE-384E-A2E4-A2D0EF65671D}"/>
                  </a:ext>
                </a:extLst>
              </p:cNvPr>
              <p:cNvSpPr/>
              <p:nvPr/>
            </p:nvSpPr>
            <p:spPr>
              <a:xfrm>
                <a:off x="4660200" y="5145120"/>
                <a:ext cx="406440" cy="444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TI</a:t>
                </a:r>
              </a:p>
            </p:txBody>
          </p:sp>
          <p:sp>
            <p:nvSpPr>
              <p:cNvPr id="27" name="Forma libre 26">
                <a:extLst>
                  <a:ext uri="{FF2B5EF4-FFF2-40B4-BE49-F238E27FC236}">
                    <a16:creationId xmlns:a16="http://schemas.microsoft.com/office/drawing/2014/main" id="{9B4F4127-3C06-0241-8F87-DEB6F56F4D96}"/>
                  </a:ext>
                </a:extLst>
              </p:cNvPr>
              <p:cNvSpPr/>
              <p:nvPr/>
            </p:nvSpPr>
            <p:spPr>
              <a:xfrm>
                <a:off x="3010320" y="5372280"/>
                <a:ext cx="505439" cy="444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Gti</a:t>
                </a:r>
              </a:p>
            </p:txBody>
          </p:sp>
          <p:sp>
            <p:nvSpPr>
              <p:cNvPr id="28" name="Forma libre 27">
                <a:extLst>
                  <a:ext uri="{FF2B5EF4-FFF2-40B4-BE49-F238E27FC236}">
                    <a16:creationId xmlns:a16="http://schemas.microsoft.com/office/drawing/2014/main" id="{10C61163-4694-414F-AFB9-C99192E1807D}"/>
                  </a:ext>
                </a:extLst>
              </p:cNvPr>
              <p:cNvSpPr/>
              <p:nvPr/>
            </p:nvSpPr>
            <p:spPr>
              <a:xfrm>
                <a:off x="6903360" y="4944960"/>
                <a:ext cx="520560" cy="444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Gri</a:t>
                </a:r>
              </a:p>
            </p:txBody>
          </p:sp>
          <p:sp>
            <p:nvSpPr>
              <p:cNvPr id="29" name="Forma libre 28">
                <a:extLst>
                  <a:ext uri="{FF2B5EF4-FFF2-40B4-BE49-F238E27FC236}">
                    <a16:creationId xmlns:a16="http://schemas.microsoft.com/office/drawing/2014/main" id="{D8546AE2-9734-744B-95FD-A698B099C7ED}"/>
                  </a:ext>
                </a:extLst>
              </p:cNvPr>
              <p:cNvSpPr/>
              <p:nvPr/>
            </p:nvSpPr>
            <p:spPr>
              <a:xfrm>
                <a:off x="6903360" y="4032359"/>
                <a:ext cx="592200" cy="444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Grx</a:t>
                </a:r>
              </a:p>
            </p:txBody>
          </p:sp>
          <p:sp>
            <p:nvSpPr>
              <p:cNvPr id="30" name="Forma libre 29">
                <a:extLst>
                  <a:ext uri="{FF2B5EF4-FFF2-40B4-BE49-F238E27FC236}">
                    <a16:creationId xmlns:a16="http://schemas.microsoft.com/office/drawing/2014/main" id="{7C05A9C1-F3D1-1340-AB5B-5D8A7B283591}"/>
                  </a:ext>
                </a:extLst>
              </p:cNvPr>
              <p:cNvSpPr/>
              <p:nvPr/>
            </p:nvSpPr>
            <p:spPr>
              <a:xfrm>
                <a:off x="2056680" y="4406759"/>
                <a:ext cx="904680" cy="409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1800" b="0" i="0" u="none" strike="noStrike" baseline="0">
                    <a:ln>
                      <a:noFill/>
                    </a:ln>
                    <a:solidFill>
                      <a:srgbClr val="000000"/>
                    </a:solidFill>
                    <a:latin typeface="Arial" pitchFamily="18"/>
                    <a:ea typeface="WenQuanYi Zen Hei" pitchFamily="2"/>
                    <a:cs typeface="WenQuanYi Zen Hei" pitchFamily="2"/>
                  </a:rPr>
                  <a:t>TX des</a:t>
                </a:r>
              </a:p>
            </p:txBody>
          </p:sp>
          <p:sp>
            <p:nvSpPr>
              <p:cNvPr id="31" name="Forma libre 30">
                <a:extLst>
                  <a:ext uri="{FF2B5EF4-FFF2-40B4-BE49-F238E27FC236}">
                    <a16:creationId xmlns:a16="http://schemas.microsoft.com/office/drawing/2014/main" id="{739F7694-490D-3A48-BED8-14C6FFF81900}"/>
                  </a:ext>
                </a:extLst>
              </p:cNvPr>
              <p:cNvSpPr/>
              <p:nvPr/>
            </p:nvSpPr>
            <p:spPr>
              <a:xfrm>
                <a:off x="2088719" y="5734080"/>
                <a:ext cx="843840" cy="444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TX int</a:t>
                </a:r>
              </a:p>
            </p:txBody>
          </p:sp>
          <p:sp>
            <p:nvSpPr>
              <p:cNvPr id="32" name="Forma libre 31">
                <a:extLst>
                  <a:ext uri="{FF2B5EF4-FFF2-40B4-BE49-F238E27FC236}">
                    <a16:creationId xmlns:a16="http://schemas.microsoft.com/office/drawing/2014/main" id="{10426DFB-AAFB-6A4A-9C8B-A112D6A2375E}"/>
                  </a:ext>
                </a:extLst>
              </p:cNvPr>
              <p:cNvSpPr/>
              <p:nvPr/>
            </p:nvSpPr>
            <p:spPr>
              <a:xfrm>
                <a:off x="7425720" y="4395959"/>
                <a:ext cx="1015919" cy="444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RX des</a:t>
                </a:r>
              </a:p>
            </p:txBody>
          </p:sp>
          <p:sp>
            <p:nvSpPr>
              <p:cNvPr id="33" name="Forma libre 32">
                <a:extLst>
                  <a:ext uri="{FF2B5EF4-FFF2-40B4-BE49-F238E27FC236}">
                    <a16:creationId xmlns:a16="http://schemas.microsoft.com/office/drawing/2014/main" id="{645209A6-68E7-0A4F-8686-4CA320D89117}"/>
                  </a:ext>
                </a:extLst>
              </p:cNvPr>
              <p:cNvSpPr/>
              <p:nvPr/>
            </p:nvSpPr>
            <p:spPr>
              <a:xfrm>
                <a:off x="4484160" y="5450040"/>
                <a:ext cx="1101240" cy="444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Lpath_2</a:t>
                </a:r>
              </a:p>
            </p:txBody>
          </p:sp>
          <p:sp>
            <p:nvSpPr>
              <p:cNvPr id="34" name="Forma libre 33">
                <a:extLst>
                  <a:ext uri="{FF2B5EF4-FFF2-40B4-BE49-F238E27FC236}">
                    <a16:creationId xmlns:a16="http://schemas.microsoft.com/office/drawing/2014/main" id="{561B1D23-C7F5-0A42-9D6F-3850667DBE72}"/>
                  </a:ext>
                </a:extLst>
              </p:cNvPr>
              <p:cNvSpPr/>
              <p:nvPr/>
            </p:nvSpPr>
            <p:spPr>
              <a:xfrm>
                <a:off x="5136480" y="4159080"/>
                <a:ext cx="1311480" cy="4445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none" lIns="90000" tIns="46800" rIns="90000" bIns="46800" anchor="t" anchorCtr="0" compatLnSpc="1">
                <a:spAutoFit/>
              </a:bodyPr>
              <a:lstStyle/>
              <a:p>
                <a:pPr marL="0" marR="0" lvl="0" indent="0" algn="l"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000" b="0" i="0" u="none" strike="noStrike" baseline="0">
                    <a:ln>
                      <a:noFill/>
                    </a:ln>
                    <a:solidFill>
                      <a:srgbClr val="000000"/>
                    </a:solidFill>
                    <a:latin typeface="Arial" pitchFamily="18"/>
                    <a:ea typeface="WenQuanYi Zen Hei" pitchFamily="2"/>
                    <a:cs typeface="WenQuanYi Zen Hei" pitchFamily="2"/>
                  </a:rPr>
                  <a:t>   Lpath_1</a:t>
                </a:r>
              </a:p>
            </p:txBody>
          </p:sp>
        </p:gr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page83">
    <p:spTree>
      <p:nvGrpSpPr>
        <p:cNvPr id="1" name=""/>
        <p:cNvGrpSpPr/>
        <p:nvPr/>
      </p:nvGrpSpPr>
      <p:grpSpPr>
        <a:xfrm>
          <a:off x="0" y="0"/>
          <a:ext cx="0" cy="0"/>
          <a:chOff x="0" y="0"/>
          <a:chExt cx="0" cy="0"/>
        </a:xfrm>
      </p:grpSpPr>
      <p:sp>
        <p:nvSpPr>
          <p:cNvPr id="10" name="Marcador de número de diapositiva 3">
            <a:extLst>
              <a:ext uri="{FF2B5EF4-FFF2-40B4-BE49-F238E27FC236}">
                <a16:creationId xmlns:a16="http://schemas.microsoft.com/office/drawing/2014/main" id="{F21091D5-2183-7947-85B3-4122F1E010EB}"/>
              </a:ext>
            </a:extLst>
          </p:cNvPr>
          <p:cNvSpPr>
            <a:spLocks noGrp="1"/>
          </p:cNvSpPr>
          <p:nvPr>
            <p:ph type="sldNum" sz="quarter" idx="12"/>
          </p:nvPr>
        </p:nvSpPr>
        <p:spPr/>
        <p:txBody>
          <a:bodyPr/>
          <a:lstStyle/>
          <a:p>
            <a:pPr lvl="0"/>
            <a:fld id="{269218E7-2EA1-334C-84D8-337DDC1EF829}" type="slidenum">
              <a:t>98</a:t>
            </a:fld>
            <a:endParaRPr lang="es-ES"/>
          </a:p>
        </p:txBody>
      </p:sp>
      <p:sp>
        <p:nvSpPr>
          <p:cNvPr id="2" name="Conector recto 1">
            <a:extLst>
              <a:ext uri="{FF2B5EF4-FFF2-40B4-BE49-F238E27FC236}">
                <a16:creationId xmlns:a16="http://schemas.microsoft.com/office/drawing/2014/main" id="{B425C2BB-F05D-5A43-9E58-659A4BAB213C}"/>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3CE4C74A-E584-CA46-8785-BC657F26A1D0}"/>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174A2752-5677-D244-B840-BC5F6441601C}"/>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1AC49DBF-450F-C946-9921-78F23FD9B658}"/>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91C7317D-8D0D-434E-82BF-B51DB27198CE}"/>
              </a:ext>
            </a:extLst>
          </p:cNvPr>
          <p:cNvSpPr/>
          <p:nvPr/>
        </p:nvSpPr>
        <p:spPr>
          <a:xfrm>
            <a:off x="863639" y="182520"/>
            <a:ext cx="7772400" cy="7541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La recepción: interferencias</a:t>
            </a:r>
          </a:p>
        </p:txBody>
      </p:sp>
      <p:sp>
        <p:nvSpPr>
          <p:cNvPr id="7" name="Forma libre 6">
            <a:extLst>
              <a:ext uri="{FF2B5EF4-FFF2-40B4-BE49-F238E27FC236}">
                <a16:creationId xmlns:a16="http://schemas.microsoft.com/office/drawing/2014/main" id="{E362F6C7-E612-924C-B5F7-ED6AC21FEB4F}"/>
              </a:ext>
            </a:extLst>
          </p:cNvPr>
          <p:cNvSpPr/>
          <p:nvPr/>
        </p:nvSpPr>
        <p:spPr>
          <a:xfrm>
            <a:off x="879480" y="1620719"/>
            <a:ext cx="8589960" cy="474051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600" b="0" i="0" u="none" strike="noStrike" baseline="0" dirty="0">
                <a:ln>
                  <a:noFill/>
                </a:ln>
                <a:solidFill>
                  <a:srgbClr val="000000"/>
                </a:solidFill>
                <a:latin typeface="Arial" pitchFamily="18"/>
                <a:ea typeface="WenQuanYi Zen Hei" pitchFamily="2"/>
                <a:cs typeface="WenQuanYi Zen Hei" pitchFamily="2"/>
              </a:rPr>
              <a:t> </a:t>
            </a:r>
            <a:r>
              <a:rPr lang="es-ES" sz="2600" b="1" i="0" u="none" strike="noStrike" baseline="0" dirty="0">
                <a:ln>
                  <a:noFill/>
                </a:ln>
                <a:solidFill>
                  <a:srgbClr val="000000"/>
                </a:solidFill>
                <a:latin typeface="Arial" pitchFamily="18"/>
                <a:ea typeface="WenQuanYi Zen Hei" pitchFamily="2"/>
                <a:cs typeface="WenQuanYi Zen Hei" pitchFamily="2"/>
              </a:rPr>
              <a:t>Sistemas punto a punto</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a:t>
            </a:r>
            <a:r>
              <a:rPr lang="es-ES" sz="2400" b="0" i="0" u="sng" strike="noStrike" baseline="0" dirty="0">
                <a:ln>
                  <a:noFill/>
                </a:ln>
                <a:solidFill>
                  <a:srgbClr val="000000"/>
                </a:solidFill>
                <a:latin typeface="Arial" pitchFamily="18"/>
                <a:ea typeface="WenQuanYi Zen Hei" pitchFamily="2"/>
                <a:cs typeface="WenQuanYi Zen Hei" pitchFamily="2"/>
              </a:rPr>
              <a:t>Se suman en potencia </a:t>
            </a:r>
            <a:r>
              <a:rPr lang="es-ES" sz="2400" b="0" i="0" u="none" strike="noStrike" baseline="0" dirty="0">
                <a:ln>
                  <a:noFill/>
                </a:ln>
                <a:solidFill>
                  <a:srgbClr val="000000"/>
                </a:solidFill>
                <a:latin typeface="Arial" pitchFamily="18"/>
                <a:ea typeface="WenQuanYi Zen Hei" pitchFamily="2"/>
                <a:cs typeface="WenQuanYi Zen Hei" pitchFamily="2"/>
              </a:rPr>
              <a:t>las contribuciones de las distintas fuentes interferentes.</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0" i="0" u="none" strike="noStrike" baseline="0" dirty="0">
                <a:ln>
                  <a:noFill/>
                </a:ln>
                <a:solidFill>
                  <a:srgbClr val="000000"/>
                </a:solidFill>
                <a:latin typeface="Arial" pitchFamily="18"/>
                <a:ea typeface="WenQuanYi Zen Hei" pitchFamily="2"/>
                <a:cs typeface="WenQuanYi Zen Hei" pitchFamily="2"/>
              </a:rPr>
              <a:t> Relación portadora interferencia:</a:t>
            </a:r>
          </a:p>
          <a:p>
            <a:pPr marL="334800" marR="0" lvl="0" indent="-334800" algn="l" rtl="0" hangingPunct="1">
              <a:lnSpc>
                <a:spcPct val="93000"/>
              </a:lnSpc>
              <a:spcBef>
                <a:spcPts val="598"/>
              </a:spcBef>
              <a:spcAft>
                <a:spcPts val="0"/>
              </a:spcAft>
              <a:buNone/>
              <a:tabLst>
                <a:tab pos="334800" algn="l"/>
                <a:tab pos="783719" algn="l"/>
                <a:tab pos="1232999" algn="l"/>
                <a:tab pos="1682280" algn="l"/>
                <a:tab pos="2131560" algn="l"/>
                <a:tab pos="2580840" algn="l"/>
                <a:tab pos="3030120" algn="l"/>
                <a:tab pos="3479400" algn="l"/>
                <a:tab pos="3928680" algn="l"/>
                <a:tab pos="4377959" algn="l"/>
                <a:tab pos="4827240" algn="l"/>
                <a:tab pos="5276519" algn="l"/>
                <a:tab pos="5725800" algn="l"/>
                <a:tab pos="6175080" algn="l"/>
                <a:tab pos="6624360" algn="l"/>
                <a:tab pos="7073640" algn="l"/>
                <a:tab pos="7522920" algn="l"/>
                <a:tab pos="7972200" algn="l"/>
                <a:tab pos="8421479" algn="l"/>
                <a:tab pos="8870760" algn="l"/>
                <a:tab pos="9320040" algn="l"/>
              </a:tabLst>
            </a:pPr>
            <a:endParaRPr lang="es-ES" sz="3200" b="0" i="0" u="none" strike="noStrike" baseline="0" dirty="0">
              <a:ln>
                <a:noFill/>
              </a:ln>
              <a:solidFill>
                <a:srgbClr val="000000"/>
              </a:solidFill>
              <a:latin typeface="Arial" pitchFamily="18"/>
              <a:ea typeface="WenQuanYi Zen Hei" pitchFamily="2"/>
              <a:cs typeface="WenQuanYi Zen Hei" pitchFamily="2"/>
            </a:endParaRPr>
          </a:p>
          <a:p>
            <a:pPr marL="334800" marR="0" lvl="0" indent="-334800" algn="l" rtl="0" hangingPunct="1">
              <a:lnSpc>
                <a:spcPct val="93000"/>
              </a:lnSpc>
              <a:spcBef>
                <a:spcPts val="598"/>
              </a:spcBef>
              <a:spcAft>
                <a:spcPts val="0"/>
              </a:spcAft>
              <a:buNone/>
              <a:tabLst>
                <a:tab pos="334800" algn="l"/>
                <a:tab pos="783719" algn="l"/>
                <a:tab pos="1232999" algn="l"/>
                <a:tab pos="1682280" algn="l"/>
                <a:tab pos="2131560" algn="l"/>
                <a:tab pos="2580840" algn="l"/>
                <a:tab pos="3030120" algn="l"/>
                <a:tab pos="3479400" algn="l"/>
                <a:tab pos="3928680" algn="l"/>
                <a:tab pos="4377959" algn="l"/>
                <a:tab pos="4827240" algn="l"/>
                <a:tab pos="5276519" algn="l"/>
                <a:tab pos="5725800" algn="l"/>
                <a:tab pos="6175080" algn="l"/>
                <a:tab pos="6624360" algn="l"/>
                <a:tab pos="7073640" algn="l"/>
                <a:tab pos="7522920" algn="l"/>
                <a:tab pos="7972200" algn="l"/>
                <a:tab pos="8421479" algn="l"/>
                <a:tab pos="8870760" algn="l"/>
                <a:tab pos="9320040" algn="l"/>
              </a:tabLst>
            </a:pPr>
            <a:endParaRPr lang="es-ES" sz="3200" b="0" i="0" u="none" strike="noStrike" baseline="0" dirty="0">
              <a:ln>
                <a:noFill/>
              </a:ln>
              <a:solidFill>
                <a:srgbClr val="000000"/>
              </a:solidFill>
              <a:latin typeface="Arial" pitchFamily="18"/>
              <a:ea typeface="WenQuanYi Zen Hei" pitchFamily="2"/>
              <a:cs typeface="WenQuanYi Zen Hei" pitchFamily="2"/>
            </a:endParaRP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2EDFB83-4BBF-1A4B-82E7-749C2B8ECA65}"/>
                  </a:ext>
                </a:extLst>
              </p:cNvPr>
              <p:cNvSpPr txBox="1">
                <a:spLocks noResize="1"/>
              </p:cNvSpPr>
              <p:nvPr/>
            </p:nvSpPr>
            <p:spPr>
              <a:xfrm>
                <a:off x="3245759" y="3779837"/>
                <a:ext cx="3008160" cy="1065239"/>
              </a:xfrm>
              <a:prstGeom prst="rect">
                <a:avLst/>
              </a:prstGeom>
              <a:noFill/>
              <a:ln>
                <a:noFill/>
              </a:ln>
            </p:spPr>
            <p:txBody>
              <a:bodyPr wrap="square" lIns="90000" tIns="45000" rIns="90000" bIns="45000"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14:m>
                  <m:oMathPara xmlns:m="http://schemas.openxmlformats.org/officeDocument/2006/math">
                    <m:oMathParaPr>
                      <m:jc m:val="centerGroup"/>
                    </m:oMathParaPr>
                    <m:oMath xmlns:m="http://schemas.openxmlformats.org/officeDocument/2006/math">
                      <m:f>
                        <m:fPr>
                          <m:ctrlPr>
                            <a:rPr lang="es-ES_tradnl" sz="2400" i="1">
                              <a:latin typeface="Cambria Math" panose="02040503050406030204" pitchFamily="18" charset="0"/>
                            </a:rPr>
                          </m:ctrlPr>
                        </m:fPr>
                        <m:num>
                          <m:r>
                            <a:rPr lang="es-ES_tradnl" sz="2400" i="1">
                              <a:latin typeface="Cambria Math" panose="02040503050406030204" pitchFamily="18" charset="0"/>
                            </a:rPr>
                            <m:t>𝐶</m:t>
                          </m:r>
                        </m:num>
                        <m:den>
                          <m:r>
                            <a:rPr lang="es-ES_tradnl" sz="2400" i="1">
                              <a:latin typeface="Cambria Math" panose="02040503050406030204" pitchFamily="18" charset="0"/>
                            </a:rPr>
                            <m:t>𝐼</m:t>
                          </m:r>
                        </m:den>
                      </m:f>
                      <m:d>
                        <m:dPr>
                          <m:ctrlPr>
                            <a:rPr lang="es-ES_tradnl" sz="2400" i="1">
                              <a:latin typeface="Cambria Math" panose="02040503050406030204" pitchFamily="18" charset="0"/>
                            </a:rPr>
                          </m:ctrlPr>
                        </m:dPr>
                        <m:e>
                          <m:r>
                            <m:rPr>
                              <m:nor/>
                            </m:rPr>
                            <a:rPr lang="es-ES_tradnl" sz="2400" i="1">
                              <a:latin typeface="Cambria Math" panose="02040503050406030204" pitchFamily="18" charset="0"/>
                            </a:rPr>
                            <m:t>𝑑𝐵</m:t>
                          </m:r>
                        </m:e>
                      </m:d>
                      <m:r>
                        <a:rPr lang="es-ES_tradnl" sz="2400" i="0">
                          <a:latin typeface="Cambria Math" panose="02040503050406030204" pitchFamily="18" charset="0"/>
                        </a:rPr>
                        <m:t>=</m:t>
                      </m:r>
                      <m:r>
                        <m:rPr>
                          <m:nor/>
                        </m:rPr>
                        <a:rPr lang="es-ES_tradnl" sz="2400" i="1">
                          <a:latin typeface="Cambria Math" panose="02040503050406030204" pitchFamily="18" charset="0"/>
                        </a:rPr>
                        <m:t>10</m:t>
                      </m:r>
                      <m:r>
                        <a:rPr lang="es-ES_tradnl" sz="2400" i="0">
                          <a:latin typeface="Cambria Math" panose="02040503050406030204" pitchFamily="18" charset="0"/>
                        </a:rPr>
                        <m:t>⋅</m:t>
                      </m:r>
                      <m:r>
                        <m:rPr>
                          <m:nor/>
                        </m:rPr>
                        <a:rPr lang="es-ES_tradnl" sz="2400" i="1">
                          <a:latin typeface="Cambria Math" panose="02040503050406030204" pitchFamily="18" charset="0"/>
                        </a:rPr>
                        <m:t>log</m:t>
                      </m:r>
                      <m:f>
                        <m:fPr>
                          <m:ctrlPr>
                            <a:rPr lang="es-ES_tradnl" sz="2400" i="1">
                              <a:latin typeface="Cambria Math" panose="02040503050406030204" pitchFamily="18" charset="0"/>
                            </a:rPr>
                          </m:ctrlPr>
                        </m:fPr>
                        <m:num>
                          <m:sSub>
                            <m:sSubPr>
                              <m:ctrlPr>
                                <a:rPr lang="es-ES_tradnl" sz="2400" i="1">
                                  <a:latin typeface="Cambria Math" panose="02040503050406030204" pitchFamily="18" charset="0"/>
                                </a:rPr>
                              </m:ctrlPr>
                            </m:sSubPr>
                            <m:e>
                              <m:r>
                                <a:rPr lang="es-ES_tradnl" sz="2400" i="1">
                                  <a:latin typeface="Cambria Math" panose="02040503050406030204" pitchFamily="18" charset="0"/>
                                </a:rPr>
                                <m:t>𝑝</m:t>
                              </m:r>
                            </m:e>
                            <m:sub>
                              <m:r>
                                <m:rPr>
                                  <m:nor/>
                                </m:rPr>
                                <a:rPr lang="es-ES_tradnl" sz="1200" i="1">
                                  <a:latin typeface="Cambria Math" panose="02040503050406030204" pitchFamily="18" charset="0"/>
                                </a:rPr>
                                <m:t>𝑅𝐷</m:t>
                              </m:r>
                            </m:sub>
                          </m:sSub>
                        </m:num>
                        <m:den>
                          <m:nary>
                            <m:naryPr>
                              <m:chr m:val="∑"/>
                              <m:subHide m:val="on"/>
                              <m:supHide m:val="on"/>
                              <m:ctrlPr>
                                <a:rPr lang="es-ES_tradnl" sz="1200" i="1">
                                  <a:latin typeface="Cambria Math" panose="02040503050406030204" pitchFamily="18" charset="0"/>
                                </a:rPr>
                              </m:ctrlPr>
                            </m:naryPr>
                            <m:sub/>
                            <m:sup/>
                            <m:e>
                              <m:sSub>
                                <m:sSubPr>
                                  <m:ctrlPr>
                                    <a:rPr lang="es-ES_tradnl" sz="2400" i="1">
                                      <a:latin typeface="Cambria Math" panose="02040503050406030204" pitchFamily="18" charset="0"/>
                                    </a:rPr>
                                  </m:ctrlPr>
                                </m:sSubPr>
                                <m:e>
                                  <m:r>
                                    <a:rPr lang="es-ES_tradnl" sz="2400" i="1">
                                      <a:latin typeface="Cambria Math" panose="02040503050406030204" pitchFamily="18" charset="0"/>
                                    </a:rPr>
                                    <m:t>𝑝</m:t>
                                  </m:r>
                                </m:e>
                                <m:sub>
                                  <m:r>
                                    <m:rPr>
                                      <m:nor/>
                                    </m:rPr>
                                    <a:rPr lang="es-ES_tradnl" sz="1200" i="1">
                                      <a:latin typeface="Cambria Math" panose="02040503050406030204" pitchFamily="18" charset="0"/>
                                    </a:rPr>
                                    <m:t>𝑅𝐼𝑖</m:t>
                                  </m:r>
                                </m:sub>
                              </m:sSub>
                            </m:e>
                          </m:nary>
                        </m:den>
                      </m:f>
                    </m:oMath>
                  </m:oMathPara>
                </a14:m>
                <a:endParaRPr lang="es-ES_tradnl" sz="1200" i="0" dirty="0">
                  <a:latin typeface="Arial" pitchFamily="18"/>
                </a:endParaRPr>
              </a:p>
            </p:txBody>
          </p:sp>
        </mc:Choice>
        <mc:Fallback xmlns="">
          <p:sp>
            <p:nvSpPr>
              <p:cNvPr id="8" name="CuadroTexto 7">
                <a:extLst>
                  <a:ext uri="{FF2B5EF4-FFF2-40B4-BE49-F238E27FC236}">
                    <a16:creationId xmlns:a16="http://schemas.microsoft.com/office/drawing/2014/main" id="{D2EDFB83-4BBF-1A4B-82E7-749C2B8ECA65}"/>
                  </a:ext>
                </a:extLst>
              </p:cNvPr>
              <p:cNvSpPr txBox="1">
                <a:spLocks noRot="1" noChangeAspect="1" noMove="1" noResize="1" noEditPoints="1" noAdjustHandles="1" noChangeArrowheads="1" noChangeShapeType="1" noTextEdit="1"/>
              </p:cNvSpPr>
              <p:nvPr/>
            </p:nvSpPr>
            <p:spPr>
              <a:xfrm>
                <a:off x="3245759" y="3779837"/>
                <a:ext cx="3008160" cy="1065239"/>
              </a:xfrm>
              <a:prstGeom prst="rect">
                <a:avLst/>
              </a:prstGeom>
              <a:blipFill>
                <a:blip r:embed="rId3"/>
                <a:stretch>
                  <a:fillRect b="-23529"/>
                </a:stretch>
              </a:blipFill>
              <a:ln>
                <a:noFill/>
              </a:ln>
            </p:spPr>
            <p:txBody>
              <a:bodyPr/>
              <a:lstStyle/>
              <a:p>
                <a:r>
                  <a:rPr lang="es-ES_tradnl">
                    <a:noFill/>
                  </a:rPr>
                  <a:t> </a:t>
                </a:r>
              </a:p>
            </p:txBody>
          </p:sp>
        </mc:Fallback>
      </mc:AlternateContent>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page84">
    <p:spTree>
      <p:nvGrpSpPr>
        <p:cNvPr id="1" name=""/>
        <p:cNvGrpSpPr/>
        <p:nvPr/>
      </p:nvGrpSpPr>
      <p:grpSpPr>
        <a:xfrm>
          <a:off x="0" y="0"/>
          <a:ext cx="0" cy="0"/>
          <a:chOff x="0" y="0"/>
          <a:chExt cx="0" cy="0"/>
        </a:xfrm>
      </p:grpSpPr>
      <p:sp>
        <p:nvSpPr>
          <p:cNvPr id="9" name="Marcador de número de diapositiva 3">
            <a:extLst>
              <a:ext uri="{FF2B5EF4-FFF2-40B4-BE49-F238E27FC236}">
                <a16:creationId xmlns:a16="http://schemas.microsoft.com/office/drawing/2014/main" id="{E398A691-E007-214B-BF59-9FA77A036F2F}"/>
              </a:ext>
            </a:extLst>
          </p:cNvPr>
          <p:cNvSpPr>
            <a:spLocks noGrp="1"/>
          </p:cNvSpPr>
          <p:nvPr>
            <p:ph type="sldNum" sz="quarter" idx="12"/>
          </p:nvPr>
        </p:nvSpPr>
        <p:spPr/>
        <p:txBody>
          <a:bodyPr/>
          <a:lstStyle/>
          <a:p>
            <a:pPr lvl="0"/>
            <a:fld id="{AA6A9434-A6EF-894A-9D27-D48F84A57525}" type="slidenum">
              <a:t>99</a:t>
            </a:fld>
            <a:endParaRPr lang="es-ES"/>
          </a:p>
        </p:txBody>
      </p:sp>
      <p:sp>
        <p:nvSpPr>
          <p:cNvPr id="2" name="Conector recto 1">
            <a:extLst>
              <a:ext uri="{FF2B5EF4-FFF2-40B4-BE49-F238E27FC236}">
                <a16:creationId xmlns:a16="http://schemas.microsoft.com/office/drawing/2014/main" id="{86595FB4-25BD-8C41-8A74-AE558DEA6655}"/>
              </a:ext>
            </a:extLst>
          </p:cNvPr>
          <p:cNvSpPr/>
          <p:nvPr/>
        </p:nvSpPr>
        <p:spPr>
          <a:xfrm>
            <a:off x="858959" y="1198440"/>
            <a:ext cx="8567641" cy="1799"/>
          </a:xfrm>
          <a:prstGeom prst="line">
            <a:avLst/>
          </a:prstGeom>
          <a:noFill/>
          <a:ln w="9360">
            <a:solidFill>
              <a:srgbClr val="00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3" name="Conector recto 2">
            <a:extLst>
              <a:ext uri="{FF2B5EF4-FFF2-40B4-BE49-F238E27FC236}">
                <a16:creationId xmlns:a16="http://schemas.microsoft.com/office/drawing/2014/main" id="{A76DD02F-DE8A-334E-B343-D139DA5B3DC3}"/>
              </a:ext>
            </a:extLst>
          </p:cNvPr>
          <p:cNvSpPr/>
          <p:nvPr/>
        </p:nvSpPr>
        <p:spPr>
          <a:xfrm>
            <a:off x="679320" y="1306440"/>
            <a:ext cx="8568000" cy="1800"/>
          </a:xfrm>
          <a:prstGeom prst="line">
            <a:avLst/>
          </a:prstGeom>
          <a:noFill/>
          <a:ln w="9360">
            <a:solidFill>
              <a:srgbClr val="FF0000"/>
            </a:solidFill>
            <a:prstDash val="solid"/>
            <a:round/>
          </a:ln>
        </p:spPr>
        <p:txBody>
          <a:bodyPr wrap="square" lIns="90000" tIns="46800" rIns="90000" bIns="46800" anchor="t"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4" name="Forma libre 3">
            <a:extLst>
              <a:ext uri="{FF2B5EF4-FFF2-40B4-BE49-F238E27FC236}">
                <a16:creationId xmlns:a16="http://schemas.microsoft.com/office/drawing/2014/main" id="{869CB285-9DE0-B848-A6B3-4F91242011BC}"/>
              </a:ext>
            </a:extLst>
          </p:cNvPr>
          <p:cNvSpPr/>
          <p:nvPr/>
        </p:nvSpPr>
        <p:spPr>
          <a:xfrm>
            <a:off x="674640" y="1106640"/>
            <a:ext cx="216000" cy="19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5" name="Forma libre 4">
            <a:extLst>
              <a:ext uri="{FF2B5EF4-FFF2-40B4-BE49-F238E27FC236}">
                <a16:creationId xmlns:a16="http://schemas.microsoft.com/office/drawing/2014/main" id="{B8BC0064-7289-1E44-8369-9BF12B840540}"/>
              </a:ext>
            </a:extLst>
          </p:cNvPr>
          <p:cNvSpPr/>
          <p:nvPr/>
        </p:nvSpPr>
        <p:spPr>
          <a:xfrm>
            <a:off x="493560" y="1177920"/>
            <a:ext cx="287640" cy="2523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808080"/>
            </a:solidFill>
            <a:prstDash val="solid"/>
            <a:round/>
          </a:ln>
        </p:spPr>
        <p:txBody>
          <a:bodyPr wrap="none" lIns="90000" tIns="46800" rIns="90000" bIns="46800" anchor="ctr" anchorCtr="0" compatLnSpc="1">
            <a:noAutofit/>
          </a:bodyPr>
          <a:lstStyle/>
          <a:p>
            <a:pPr marL="0" marR="0" lvl="0" indent="0" algn="l" hangingPunct="0">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S" sz="1800" b="0" i="0" u="none" strike="noStrike" baseline="0">
              <a:ln>
                <a:noFill/>
              </a:ln>
              <a:solidFill>
                <a:srgbClr val="000000"/>
              </a:solidFill>
              <a:latin typeface="Arial" pitchFamily="18"/>
              <a:ea typeface="WenQuanYi Zen Hei" pitchFamily="2"/>
              <a:cs typeface="WenQuanYi Zen Hei" pitchFamily="2"/>
            </a:endParaRPr>
          </a:p>
        </p:txBody>
      </p:sp>
      <p:sp>
        <p:nvSpPr>
          <p:cNvPr id="6" name="Forma libre 5">
            <a:extLst>
              <a:ext uri="{FF2B5EF4-FFF2-40B4-BE49-F238E27FC236}">
                <a16:creationId xmlns:a16="http://schemas.microsoft.com/office/drawing/2014/main" id="{15AB402E-1C0F-8441-9E77-20663DD1808D}"/>
              </a:ext>
            </a:extLst>
          </p:cNvPr>
          <p:cNvSpPr/>
          <p:nvPr/>
        </p:nvSpPr>
        <p:spPr>
          <a:xfrm>
            <a:off x="863639" y="182520"/>
            <a:ext cx="7772400" cy="7541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ctr" anchorCtr="0" compatLnSpc="1">
            <a:noAutofit/>
          </a:bodyPr>
          <a:lstStyle/>
          <a:p>
            <a:pPr marL="0" marR="0" lvl="0" indent="0" algn="ctr" hangingPunct="1">
              <a:lnSpc>
                <a:spcPct val="115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4400" b="0" i="0" u="none" strike="noStrike" baseline="0">
                <a:ln>
                  <a:noFill/>
                </a:ln>
                <a:solidFill>
                  <a:srgbClr val="000000"/>
                </a:solidFill>
                <a:latin typeface="Arial" pitchFamily="18"/>
                <a:ea typeface="WenQuanYi Zen Hei" pitchFamily="2"/>
                <a:cs typeface="WenQuanYi Zen Hei" pitchFamily="2"/>
              </a:rPr>
              <a:t>La recepción: calidad de señal</a:t>
            </a:r>
          </a:p>
        </p:txBody>
      </p:sp>
      <p:sp>
        <p:nvSpPr>
          <p:cNvPr id="7" name="Forma libre 6">
            <a:extLst>
              <a:ext uri="{FF2B5EF4-FFF2-40B4-BE49-F238E27FC236}">
                <a16:creationId xmlns:a16="http://schemas.microsoft.com/office/drawing/2014/main" id="{49AD5A9A-5EBF-4442-9B0D-6B309E27F753}"/>
              </a:ext>
            </a:extLst>
          </p:cNvPr>
          <p:cNvSpPr/>
          <p:nvPr/>
        </p:nvSpPr>
        <p:spPr>
          <a:xfrm>
            <a:off x="770039" y="1979640"/>
            <a:ext cx="8229600" cy="521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wrap="square" lIns="90000" tIns="46800" rIns="90000" bIns="46800" anchor="t" anchorCtr="0" compatLnSpc="1">
            <a:noAutofit/>
          </a:bodyPr>
          <a:lstStyle/>
          <a:p>
            <a:pPr marL="0" marR="0" lvl="0" indent="0" algn="l" hangingPunct="1">
              <a:lnSpc>
                <a:spcPct val="115000"/>
              </a:lnSpc>
              <a:spcBef>
                <a:spcPts val="598"/>
              </a:spcBef>
              <a:spcAft>
                <a:spcPts val="0"/>
              </a:spcAft>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400" b="1" i="0" u="none" strike="noStrike" baseline="0" dirty="0">
                <a:ln>
                  <a:noFill/>
                </a:ln>
                <a:solidFill>
                  <a:srgbClr val="000000"/>
                </a:solidFill>
                <a:latin typeface="Arial" pitchFamily="18"/>
                <a:ea typeface="WenQuanYi Zen Hei" pitchFamily="2"/>
                <a:cs typeface="WenQuanYi Zen Hei" pitchFamily="2"/>
              </a:rPr>
              <a:t> Sensibilidad</a:t>
            </a:r>
            <a:r>
              <a:rPr lang="es-ES" sz="2400" b="0" i="0" u="none" strike="noStrike" baseline="0" dirty="0">
                <a:ln>
                  <a:noFill/>
                </a:ln>
                <a:solidFill>
                  <a:srgbClr val="000000"/>
                </a:solidFill>
                <a:latin typeface="Arial" pitchFamily="18"/>
                <a:ea typeface="WenQuanYi Zen Hei" pitchFamily="2"/>
                <a:cs typeface="WenQuanYi Zen Hei" pitchFamily="2"/>
              </a:rPr>
              <a:t> (</a:t>
            </a:r>
            <a:r>
              <a:rPr lang="es-ES" sz="2400" b="0" i="1" u="none" strike="noStrike" baseline="0" dirty="0">
                <a:ln>
                  <a:noFill/>
                </a:ln>
                <a:solidFill>
                  <a:srgbClr val="000000"/>
                </a:solidFill>
                <a:latin typeface="Arial" pitchFamily="18"/>
                <a:ea typeface="WenQuanYi Zen Hei" pitchFamily="2"/>
                <a:cs typeface="WenQuanYi Zen Hei" pitchFamily="2"/>
              </a:rPr>
              <a:t>S</a:t>
            </a:r>
            <a:r>
              <a:rPr lang="es-ES" sz="2400" b="0" i="1" u="none" strike="noStrike" baseline="-33000" dirty="0">
                <a:ln>
                  <a:noFill/>
                </a:ln>
                <a:solidFill>
                  <a:srgbClr val="000000"/>
                </a:solidFill>
                <a:latin typeface="Arial" pitchFamily="18"/>
                <a:ea typeface="WenQuanYi Zen Hei" pitchFamily="2"/>
                <a:cs typeface="WenQuanYi Zen Hei" pitchFamily="2"/>
              </a:rPr>
              <a:t>RX</a:t>
            </a:r>
            <a:r>
              <a:rPr lang="es-ES" sz="2400" b="0" i="0" u="none" strike="noStrike" baseline="0" dirty="0">
                <a:ln>
                  <a:noFill/>
                </a:ln>
                <a:solidFill>
                  <a:srgbClr val="000000"/>
                </a:solidFill>
                <a:latin typeface="Arial" pitchFamily="18"/>
                <a:ea typeface="WenQuanYi Zen Hei" pitchFamily="2"/>
                <a:cs typeface="WenQuanYi Zen Hei" pitchFamily="2"/>
              </a:rPr>
              <a:t>) = nivel de potencia de señal a la entrada del receptor que garantiza un nivel de calidad mínimo. A veces llamado también “Umbral”</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Depende del nivel de ruido</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Depende de la modulación, de la codificación (si es una transmisión digital), del ancho de banda, de la banda de frecuencias y del receptor.</a:t>
            </a:r>
          </a:p>
          <a:p>
            <a:pPr marL="457200" lvl="2">
              <a:lnSpc>
                <a:spcPct val="93000"/>
              </a:lnSpc>
              <a:spcBef>
                <a:spcPts val="499"/>
              </a:spcBef>
              <a:buClr>
                <a:srgbClr val="000000"/>
              </a:buClr>
              <a:buSzPct val="100000"/>
              <a:buFont typeface="Arial" pitchFamily="18"/>
              <a:buChar char="–"/>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S" sz="2200" b="0" i="0" u="none" strike="noStrike" baseline="0" dirty="0">
                <a:ln>
                  <a:noFill/>
                </a:ln>
                <a:solidFill>
                  <a:srgbClr val="000000"/>
                </a:solidFill>
                <a:latin typeface="Arial" pitchFamily="18"/>
                <a:ea typeface="WenQuanYi Zen Hei" pitchFamily="2"/>
                <a:cs typeface="WenQuanYi Zen Hei" pitchFamily="2"/>
              </a:rPr>
              <a:t> Ejemplo del estándar WiFi:</a:t>
            </a:r>
          </a:p>
          <a:p>
            <a:pPr marL="334800" marR="0" lvl="0" indent="-334800" algn="just" rtl="0" hangingPunct="1">
              <a:lnSpc>
                <a:spcPct val="93000"/>
              </a:lnSpc>
              <a:spcBef>
                <a:spcPts val="598"/>
              </a:spcBef>
              <a:spcAft>
                <a:spcPts val="0"/>
              </a:spcAft>
              <a:buNone/>
              <a:tabLst>
                <a:tab pos="334800" algn="l"/>
                <a:tab pos="783719" algn="l"/>
                <a:tab pos="1232999" algn="l"/>
                <a:tab pos="1682280" algn="l"/>
                <a:tab pos="2131560" algn="l"/>
                <a:tab pos="2580840" algn="l"/>
                <a:tab pos="3030120" algn="l"/>
                <a:tab pos="3479400" algn="l"/>
                <a:tab pos="3928680" algn="l"/>
                <a:tab pos="4377959" algn="l"/>
                <a:tab pos="4827240" algn="l"/>
                <a:tab pos="5276519" algn="l"/>
                <a:tab pos="5725800" algn="l"/>
                <a:tab pos="6175080" algn="l"/>
                <a:tab pos="6624360" algn="l"/>
                <a:tab pos="7073640" algn="l"/>
                <a:tab pos="7522920" algn="l"/>
                <a:tab pos="7972200" algn="l"/>
                <a:tab pos="8421479" algn="l"/>
                <a:tab pos="8870760" algn="l"/>
                <a:tab pos="9320040" algn="l"/>
              </a:tabLst>
            </a:pPr>
            <a:r>
              <a:rPr lang="es-ES" sz="2000" b="0" i="1" u="none" strike="noStrike" baseline="0" dirty="0">
                <a:ln>
                  <a:noFill/>
                </a:ln>
                <a:solidFill>
                  <a:srgbClr val="000000"/>
                </a:solidFill>
                <a:latin typeface="Arial" pitchFamily="18"/>
                <a:ea typeface="WenQuanYi Zen Hei" pitchFamily="2"/>
                <a:cs typeface="WenQuanYi Zen Hei" pitchFamily="2"/>
              </a:rPr>
              <a:t>	The </a:t>
            </a:r>
            <a:r>
              <a:rPr lang="es-ES" sz="2000" b="0" i="1" u="none" strike="noStrike" baseline="0" dirty="0" err="1">
                <a:ln>
                  <a:noFill/>
                </a:ln>
                <a:solidFill>
                  <a:srgbClr val="000000"/>
                </a:solidFill>
                <a:latin typeface="Arial" pitchFamily="18"/>
                <a:ea typeface="WenQuanYi Zen Hei" pitchFamily="2"/>
                <a:cs typeface="WenQuanYi Zen Hei" pitchFamily="2"/>
              </a:rPr>
              <a:t>sensitivity</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is</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defined</a:t>
            </a:r>
            <a:r>
              <a:rPr lang="es-ES" sz="2000" b="0" i="1" u="none" strike="noStrike" baseline="0" dirty="0">
                <a:ln>
                  <a:noFill/>
                </a:ln>
                <a:solidFill>
                  <a:srgbClr val="000000"/>
                </a:solidFill>
                <a:latin typeface="Arial" pitchFamily="18"/>
                <a:ea typeface="WenQuanYi Zen Hei" pitchFamily="2"/>
                <a:cs typeface="WenQuanYi Zen Hei" pitchFamily="2"/>
              </a:rPr>
              <a:t> as </a:t>
            </a:r>
            <a:r>
              <a:rPr lang="es-ES" sz="2000" b="0" i="1" u="none" strike="noStrike" baseline="0" dirty="0" err="1">
                <a:ln>
                  <a:noFill/>
                </a:ln>
                <a:solidFill>
                  <a:srgbClr val="000000"/>
                </a:solidFill>
                <a:latin typeface="Arial" pitchFamily="18"/>
                <a:ea typeface="WenQuanYi Zen Hei" pitchFamily="2"/>
                <a:cs typeface="WenQuanYi Zen Hei" pitchFamily="2"/>
              </a:rPr>
              <a:t>the</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minimum</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signal</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level</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required</a:t>
            </a:r>
            <a:r>
              <a:rPr lang="es-ES" sz="2000" b="0" i="1" u="none" strike="noStrike" baseline="0" dirty="0">
                <a:ln>
                  <a:noFill/>
                </a:ln>
                <a:solidFill>
                  <a:srgbClr val="000000"/>
                </a:solidFill>
                <a:latin typeface="Arial" pitchFamily="18"/>
                <a:ea typeface="WenQuanYi Zen Hei" pitchFamily="2"/>
                <a:cs typeface="WenQuanYi Zen Hei" pitchFamily="2"/>
              </a:rPr>
              <a:t> for </a:t>
            </a:r>
            <a:r>
              <a:rPr lang="es-ES" sz="2000" b="0" i="1" u="none" strike="noStrike" baseline="0" dirty="0" err="1">
                <a:ln>
                  <a:noFill/>
                </a:ln>
                <a:solidFill>
                  <a:srgbClr val="000000"/>
                </a:solidFill>
                <a:latin typeface="Arial" pitchFamily="18"/>
                <a:ea typeface="WenQuanYi Zen Hei" pitchFamily="2"/>
                <a:cs typeface="WenQuanYi Zen Hei" pitchFamily="2"/>
              </a:rPr>
              <a:t>an</a:t>
            </a:r>
            <a:r>
              <a:rPr lang="es-ES" sz="2000" b="0" i="1" u="none" strike="noStrike" baseline="0" dirty="0">
                <a:ln>
                  <a:noFill/>
                </a:ln>
                <a:solidFill>
                  <a:srgbClr val="000000"/>
                </a:solidFill>
                <a:latin typeface="Arial" pitchFamily="18"/>
                <a:ea typeface="WenQuanYi Zen Hei" pitchFamily="2"/>
                <a:cs typeface="WenQuanYi Zen Hei" pitchFamily="2"/>
              </a:rPr>
              <a:t> FER of 3% for </a:t>
            </a:r>
            <a:r>
              <a:rPr lang="es-ES" sz="2000" b="0" i="1" u="none" strike="noStrike" baseline="0" dirty="0" err="1">
                <a:ln>
                  <a:noFill/>
                </a:ln>
                <a:solidFill>
                  <a:srgbClr val="000000"/>
                </a:solidFill>
                <a:latin typeface="Arial" pitchFamily="18"/>
                <a:ea typeface="WenQuanYi Zen Hei" pitchFamily="2"/>
                <a:cs typeface="WenQuanYi Zen Hei" pitchFamily="2"/>
              </a:rPr>
              <a:t>PSDUs</a:t>
            </a:r>
            <a:r>
              <a:rPr lang="es-ES" sz="2000" b="0" i="1" u="none" strike="noStrike" baseline="0" dirty="0">
                <a:ln>
                  <a:noFill/>
                </a:ln>
                <a:solidFill>
                  <a:srgbClr val="000000"/>
                </a:solidFill>
                <a:latin typeface="Arial" pitchFamily="18"/>
                <a:ea typeface="WenQuanYi Zen Hei" pitchFamily="2"/>
                <a:cs typeface="WenQuanYi Zen Hei" pitchFamily="2"/>
              </a:rPr>
              <a:t> of 400 </a:t>
            </a:r>
            <a:r>
              <a:rPr lang="es-ES" sz="2000" b="0" i="1" u="none" strike="noStrike" baseline="0" dirty="0" err="1">
                <a:ln>
                  <a:noFill/>
                </a:ln>
                <a:solidFill>
                  <a:srgbClr val="000000"/>
                </a:solidFill>
                <a:latin typeface="Arial" pitchFamily="18"/>
                <a:ea typeface="WenQuanYi Zen Hei" pitchFamily="2"/>
                <a:cs typeface="WenQuanYi Zen Hei" pitchFamily="2"/>
              </a:rPr>
              <a:t>octets</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generated</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with</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pseudo-random</a:t>
            </a:r>
            <a:r>
              <a:rPr lang="es-ES" sz="2000" b="0" i="1" u="none" strike="noStrike" baseline="0" dirty="0">
                <a:ln>
                  <a:noFill/>
                </a:ln>
                <a:solidFill>
                  <a:srgbClr val="000000"/>
                </a:solidFill>
                <a:latin typeface="Arial" pitchFamily="18"/>
                <a:ea typeface="WenQuanYi Zen Hei" pitchFamily="2"/>
                <a:cs typeface="WenQuanYi Zen Hei" pitchFamily="2"/>
              </a:rPr>
              <a:t> data. The </a:t>
            </a:r>
            <a:r>
              <a:rPr lang="es-ES" sz="2000" b="0" i="1" u="none" strike="noStrike" baseline="0" dirty="0" err="1">
                <a:ln>
                  <a:noFill/>
                </a:ln>
                <a:solidFill>
                  <a:srgbClr val="000000"/>
                </a:solidFill>
                <a:latin typeface="Arial" pitchFamily="18"/>
                <a:ea typeface="WenQuanYi Zen Hei" pitchFamily="2"/>
                <a:cs typeface="WenQuanYi Zen Hei" pitchFamily="2"/>
              </a:rPr>
              <a:t>sensitivity</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shall</a:t>
            </a:r>
            <a:r>
              <a:rPr lang="es-ES" sz="2000" b="0" i="1" u="none" strike="noStrike" baseline="0" dirty="0">
                <a:ln>
                  <a:noFill/>
                </a:ln>
                <a:solidFill>
                  <a:srgbClr val="000000"/>
                </a:solidFill>
                <a:latin typeface="Arial" pitchFamily="18"/>
                <a:ea typeface="WenQuanYi Zen Hei" pitchFamily="2"/>
                <a:cs typeface="WenQuanYi Zen Hei" pitchFamily="2"/>
              </a:rPr>
              <a:t> be </a:t>
            </a:r>
            <a:r>
              <a:rPr lang="es-ES" sz="2000" b="0" i="1" u="none" strike="noStrike" baseline="0" dirty="0" err="1">
                <a:ln>
                  <a:noFill/>
                </a:ln>
                <a:solidFill>
                  <a:srgbClr val="000000"/>
                </a:solidFill>
                <a:latin typeface="Arial" pitchFamily="18"/>
                <a:ea typeface="WenQuanYi Zen Hei" pitchFamily="2"/>
                <a:cs typeface="WenQuanYi Zen Hei" pitchFamily="2"/>
              </a:rPr>
              <a:t>less</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than</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or</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equal</a:t>
            </a:r>
            <a:r>
              <a:rPr lang="es-ES" sz="2000" b="0" i="1" u="none" strike="noStrike" baseline="0" dirty="0">
                <a:ln>
                  <a:noFill/>
                </a:ln>
                <a:solidFill>
                  <a:srgbClr val="000000"/>
                </a:solidFill>
                <a:latin typeface="Arial" pitchFamily="18"/>
                <a:ea typeface="WenQuanYi Zen Hei" pitchFamily="2"/>
                <a:cs typeface="WenQuanYi Zen Hei" pitchFamily="2"/>
              </a:rPr>
              <a:t> to –80 dBm. The </a:t>
            </a:r>
            <a:r>
              <a:rPr lang="es-ES" sz="2000" b="0" i="1" u="none" strike="noStrike" baseline="0" dirty="0" err="1">
                <a:ln>
                  <a:noFill/>
                </a:ln>
                <a:solidFill>
                  <a:srgbClr val="000000"/>
                </a:solidFill>
                <a:latin typeface="Arial" pitchFamily="18"/>
                <a:ea typeface="WenQuanYi Zen Hei" pitchFamily="2"/>
                <a:cs typeface="WenQuanYi Zen Hei" pitchFamily="2"/>
              </a:rPr>
              <a:t>reference</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sensitivity</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is</a:t>
            </a:r>
            <a:r>
              <a:rPr lang="es-ES" sz="2000" b="0" i="1" u="none" strike="noStrike" baseline="0" dirty="0">
                <a:ln>
                  <a:noFill/>
                </a:ln>
                <a:solidFill>
                  <a:srgbClr val="000000"/>
                </a:solidFill>
                <a:latin typeface="Arial" pitchFamily="18"/>
                <a:ea typeface="WenQuanYi Zen Hei" pitchFamily="2"/>
                <a:cs typeface="WenQuanYi Zen Hei" pitchFamily="2"/>
              </a:rPr>
              <a:t> </a:t>
            </a:r>
            <a:r>
              <a:rPr lang="es-ES" sz="2000" b="0" i="1" u="none" strike="noStrike" baseline="0" dirty="0" err="1">
                <a:ln>
                  <a:noFill/>
                </a:ln>
                <a:solidFill>
                  <a:srgbClr val="000000"/>
                </a:solidFill>
                <a:latin typeface="Arial" pitchFamily="18"/>
                <a:ea typeface="WenQuanYi Zen Hei" pitchFamily="2"/>
                <a:cs typeface="WenQuanYi Zen Hei" pitchFamily="2"/>
              </a:rPr>
              <a:t>defined</a:t>
            </a:r>
            <a:r>
              <a:rPr lang="es-ES" sz="2000" b="0" i="1" u="none" strike="noStrike" baseline="0" dirty="0">
                <a:ln>
                  <a:noFill/>
                </a:ln>
                <a:solidFill>
                  <a:srgbClr val="000000"/>
                </a:solidFill>
                <a:latin typeface="Arial" pitchFamily="18"/>
                <a:ea typeface="WenQuanYi Zen Hei" pitchFamily="2"/>
                <a:cs typeface="WenQuanYi Zen Hei" pitchFamily="2"/>
              </a:rPr>
              <a:t> as –80 dBm for </a:t>
            </a:r>
            <a:r>
              <a:rPr lang="es-ES" sz="2000" b="0" i="1" u="none" strike="noStrike" baseline="0" dirty="0" err="1">
                <a:ln>
                  <a:noFill/>
                </a:ln>
                <a:solidFill>
                  <a:srgbClr val="000000"/>
                </a:solidFill>
                <a:latin typeface="Arial" pitchFamily="18"/>
                <a:ea typeface="WenQuanYi Zen Hei" pitchFamily="2"/>
                <a:cs typeface="WenQuanYi Zen Hei" pitchFamily="2"/>
              </a:rPr>
              <a:t>the</a:t>
            </a:r>
            <a:r>
              <a:rPr lang="es-ES" sz="2000" b="0" i="1" u="none" strike="noStrike" baseline="0" dirty="0">
                <a:ln>
                  <a:noFill/>
                </a:ln>
                <a:solidFill>
                  <a:srgbClr val="000000"/>
                </a:solidFill>
                <a:latin typeface="Arial" pitchFamily="18"/>
                <a:ea typeface="WenQuanYi Zen Hei" pitchFamily="2"/>
                <a:cs typeface="WenQuanYi Zen Hei" pitchFamily="2"/>
              </a:rPr>
              <a:t> 1 Mb/s FH PHY </a:t>
            </a:r>
            <a:r>
              <a:rPr lang="es-ES" sz="2000" b="0" i="1" u="none" strike="noStrike" baseline="0" dirty="0" err="1">
                <a:ln>
                  <a:noFill/>
                </a:ln>
                <a:solidFill>
                  <a:srgbClr val="000000"/>
                </a:solidFill>
                <a:latin typeface="Arial" pitchFamily="18"/>
                <a:ea typeface="WenQuanYi Zen Hei" pitchFamily="2"/>
                <a:cs typeface="WenQuanYi Zen Hei" pitchFamily="2"/>
              </a:rPr>
              <a:t>specifications</a:t>
            </a:r>
            <a:r>
              <a:rPr lang="es-ES" sz="2000" b="0" i="1" u="none" strike="noStrike" baseline="0" dirty="0">
                <a:ln>
                  <a:noFill/>
                </a:ln>
                <a:solidFill>
                  <a:srgbClr val="000000"/>
                </a:solidFill>
                <a:latin typeface="Arial" pitchFamily="18"/>
                <a:ea typeface="WenQuanYi Zen Hei" pitchFamily="2"/>
                <a:cs typeface="WenQuanYi Zen Hei" pitchFamily="2"/>
              </a:rPr>
              <a:t>.</a:t>
            </a:r>
          </a:p>
          <a:p>
            <a:pPr marL="334800" marR="0" lvl="0" indent="-334800" algn="l" rtl="0" hangingPunct="1">
              <a:lnSpc>
                <a:spcPct val="93000"/>
              </a:lnSpc>
              <a:spcBef>
                <a:spcPts val="598"/>
              </a:spcBef>
              <a:spcAft>
                <a:spcPts val="0"/>
              </a:spcAft>
              <a:buNone/>
              <a:tabLst>
                <a:tab pos="334800" algn="l"/>
                <a:tab pos="783719" algn="l"/>
                <a:tab pos="1232999" algn="l"/>
                <a:tab pos="1682280" algn="l"/>
                <a:tab pos="2131560" algn="l"/>
                <a:tab pos="2580840" algn="l"/>
                <a:tab pos="3030120" algn="l"/>
                <a:tab pos="3479400" algn="l"/>
                <a:tab pos="3928680" algn="l"/>
                <a:tab pos="4377959" algn="l"/>
                <a:tab pos="4827240" algn="l"/>
                <a:tab pos="5276519" algn="l"/>
                <a:tab pos="5725800" algn="l"/>
                <a:tab pos="6175080" algn="l"/>
                <a:tab pos="6624360" algn="l"/>
                <a:tab pos="7073640" algn="l"/>
                <a:tab pos="7522920" algn="l"/>
                <a:tab pos="7972200" algn="l"/>
                <a:tab pos="8421479" algn="l"/>
                <a:tab pos="8870760" algn="l"/>
                <a:tab pos="9320040" algn="l"/>
              </a:tabLst>
            </a:pPr>
            <a:endParaRPr lang="es-ES" sz="2000" b="0" i="1" u="none" strike="noStrike" baseline="0" dirty="0">
              <a:ln>
                <a:noFill/>
              </a:ln>
              <a:solidFill>
                <a:srgbClr val="000000"/>
              </a:solidFill>
              <a:latin typeface="Arial" pitchFamily="18"/>
              <a:ea typeface="WenQuanYi Zen Hei" pitchFamily="2"/>
              <a:cs typeface="WenQuanYi Zen Hei" pitchFamily="2"/>
            </a:endParaRPr>
          </a:p>
        </p:txBody>
      </p:sp>
    </p:spTree>
  </p:cSld>
  <p:clrMapOvr>
    <a:masterClrMapping/>
  </p:clrMapOvr>
</p:sld>
</file>

<file path=ppt/theme/theme1.xml><?xml version="1.0" encoding="utf-8"?>
<a:theme xmlns:a="http://schemas.openxmlformats.org/drawingml/2006/main" name="Predetermin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ítulo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15076</TotalTime>
  <Words>9758</Words>
  <Application>Microsoft Macintosh PowerPoint</Application>
  <PresentationFormat>Personalizado</PresentationFormat>
  <Paragraphs>1690</Paragraphs>
  <Slides>157</Slides>
  <Notes>150</Notes>
  <HiddenSlides>9</HiddenSlides>
  <MMClips>0</MMClips>
  <ScaleCrop>false</ScaleCrop>
  <HeadingPairs>
    <vt:vector size="8" baseType="variant">
      <vt:variant>
        <vt:lpstr>Fuentes usadas</vt:lpstr>
      </vt:variant>
      <vt:variant>
        <vt:i4>10</vt:i4>
      </vt:variant>
      <vt:variant>
        <vt:lpstr>Tema</vt:lpstr>
      </vt:variant>
      <vt:variant>
        <vt:i4>2</vt:i4>
      </vt:variant>
      <vt:variant>
        <vt:lpstr>Servidores OLE incrustados</vt:lpstr>
      </vt:variant>
      <vt:variant>
        <vt:i4>0</vt:i4>
      </vt:variant>
      <vt:variant>
        <vt:lpstr>Títulos de diapositiva</vt:lpstr>
      </vt:variant>
      <vt:variant>
        <vt:i4>157</vt:i4>
      </vt:variant>
    </vt:vector>
  </HeadingPairs>
  <TitlesOfParts>
    <vt:vector size="169" baseType="lpstr">
      <vt:lpstr>Arial</vt:lpstr>
      <vt:lpstr>Arial,Bold</vt:lpstr>
      <vt:lpstr>Calibri</vt:lpstr>
      <vt:lpstr>Cambria Math</vt:lpstr>
      <vt:lpstr>GillSans</vt:lpstr>
      <vt:lpstr>Symbol</vt:lpstr>
      <vt:lpstr>SymbolMT</vt:lpstr>
      <vt:lpstr>Times New Roman</vt:lpstr>
      <vt:lpstr>TimesNewRomanPS</vt:lpstr>
      <vt:lpstr>TimesNewRomanPSMT</vt:lpstr>
      <vt:lpstr>Predeterminado</vt:lpstr>
      <vt:lpstr>Título1</vt:lpstr>
      <vt:lpstr>Sistemas de Comunicación Audiovisual</vt:lpstr>
      <vt:lpstr>Contenidos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Contenidos</vt:lpstr>
      <vt:lpstr>Presentación de PowerPoint</vt:lpstr>
      <vt:lpstr>Presentación de PowerPoint</vt:lpstr>
      <vt:lpstr>Contenidos</vt:lpstr>
      <vt:lpstr>Presentación de PowerPoint</vt:lpstr>
      <vt:lpstr>Antenas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Radiador Isótropo</vt:lpstr>
      <vt:lpstr>Interludio Geométrico</vt:lpstr>
      <vt:lpstr>Intensidad de radiación</vt:lpstr>
      <vt:lpstr>Ganancia directiva</vt:lpstr>
      <vt:lpstr>Ganancia</vt:lpstr>
      <vt:lpstr>PIRE</vt:lpstr>
      <vt:lpstr>Potencia recibida y pérdidas básicas de propagación</vt:lpstr>
      <vt:lpstr>Pérdidas de propagación en espacio libre</vt:lpstr>
      <vt:lpstr>Presentación de PowerPoint</vt:lpstr>
      <vt:lpstr>Presentación de PowerPoint</vt:lpstr>
      <vt:lpstr>Presentación de PowerPoint</vt:lpstr>
      <vt:lpstr>Contenidos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Contenidos</vt:lpstr>
      <vt:lpstr>Presentación de PowerPoint</vt:lpstr>
      <vt:lpstr>Presentación de PowerPoint</vt:lpstr>
      <vt:lpstr>Presentación de PowerPoint</vt:lpstr>
      <vt:lpstr>Presentación de PowerPoint</vt:lpstr>
      <vt:lpstr>Presentación de PowerPoint</vt:lpstr>
      <vt:lpstr>Presentación de PowerPoint</vt:lpstr>
      <vt:lpstr>Contenidos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Contenidos</vt:lpstr>
      <vt:lpstr>Elementos del balance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Contenidos</vt:lpstr>
      <vt:lpstr>Disponibilidad</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Comunicación Audiovisual</dc:title>
  <dc:creator>Francisco Reigadas</dc:creator>
  <cp:lastModifiedBy>Microsoft Office User</cp:lastModifiedBy>
  <cp:revision>149</cp:revision>
  <dcterms:created xsi:type="dcterms:W3CDTF">2012-09-24T10:20:23Z</dcterms:created>
  <dcterms:modified xsi:type="dcterms:W3CDTF">2021-04-12T16:41:39Z</dcterms:modified>
</cp:coreProperties>
</file>